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800" r:id="rId6"/>
  </p:sldMasterIdLst>
  <p:notesMasterIdLst>
    <p:notesMasterId r:id="rId23"/>
  </p:notesMasterIdLst>
  <p:handoutMasterIdLst>
    <p:handoutMasterId r:id="rId24"/>
  </p:handoutMasterIdLst>
  <p:sldIdLst>
    <p:sldId id="6624" r:id="rId7"/>
    <p:sldId id="6831" r:id="rId8"/>
    <p:sldId id="6835" r:id="rId9"/>
    <p:sldId id="6833" r:id="rId10"/>
    <p:sldId id="6834" r:id="rId11"/>
    <p:sldId id="6836" r:id="rId12"/>
    <p:sldId id="6837" r:id="rId13"/>
    <p:sldId id="6615" r:id="rId14"/>
    <p:sldId id="1781" r:id="rId15"/>
    <p:sldId id="477" r:id="rId16"/>
    <p:sldId id="869" r:id="rId17"/>
    <p:sldId id="870" r:id="rId18"/>
    <p:sldId id="872" r:id="rId19"/>
    <p:sldId id="873" r:id="rId20"/>
    <p:sldId id="874" r:id="rId21"/>
    <p:sldId id="172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1pPr>
    <a:lvl2pPr marL="0" marR="0" indent="4572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2pPr>
    <a:lvl3pPr marL="0" marR="0" indent="9144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3pPr>
    <a:lvl4pPr marL="0" marR="0" indent="13716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4pPr>
    <a:lvl5pPr marL="0" marR="0" indent="18288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5pPr>
    <a:lvl6pPr marL="0" marR="0" indent="22860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6pPr>
    <a:lvl7pPr marL="0" marR="0" indent="27432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7pPr>
    <a:lvl8pPr marL="0" marR="0" indent="32004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8pPr>
    <a:lvl9pPr marL="0" marR="0" indent="365760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1986F1-35AC-EDEA-32FE-EF4AD1667D52}" name="Maki, Kristen  (DSHS/ALTSA/WACARES)" initials="MK(" userId="S::Kristen.Maki@dshs.wa.gov::7ea53f52-c821-44f5-ad24-9dd77f8214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679"/>
    <a:srgbClr val="000000"/>
    <a:srgbClr val="9A3517"/>
    <a:srgbClr val="F0EBE2"/>
    <a:srgbClr val="86B2BB"/>
    <a:srgbClr val="C2D8DC"/>
    <a:srgbClr val="6C755D"/>
    <a:srgbClr val="B59C8C"/>
    <a:srgbClr val="B1CDD3"/>
    <a:srgbClr val="D3C4B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New Roman"/>
          <a:ea typeface="Times New Roman"/>
          <a:cs typeface="Times New Roman"/>
        </a:font>
        <a:srgbClr val="006F8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0E0"/>
          </a:solidFill>
        </a:fill>
      </a:tcStyle>
    </a:wholeTbl>
    <a:band2H>
      <a:tcTxStyle/>
      <a:tcStyle>
        <a:tcBdr/>
        <a:fill>
          <a:solidFill>
            <a:srgbClr val="F9F8F0"/>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New Roman"/>
          <a:ea typeface="Times New Roman"/>
          <a:cs typeface="Times New Roman"/>
        </a:font>
        <a:srgbClr val="006F8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DD0"/>
          </a:solidFill>
        </a:fill>
      </a:tcStyle>
    </a:wholeTbl>
    <a:band2H>
      <a:tcTxStyle/>
      <a:tcStyle>
        <a:tcBdr/>
        <a:fill>
          <a:solidFill>
            <a:srgbClr val="EEEFE9"/>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New Roman"/>
          <a:ea typeface="Times New Roman"/>
          <a:cs typeface="Times New Roman"/>
        </a:font>
        <a:srgbClr val="006F8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ACD"/>
          </a:solidFill>
        </a:fill>
      </a:tcStyle>
    </a:wholeTbl>
    <a:band2H>
      <a:tcTxStyle/>
      <a:tcStyle>
        <a:tcBdr/>
        <a:fill>
          <a:solidFill>
            <a:srgbClr val="E7EDE8"/>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New Roman"/>
          <a:ea typeface="Times New Roman"/>
          <a:cs typeface="Times New Roman"/>
        </a:font>
        <a:srgbClr val="006F8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BEC"/>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New Roman"/>
          <a:ea typeface="Times New Roman"/>
          <a:cs typeface="Times New Roman"/>
        </a:font>
        <a:srgbClr val="006F83"/>
      </a:tcTxStyle>
      <a:tcStyle>
        <a:tcBdr>
          <a:left>
            <a:ln w="12700" cap="flat">
              <a:noFill/>
              <a:miter lim="400000"/>
            </a:ln>
          </a:left>
          <a:right>
            <a:ln w="12700" cap="flat">
              <a:noFill/>
              <a:miter lim="400000"/>
            </a:ln>
          </a:right>
          <a:top>
            <a:ln w="50800" cap="flat">
              <a:solidFill>
                <a:srgbClr val="006F83"/>
              </a:solidFill>
              <a:prstDash val="solid"/>
              <a:round/>
            </a:ln>
          </a:top>
          <a:bottom>
            <a:ln w="25400" cap="flat">
              <a:solidFill>
                <a:srgbClr val="006F8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6F83"/>
              </a:solidFill>
              <a:prstDash val="solid"/>
              <a:round/>
            </a:ln>
          </a:top>
          <a:bottom>
            <a:ln w="25400" cap="flat">
              <a:solidFill>
                <a:srgbClr val="006F8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New Roman"/>
          <a:ea typeface="Times New Roman"/>
          <a:cs typeface="Times New Roman"/>
        </a:font>
        <a:srgbClr val="006F8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D8"/>
          </a:solidFill>
        </a:fill>
      </a:tcStyle>
    </a:wholeTbl>
    <a:band2H>
      <a:tcTxStyle/>
      <a:tcStyle>
        <a:tcBdr/>
        <a:fill>
          <a:solidFill>
            <a:srgbClr val="E6EBEC"/>
          </a:solidFill>
        </a:fill>
      </a:tcStyle>
    </a:band2H>
    <a:firstCol>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F83"/>
          </a:solidFill>
        </a:fill>
      </a:tcStyle>
    </a:firstCol>
    <a:la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F83"/>
          </a:solidFill>
        </a:fill>
      </a:tcStyle>
    </a:lastRow>
    <a:firstRow>
      <a:tcTxStyle b="on" i="off">
        <a:font>
          <a:latin typeface="Times New Roman"/>
          <a:ea typeface="Times New Roman"/>
          <a:cs typeface="Times New Rom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F83"/>
          </a:solidFill>
        </a:fill>
      </a:tcStyle>
    </a:firstRow>
  </a:tblStyle>
  <a:tblStyle styleId="{2708684C-4D16-4618-839F-0558EEFCDFE6}" styleName="">
    <a:tblBg/>
    <a:wholeTbl>
      <a:tcTxStyle b="off" i="off">
        <a:font>
          <a:latin typeface="Times New Roman"/>
          <a:ea typeface="Times New Roman"/>
          <a:cs typeface="Times New Roman"/>
        </a:font>
        <a:srgbClr val="006F83"/>
      </a:tcTxStyle>
      <a:tcStyle>
        <a:tcBdr>
          <a:left>
            <a:ln w="12700" cap="flat">
              <a:solidFill>
                <a:srgbClr val="006F83"/>
              </a:solidFill>
              <a:prstDash val="solid"/>
              <a:round/>
            </a:ln>
          </a:left>
          <a:right>
            <a:ln w="12700" cap="flat">
              <a:solidFill>
                <a:srgbClr val="006F83"/>
              </a:solidFill>
              <a:prstDash val="solid"/>
              <a:round/>
            </a:ln>
          </a:right>
          <a:top>
            <a:ln w="12700" cap="flat">
              <a:solidFill>
                <a:srgbClr val="006F83"/>
              </a:solidFill>
              <a:prstDash val="solid"/>
              <a:round/>
            </a:ln>
          </a:top>
          <a:bottom>
            <a:ln w="12700" cap="flat">
              <a:solidFill>
                <a:srgbClr val="006F83"/>
              </a:solidFill>
              <a:prstDash val="solid"/>
              <a:round/>
            </a:ln>
          </a:bottom>
          <a:insideH>
            <a:ln w="12700" cap="flat">
              <a:solidFill>
                <a:srgbClr val="006F83"/>
              </a:solidFill>
              <a:prstDash val="solid"/>
              <a:round/>
            </a:ln>
          </a:insideH>
          <a:insideV>
            <a:ln w="12700" cap="flat">
              <a:solidFill>
                <a:srgbClr val="006F83"/>
              </a:solidFill>
              <a:prstDash val="solid"/>
              <a:round/>
            </a:ln>
          </a:insideV>
        </a:tcBdr>
        <a:fill>
          <a:solidFill>
            <a:srgbClr val="006F83">
              <a:alpha val="20000"/>
            </a:srgbClr>
          </a:solidFill>
        </a:fill>
      </a:tcStyle>
    </a:wholeTbl>
    <a:band2H>
      <a:tcTxStyle/>
      <a:tcStyle>
        <a:tcBdr/>
        <a:fill>
          <a:solidFill>
            <a:srgbClr val="FFFFFF"/>
          </a:solidFill>
        </a:fill>
      </a:tcStyle>
    </a:band2H>
    <a:firstCol>
      <a:tcTxStyle b="on" i="off">
        <a:font>
          <a:latin typeface="Times New Roman"/>
          <a:ea typeface="Times New Roman"/>
          <a:cs typeface="Times New Roman"/>
        </a:font>
        <a:srgbClr val="006F83"/>
      </a:tcTxStyle>
      <a:tcStyle>
        <a:tcBdr>
          <a:left>
            <a:ln w="12700" cap="flat">
              <a:solidFill>
                <a:srgbClr val="006F83"/>
              </a:solidFill>
              <a:prstDash val="solid"/>
              <a:round/>
            </a:ln>
          </a:left>
          <a:right>
            <a:ln w="12700" cap="flat">
              <a:solidFill>
                <a:srgbClr val="006F83"/>
              </a:solidFill>
              <a:prstDash val="solid"/>
              <a:round/>
            </a:ln>
          </a:right>
          <a:top>
            <a:ln w="12700" cap="flat">
              <a:solidFill>
                <a:srgbClr val="006F83"/>
              </a:solidFill>
              <a:prstDash val="solid"/>
              <a:round/>
            </a:ln>
          </a:top>
          <a:bottom>
            <a:ln w="12700" cap="flat">
              <a:solidFill>
                <a:srgbClr val="006F83"/>
              </a:solidFill>
              <a:prstDash val="solid"/>
              <a:round/>
            </a:ln>
          </a:bottom>
          <a:insideH>
            <a:ln w="12700" cap="flat">
              <a:solidFill>
                <a:srgbClr val="006F83"/>
              </a:solidFill>
              <a:prstDash val="solid"/>
              <a:round/>
            </a:ln>
          </a:insideH>
          <a:insideV>
            <a:ln w="12700" cap="flat">
              <a:solidFill>
                <a:srgbClr val="006F83"/>
              </a:solidFill>
              <a:prstDash val="solid"/>
              <a:round/>
            </a:ln>
          </a:insideV>
        </a:tcBdr>
        <a:fill>
          <a:solidFill>
            <a:srgbClr val="006F83">
              <a:alpha val="20000"/>
            </a:srgbClr>
          </a:solidFill>
        </a:fill>
      </a:tcStyle>
    </a:firstCol>
    <a:lastRow>
      <a:tcTxStyle b="on" i="off">
        <a:font>
          <a:latin typeface="Times New Roman"/>
          <a:ea typeface="Times New Roman"/>
          <a:cs typeface="Times New Roman"/>
        </a:font>
        <a:srgbClr val="006F83"/>
      </a:tcTxStyle>
      <a:tcStyle>
        <a:tcBdr>
          <a:left>
            <a:ln w="12700" cap="flat">
              <a:solidFill>
                <a:srgbClr val="006F83"/>
              </a:solidFill>
              <a:prstDash val="solid"/>
              <a:round/>
            </a:ln>
          </a:left>
          <a:right>
            <a:ln w="12700" cap="flat">
              <a:solidFill>
                <a:srgbClr val="006F83"/>
              </a:solidFill>
              <a:prstDash val="solid"/>
              <a:round/>
            </a:ln>
          </a:right>
          <a:top>
            <a:ln w="50800" cap="flat">
              <a:solidFill>
                <a:srgbClr val="006F83"/>
              </a:solidFill>
              <a:prstDash val="solid"/>
              <a:round/>
            </a:ln>
          </a:top>
          <a:bottom>
            <a:ln w="12700" cap="flat">
              <a:solidFill>
                <a:srgbClr val="006F83"/>
              </a:solidFill>
              <a:prstDash val="solid"/>
              <a:round/>
            </a:ln>
          </a:bottom>
          <a:insideH>
            <a:ln w="12700" cap="flat">
              <a:solidFill>
                <a:srgbClr val="006F83"/>
              </a:solidFill>
              <a:prstDash val="solid"/>
              <a:round/>
            </a:ln>
          </a:insideH>
          <a:insideV>
            <a:ln w="12700" cap="flat">
              <a:solidFill>
                <a:srgbClr val="006F83"/>
              </a:solidFill>
              <a:prstDash val="solid"/>
              <a:round/>
            </a:ln>
          </a:insideV>
        </a:tcBdr>
        <a:fill>
          <a:noFill/>
        </a:fill>
      </a:tcStyle>
    </a:lastRow>
    <a:firstRow>
      <a:tcTxStyle b="on" i="off">
        <a:font>
          <a:latin typeface="Times New Roman"/>
          <a:ea typeface="Times New Roman"/>
          <a:cs typeface="Times New Roman"/>
        </a:font>
        <a:srgbClr val="006F83"/>
      </a:tcTxStyle>
      <a:tcStyle>
        <a:tcBdr>
          <a:left>
            <a:ln w="12700" cap="flat">
              <a:solidFill>
                <a:srgbClr val="006F83"/>
              </a:solidFill>
              <a:prstDash val="solid"/>
              <a:round/>
            </a:ln>
          </a:left>
          <a:right>
            <a:ln w="12700" cap="flat">
              <a:solidFill>
                <a:srgbClr val="006F83"/>
              </a:solidFill>
              <a:prstDash val="solid"/>
              <a:round/>
            </a:ln>
          </a:right>
          <a:top>
            <a:ln w="12700" cap="flat">
              <a:solidFill>
                <a:srgbClr val="006F83"/>
              </a:solidFill>
              <a:prstDash val="solid"/>
              <a:round/>
            </a:ln>
          </a:top>
          <a:bottom>
            <a:ln w="25400" cap="flat">
              <a:solidFill>
                <a:srgbClr val="006F83"/>
              </a:solidFill>
              <a:prstDash val="solid"/>
              <a:round/>
            </a:ln>
          </a:bottom>
          <a:insideH>
            <a:ln w="12700" cap="flat">
              <a:solidFill>
                <a:srgbClr val="006F83"/>
              </a:solidFill>
              <a:prstDash val="solid"/>
              <a:round/>
            </a:ln>
          </a:insideH>
          <a:insideV>
            <a:ln w="12700" cap="flat">
              <a:solidFill>
                <a:srgbClr val="006F83"/>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703" autoAdjust="0"/>
  </p:normalViewPr>
  <p:slideViewPr>
    <p:cSldViewPr snapToGrid="0">
      <p:cViewPr varScale="1">
        <p:scale>
          <a:sx n="62" d="100"/>
          <a:sy n="62" d="100"/>
        </p:scale>
        <p:origin x="2352"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oonveld, Steve" userId="bac06f5f-5901-435b-ac93-527291bb3ae7" providerId="ADAL" clId="{8CA8AF61-A17C-40ED-B65B-15EE1A330BEB}"/>
    <pc:docChg chg="modSld">
      <pc:chgData name="Schoonveld, Steve" userId="bac06f5f-5901-435b-ac93-527291bb3ae7" providerId="ADAL" clId="{8CA8AF61-A17C-40ED-B65B-15EE1A330BEB}" dt="2023-07-31T12:47:35.030" v="8" actId="20577"/>
      <pc:docMkLst>
        <pc:docMk/>
      </pc:docMkLst>
      <pc:sldChg chg="modSp mod">
        <pc:chgData name="Schoonveld, Steve" userId="bac06f5f-5901-435b-ac93-527291bb3ae7" providerId="ADAL" clId="{8CA8AF61-A17C-40ED-B65B-15EE1A330BEB}" dt="2023-07-31T12:47:35.030" v="8" actId="20577"/>
        <pc:sldMkLst>
          <pc:docMk/>
          <pc:sldMk cId="3282465782" sldId="1781"/>
        </pc:sldMkLst>
        <pc:spChg chg="mod">
          <ac:chgData name="Schoonveld, Steve" userId="bac06f5f-5901-435b-ac93-527291bb3ae7" providerId="ADAL" clId="{8CA8AF61-A17C-40ED-B65B-15EE1A330BEB}" dt="2023-07-31T12:47:35.030" v="8" actId="20577"/>
          <ac:spMkLst>
            <pc:docMk/>
            <pc:sldMk cId="3282465782" sldId="1781"/>
            <ac:spMk id="6" creationId="{00739B8D-437E-49D0-93CD-35521996447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720696-3AEF-B94A-A149-01F996C78E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002D3A-FAD8-1946-A00D-346B810709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96DAC6-4DAA-1B4B-BFB6-2E1144D7D9AC}" type="datetimeFigureOut">
              <a:rPr lang="en-US" smtClean="0"/>
              <a:t>7/31/2023</a:t>
            </a:fld>
            <a:endParaRPr lang="en-US"/>
          </a:p>
        </p:txBody>
      </p:sp>
      <p:sp>
        <p:nvSpPr>
          <p:cNvPr id="4" name="Footer Placeholder 3">
            <a:extLst>
              <a:ext uri="{FF2B5EF4-FFF2-40B4-BE49-F238E27FC236}">
                <a16:creationId xmlns:a16="http://schemas.microsoft.com/office/drawing/2014/main" id="{481BD589-74F7-9144-BFD0-064DE7D0CB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8449B-67A1-4D4A-8535-23D2D34EB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601B80-C758-B342-9A0C-678D2BD3E5E2}" type="slidenum">
              <a:rPr lang="en-US" smtClean="0"/>
              <a:t>‹#›</a:t>
            </a:fld>
            <a:endParaRPr lang="en-US"/>
          </a:p>
        </p:txBody>
      </p:sp>
    </p:spTree>
    <p:extLst>
      <p:ext uri="{BB962C8B-B14F-4D97-AF65-F5344CB8AC3E}">
        <p14:creationId xmlns:p14="http://schemas.microsoft.com/office/powerpoint/2010/main" val="1500949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xfrm>
            <a:off x="1143000" y="685800"/>
            <a:ext cx="4572000" cy="3429000"/>
          </a:xfrm>
          <a:prstGeom prst="rect">
            <a:avLst/>
          </a:prstGeom>
        </p:spPr>
        <p:txBody>
          <a:bodyPr/>
          <a:lstStyle/>
          <a:p>
            <a:endParaRPr/>
          </a:p>
        </p:txBody>
      </p:sp>
      <p:sp>
        <p:nvSpPr>
          <p:cNvPr id="601" name="Shape 60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0721684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0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4425" cy="3484562"/>
          </a:xfrm>
        </p:spPr>
      </p:sp>
      <p:sp>
        <p:nvSpPr>
          <p:cNvPr id="3" name="Notes Placeholder 2"/>
          <p:cNvSpPr>
            <a:spLocks noGrp="1"/>
          </p:cNvSpPr>
          <p:nvPr>
            <p:ph type="body" idx="1"/>
          </p:nvPr>
        </p:nvSpPr>
        <p:spPr/>
        <p:txBody>
          <a:bodyPr/>
          <a:lstStyle/>
          <a:p>
            <a:pPr marL="165141" indent="-165141">
              <a:lnSpc>
                <a:spcPct val="110000"/>
              </a:lnSpc>
              <a:spcAft>
                <a:spcPts val="611"/>
              </a:spcAft>
              <a:buClr>
                <a:srgbClr val="9A3517"/>
              </a:buClr>
              <a:buFont typeface="Arial" panose="020B0604020202020204" pitchFamily="34" charset="0"/>
              <a:buChar char="•"/>
            </a:pPr>
            <a:endParaRPr lang="en-US" dirty="0"/>
          </a:p>
        </p:txBody>
      </p:sp>
    </p:spTree>
    <p:extLst>
      <p:ext uri="{BB962C8B-B14F-4D97-AF65-F5344CB8AC3E}">
        <p14:creationId xmlns:p14="http://schemas.microsoft.com/office/powerpoint/2010/main" val="352210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615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9654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704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70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858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05164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00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50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74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57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9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F9156-3490-4BFD-B1BB-718B69B702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26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defRPr>
                <a:latin typeface="+mj-lt"/>
                <a:ea typeface="+mj-ea"/>
                <a:cs typeface="+mj-cs"/>
                <a:sym typeface="Century Gothic"/>
              </a:defRPr>
            </a:pPr>
            <a:endParaRPr lang="en-US" sz="1200" b="1" dirty="0">
              <a:latin typeface="+mn-lt"/>
              <a:ea typeface="+mn-ea"/>
              <a:cs typeface="+mn-cs"/>
              <a:sym typeface="Century Gothic"/>
            </a:endParaRPr>
          </a:p>
        </p:txBody>
      </p:sp>
    </p:spTree>
    <p:extLst>
      <p:ext uri="{BB962C8B-B14F-4D97-AF65-F5344CB8AC3E}">
        <p14:creationId xmlns:p14="http://schemas.microsoft.com/office/powerpoint/2010/main" val="35236530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cean - Cover Page One Presenter">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8243AEB-1985-8E45-A92B-CFF5FE7F84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767490" y="4236597"/>
            <a:ext cx="4462878"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8952553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iff - Cover Page">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4A513A2E-FD90-0D47-BF4E-84A5538078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7" name="Rectangle 26">
            <a:extLst>
              <a:ext uri="{FF2B5EF4-FFF2-40B4-BE49-F238E27FC236}">
                <a16:creationId xmlns:a16="http://schemas.microsoft.com/office/drawing/2014/main" id="{473252D1-5064-894D-A2A5-572B2EAE35DA}"/>
              </a:ext>
            </a:extLst>
          </p:cNvPr>
          <p:cNvSpPr/>
          <p:nvPr userDrawn="1"/>
        </p:nvSpPr>
        <p:spPr>
          <a:xfrm>
            <a:off x="2234070" y="1173371"/>
            <a:ext cx="7723860" cy="47912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5523621" y="2066943"/>
            <a:ext cx="3827644" cy="940195"/>
          </a:xfrm>
          <a:prstGeom prst="rect">
            <a:avLst/>
          </a:prstGeom>
        </p:spPr>
        <p:txBody>
          <a:bodyPr anchor="t">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2712037" y="4236597"/>
            <a:ext cx="6767926" cy="582166"/>
          </a:xfrm>
          <a:prstGeom prst="rect">
            <a:avLst/>
          </a:prstGeom>
        </p:spPr>
        <p:txBody>
          <a:bodyPr>
            <a:normAutofit/>
          </a:bodyPr>
          <a:lstStyle>
            <a:lvl1pPr marL="0" indent="0" algn="ctr">
              <a:lnSpc>
                <a:spcPct val="110000"/>
              </a:lnSpc>
              <a:buNone/>
              <a:defRPr sz="1400">
                <a:solidFill>
                  <a:schemeClr val="tx1"/>
                </a:solidFill>
              </a:defRPr>
            </a:lvl1pPr>
          </a:lstStyle>
          <a:p>
            <a:pPr lvl="0"/>
            <a:r>
              <a:rPr lang="en-US"/>
              <a:t>Click to edit Master text styles</a:t>
            </a:r>
          </a:p>
        </p:txBody>
      </p:sp>
      <p:pic>
        <p:nvPicPr>
          <p:cNvPr id="28" name="Image" descr="Image">
            <a:extLst>
              <a:ext uri="{FF2B5EF4-FFF2-40B4-BE49-F238E27FC236}">
                <a16:creationId xmlns:a16="http://schemas.microsoft.com/office/drawing/2014/main" id="{03D24785-A498-1648-9A7B-7A9EECAD1B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962" y="1853049"/>
            <a:ext cx="2762496" cy="16118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0" name="Line">
            <a:extLst>
              <a:ext uri="{FF2B5EF4-FFF2-40B4-BE49-F238E27FC236}">
                <a16:creationId xmlns:a16="http://schemas.microsoft.com/office/drawing/2014/main" id="{7029621A-77CE-FC4C-A33A-D8981FBD004D}"/>
              </a:ext>
            </a:extLst>
          </p:cNvPr>
          <p:cNvSpPr/>
          <p:nvPr userDrawn="1"/>
        </p:nvSpPr>
        <p:spPr>
          <a:xfrm>
            <a:off x="2712037" y="3806569"/>
            <a:ext cx="67679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31" name="Picture 3" descr="Picture 3">
            <a:extLst>
              <a:ext uri="{FF2B5EF4-FFF2-40B4-BE49-F238E27FC236}">
                <a16:creationId xmlns:a16="http://schemas.microsoft.com/office/drawing/2014/main" id="{84027860-4CB5-0C45-856B-A952DE099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4666"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32" name="Picture 4" descr="Picture 4">
            <a:extLst>
              <a:ext uri="{FF2B5EF4-FFF2-40B4-BE49-F238E27FC236}">
                <a16:creationId xmlns:a16="http://schemas.microsoft.com/office/drawing/2014/main" id="{819033FB-7D05-1E4F-82A4-91717E2570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9247"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33" name="Picture 5" descr="Picture 5">
            <a:extLst>
              <a:ext uri="{FF2B5EF4-FFF2-40B4-BE49-F238E27FC236}">
                <a16:creationId xmlns:a16="http://schemas.microsoft.com/office/drawing/2014/main" id="{424675F2-BC68-2D41-921D-AE6A481713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5548"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extLst>
      <p:ext uri="{BB962C8B-B14F-4D97-AF65-F5344CB8AC3E}">
        <p14:creationId xmlns:p14="http://schemas.microsoft.com/office/powerpoint/2010/main" val="160448373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E1BE22-D2DE-49E1-9C26-BFBB7F16A4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98" r="10972"/>
          <a:stretch/>
        </p:blipFill>
        <p:spPr>
          <a:xfrm>
            <a:off x="0" y="0"/>
            <a:ext cx="4991100" cy="6858000"/>
          </a:xfrm>
          <a:prstGeom prst="rect">
            <a:avLst/>
          </a:prstGeom>
        </p:spPr>
      </p:pic>
      <p:sp>
        <p:nvSpPr>
          <p:cNvPr id="7" name="Rectangle 6">
            <a:extLst>
              <a:ext uri="{FF2B5EF4-FFF2-40B4-BE49-F238E27FC236}">
                <a16:creationId xmlns:a16="http://schemas.microsoft.com/office/drawing/2014/main" id="{50D85E1A-09B0-4FF4-B1C2-FF5D796ECF96}"/>
              </a:ext>
            </a:extLst>
          </p:cNvPr>
          <p:cNvSpPr/>
          <p:nvPr userDrawn="1"/>
        </p:nvSpPr>
        <p:spPr>
          <a:xfrm>
            <a:off x="4435847" y="0"/>
            <a:ext cx="558184" cy="6858000"/>
          </a:xfrm>
          <a:prstGeom prst="rect">
            <a:avLst/>
          </a:prstGeom>
          <a:gradFill flip="none" rotWithShape="1">
            <a:gsLst>
              <a:gs pos="0">
                <a:schemeClr val="tx1">
                  <a:alpha val="0"/>
                </a:schemeClr>
              </a:gs>
              <a:gs pos="100000">
                <a:schemeClr val="tx1">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12F2FF-AEB5-4FB5-92E8-3C389B10692E}"/>
              </a:ext>
            </a:extLst>
          </p:cNvPr>
          <p:cNvSpPr>
            <a:spLocks noGrp="1"/>
          </p:cNvSpPr>
          <p:nvPr>
            <p:ph type="title" hasCustomPrompt="1"/>
          </p:nvPr>
        </p:nvSpPr>
        <p:spPr>
          <a:xfrm>
            <a:off x="5360988" y="728930"/>
            <a:ext cx="5724700" cy="387798"/>
          </a:xfrm>
        </p:spPr>
        <p:txBody>
          <a:bodyPr/>
          <a:lstStyle>
            <a:lvl1pPr>
              <a:defRPr/>
            </a:lvl1pPr>
          </a:lstStyle>
          <a:p>
            <a:r>
              <a:rPr lang="en-US" err="1"/>
              <a:t>ToC</a:t>
            </a:r>
            <a:r>
              <a:rPr lang="en-US"/>
              <a:t> Slide</a:t>
            </a:r>
          </a:p>
        </p:txBody>
      </p:sp>
      <p:sp>
        <p:nvSpPr>
          <p:cNvPr id="3" name="Slide Number Placeholder 2">
            <a:extLst>
              <a:ext uri="{FF2B5EF4-FFF2-40B4-BE49-F238E27FC236}">
                <a16:creationId xmlns:a16="http://schemas.microsoft.com/office/drawing/2014/main" id="{13A1DB14-5C6D-4DC8-95A7-30F77DBCBFB5}"/>
              </a:ext>
            </a:extLst>
          </p:cNvPr>
          <p:cNvSpPr>
            <a:spLocks noGrp="1"/>
          </p:cNvSpPr>
          <p:nvPr>
            <p:ph type="sldNum" sz="quarter" idx="10"/>
          </p:nvPr>
        </p:nvSpPr>
        <p:spPr/>
        <p:txBody>
          <a:bodyPr/>
          <a:lstStyle/>
          <a:p>
            <a:fld id="{A44E1BC3-91AF-4FE8-89CE-65FB7C47A221}" type="slidenum">
              <a:rPr lang="en-US" smtClean="0"/>
              <a:pPr/>
              <a:t>‹#›</a:t>
            </a:fld>
            <a:endParaRPr lang="en-US" dirty="0"/>
          </a:p>
        </p:txBody>
      </p:sp>
    </p:spTree>
    <p:extLst>
      <p:ext uri="{BB962C8B-B14F-4D97-AF65-F5344CB8AC3E}">
        <p14:creationId xmlns:p14="http://schemas.microsoft.com/office/powerpoint/2010/main" val="2837271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0AAAB-AB08-454D-809F-3E19390E99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4675" b="14675"/>
          <a:stretch/>
        </p:blipFill>
        <p:spPr>
          <a:xfrm>
            <a:off x="228599" y="228592"/>
            <a:ext cx="11734798" cy="5523871"/>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2625553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id="{838DB28E-6A05-4813-B663-B75E37A85140}"/>
              </a:ext>
            </a:extLst>
          </p:cNvPr>
          <p:cNvPicPr>
            <a:picLocks noChangeAspect="1"/>
          </p:cNvPicPr>
          <p:nvPr userDrawn="1"/>
        </p:nvPicPr>
        <p:blipFill rotWithShape="1">
          <a:blip r:embed="rId2"/>
          <a:srcRect t="11359" b="11460"/>
          <a:stretch/>
        </p:blipFill>
        <p:spPr>
          <a:xfrm>
            <a:off x="228599" y="228592"/>
            <a:ext cx="11734800" cy="5523871"/>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3639367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ection Divider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8DB28E-6A05-4813-B663-B75E37A851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23" t="9006" b="8082"/>
          <a:stretch/>
        </p:blipFill>
        <p:spPr>
          <a:xfrm>
            <a:off x="228601" y="211512"/>
            <a:ext cx="11734800" cy="5523871"/>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2341163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Divider 2">
    <p:spTree>
      <p:nvGrpSpPr>
        <p:cNvPr id="1" name=""/>
        <p:cNvGrpSpPr/>
        <p:nvPr/>
      </p:nvGrpSpPr>
      <p:grpSpPr>
        <a:xfrm>
          <a:off x="0" y="0"/>
          <a:ext cx="0" cy="0"/>
          <a:chOff x="0" y="0"/>
          <a:chExt cx="0" cy="0"/>
        </a:xfrm>
      </p:grpSpPr>
      <p:pic>
        <p:nvPicPr>
          <p:cNvPr id="3" name="Picture 2" descr="A person sitting on a bench&#10;&#10;Description automatically generated with medium confidence">
            <a:extLst>
              <a:ext uri="{FF2B5EF4-FFF2-40B4-BE49-F238E27FC236}">
                <a16:creationId xmlns:a16="http://schemas.microsoft.com/office/drawing/2014/main" id="{E910AAB8-EC93-40A6-AAB0-DCB60A0FE6C6}"/>
              </a:ext>
            </a:extLst>
          </p:cNvPr>
          <p:cNvPicPr>
            <a:picLocks noChangeAspect="1"/>
          </p:cNvPicPr>
          <p:nvPr userDrawn="1"/>
        </p:nvPicPr>
        <p:blipFill>
          <a:blip r:embed="rId2"/>
          <a:stretch>
            <a:fillRect/>
          </a:stretch>
        </p:blipFill>
        <p:spPr>
          <a:xfrm>
            <a:off x="228601" y="221517"/>
            <a:ext cx="11734798" cy="5522976"/>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684971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Section Divider 2">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8DB28E-6A05-4813-B663-B75E37A851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8350" b="8350"/>
          <a:stretch/>
        </p:blipFill>
        <p:spPr>
          <a:xfrm>
            <a:off x="228601" y="211512"/>
            <a:ext cx="11734800" cy="5523871"/>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9145434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45A05-6BEB-479E-B050-A3C0EF6D4A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34" t="10120" r="9500" b="28263"/>
          <a:stretch/>
        </p:blipFill>
        <p:spPr>
          <a:xfrm flipH="1">
            <a:off x="228598" y="228594"/>
            <a:ext cx="11734800" cy="5523871"/>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40652222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FA6AB7-EF8E-46F9-90AE-E97D1138660C}"/>
              </a:ext>
            </a:extLst>
          </p:cNvPr>
          <p:cNvPicPr>
            <a:picLocks noChangeAspect="1"/>
          </p:cNvPicPr>
          <p:nvPr userDrawn="1"/>
        </p:nvPicPr>
        <p:blipFill rotWithShape="1">
          <a:blip r:embed="rId2"/>
          <a:srcRect t="24476" b="4915"/>
          <a:stretch/>
        </p:blipFill>
        <p:spPr>
          <a:xfrm>
            <a:off x="228599" y="228594"/>
            <a:ext cx="11734800" cy="5523870"/>
          </a:xfrm>
          <a:prstGeom prst="rect">
            <a:avLst/>
          </a:prstGeom>
        </p:spPr>
      </p:pic>
      <p:sp>
        <p:nvSpPr>
          <p:cNvPr id="8" name="Rectangle 7">
            <a:extLst>
              <a:ext uri="{FF2B5EF4-FFF2-40B4-BE49-F238E27FC236}">
                <a16:creationId xmlns:a16="http://schemas.microsoft.com/office/drawing/2014/main" id="{BFC91A51-507B-4446-B085-8BF8ACD5E800}"/>
              </a:ext>
            </a:extLst>
          </p:cNvPr>
          <p:cNvSpPr/>
          <p:nvPr userDrawn="1"/>
        </p:nvSpPr>
        <p:spPr>
          <a:xfrm>
            <a:off x="5035598" y="1592896"/>
            <a:ext cx="6927801" cy="2573971"/>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pic>
        <p:nvPicPr>
          <p:cNvPr id="9" name="Picture 8">
            <a:extLst>
              <a:ext uri="{FF2B5EF4-FFF2-40B4-BE49-F238E27FC236}">
                <a16:creationId xmlns:a16="http://schemas.microsoft.com/office/drawing/2014/main" id="{F11D2B6C-D1F4-4E85-81ED-79357642DA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5" name="Rectangle 14">
            <a:extLst>
              <a:ext uri="{FF2B5EF4-FFF2-40B4-BE49-F238E27FC236}">
                <a16:creationId xmlns:a16="http://schemas.microsoft.com/office/drawing/2014/main" id="{930D6D5B-C57E-4BFF-993F-B0B059B78C94}"/>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D0C7234-29FC-4B4D-8AD4-26F66F8FE550}"/>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1A8DCDC6-F632-4DF8-8E58-1B5CBEF0404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Tree>
    <p:extLst>
      <p:ext uri="{BB962C8B-B14F-4D97-AF65-F5344CB8AC3E}">
        <p14:creationId xmlns:p14="http://schemas.microsoft.com/office/powerpoint/2010/main" val="4137923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 Ln Title &amp;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p:txBody>
          <a:bodyPr/>
          <a:lstStyle>
            <a:lvl1pPr>
              <a:defRPr/>
            </a:lvl1pPr>
          </a:lstStyle>
          <a:p>
            <a:r>
              <a:rPr lang="en-US"/>
              <a:t>1 Ln Title – Text 1 Column</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37313947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1 Ln &amp;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p:txBody>
          <a:bodyPr/>
          <a:lstStyle>
            <a:lvl1pPr>
              <a:defRPr/>
            </a:lvl1pPr>
          </a:lstStyle>
          <a:p>
            <a:r>
              <a:rPr lang="en-US"/>
              <a:t>1 Ln Title – Text 2 Column</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200" y="1347537"/>
            <a:ext cx="11277600" cy="4800458"/>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338232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est - Cover Page">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D5C96A05-F6FB-D34E-9EAC-0FDA1EB566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7" name="Rectangle 26">
            <a:extLst>
              <a:ext uri="{FF2B5EF4-FFF2-40B4-BE49-F238E27FC236}">
                <a16:creationId xmlns:a16="http://schemas.microsoft.com/office/drawing/2014/main" id="{473252D1-5064-894D-A2A5-572B2EAE35DA}"/>
              </a:ext>
            </a:extLst>
          </p:cNvPr>
          <p:cNvSpPr/>
          <p:nvPr userDrawn="1"/>
        </p:nvSpPr>
        <p:spPr>
          <a:xfrm>
            <a:off x="2234070" y="1173371"/>
            <a:ext cx="7723860" cy="47912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5523621" y="2066943"/>
            <a:ext cx="3827644" cy="940195"/>
          </a:xfrm>
          <a:prstGeom prst="rect">
            <a:avLst/>
          </a:prstGeom>
        </p:spPr>
        <p:txBody>
          <a:bodyPr anchor="t">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2712037" y="4236597"/>
            <a:ext cx="6767926" cy="582166"/>
          </a:xfrm>
          <a:prstGeom prst="rect">
            <a:avLst/>
          </a:prstGeom>
        </p:spPr>
        <p:txBody>
          <a:bodyPr>
            <a:normAutofit/>
          </a:bodyPr>
          <a:lstStyle>
            <a:lvl1pPr marL="0" indent="0" algn="ctr">
              <a:lnSpc>
                <a:spcPct val="110000"/>
              </a:lnSpc>
              <a:buNone/>
              <a:defRPr sz="1400">
                <a:solidFill>
                  <a:schemeClr val="tx1"/>
                </a:solidFill>
              </a:defRPr>
            </a:lvl1pPr>
          </a:lstStyle>
          <a:p>
            <a:pPr lvl="0"/>
            <a:r>
              <a:rPr lang="en-US"/>
              <a:t>Click to edit Master text styles</a:t>
            </a:r>
          </a:p>
        </p:txBody>
      </p:sp>
      <p:pic>
        <p:nvPicPr>
          <p:cNvPr id="28" name="Image" descr="Image">
            <a:extLst>
              <a:ext uri="{FF2B5EF4-FFF2-40B4-BE49-F238E27FC236}">
                <a16:creationId xmlns:a16="http://schemas.microsoft.com/office/drawing/2014/main" id="{03D24785-A498-1648-9A7B-7A9EECAD1B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962" y="1853049"/>
            <a:ext cx="2762496" cy="1611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0" name="Line">
            <a:extLst>
              <a:ext uri="{FF2B5EF4-FFF2-40B4-BE49-F238E27FC236}">
                <a16:creationId xmlns:a16="http://schemas.microsoft.com/office/drawing/2014/main" id="{7029621A-77CE-FC4C-A33A-D8981FBD004D}"/>
              </a:ext>
            </a:extLst>
          </p:cNvPr>
          <p:cNvSpPr/>
          <p:nvPr userDrawn="1"/>
        </p:nvSpPr>
        <p:spPr>
          <a:xfrm>
            <a:off x="2712037" y="3806569"/>
            <a:ext cx="67679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31" name="Picture 3" descr="Picture 3">
            <a:extLst>
              <a:ext uri="{FF2B5EF4-FFF2-40B4-BE49-F238E27FC236}">
                <a16:creationId xmlns:a16="http://schemas.microsoft.com/office/drawing/2014/main" id="{84027860-4CB5-0C45-856B-A952DE099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4666" y="5224619"/>
            <a:ext cx="757740" cy="27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32" name="Picture 4" descr="Picture 4">
            <a:extLst>
              <a:ext uri="{FF2B5EF4-FFF2-40B4-BE49-F238E27FC236}">
                <a16:creationId xmlns:a16="http://schemas.microsoft.com/office/drawing/2014/main" id="{819033FB-7D05-1E4F-82A4-91717E2570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9247" y="5258772"/>
            <a:ext cx="1232380" cy="20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33" name="Picture 5" descr="Picture 5">
            <a:extLst>
              <a:ext uri="{FF2B5EF4-FFF2-40B4-BE49-F238E27FC236}">
                <a16:creationId xmlns:a16="http://schemas.microsoft.com/office/drawing/2014/main" id="{424675F2-BC68-2D41-921D-AE6A481713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5548" y="5155948"/>
            <a:ext cx="757740" cy="41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387048562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Ln Title, 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p:txBody>
          <a:bodyPr/>
          <a:lstStyle>
            <a:lvl1pPr>
              <a:defRPr/>
            </a:lvl1pPr>
          </a:lstStyle>
          <a:p>
            <a:r>
              <a:rPr lang="en-US"/>
              <a:t>1 Ln Title – Text + Chart</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200" y="1347537"/>
            <a:ext cx="5003800" cy="4800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2936985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Ln Title &amp; Side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4BB7B2-6111-4314-9AD3-3D9B57C6AB90}"/>
              </a:ext>
            </a:extLst>
          </p:cNvPr>
          <p:cNvSpPr/>
          <p:nvPr userDrawn="1"/>
        </p:nvSpPr>
        <p:spPr>
          <a:xfrm>
            <a:off x="8691197" y="0"/>
            <a:ext cx="350080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1 Ln Title – Photo side</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200" y="1347537"/>
            <a:ext cx="7773594" cy="4800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
        <p:nvSpPr>
          <p:cNvPr id="9" name="Picture Placeholder 8">
            <a:extLst>
              <a:ext uri="{FF2B5EF4-FFF2-40B4-BE49-F238E27FC236}">
                <a16:creationId xmlns:a16="http://schemas.microsoft.com/office/drawing/2014/main" id="{FE5E5FEC-6DE7-4DD2-8D95-8240C2324A57}"/>
              </a:ext>
            </a:extLst>
          </p:cNvPr>
          <p:cNvSpPr>
            <a:spLocks noGrp="1"/>
          </p:cNvSpPr>
          <p:nvPr>
            <p:ph type="pic" sz="quarter" idx="13" hasCustomPrompt="1"/>
          </p:nvPr>
        </p:nvSpPr>
        <p:spPr>
          <a:xfrm>
            <a:off x="8691197" y="0"/>
            <a:ext cx="3500803" cy="6858000"/>
          </a:xfrm>
        </p:spPr>
        <p:txBody>
          <a:bodyPr anchor="t"/>
          <a:lstStyle>
            <a:lvl1pPr algn="ctr">
              <a:defRPr>
                <a:solidFill>
                  <a:schemeClr val="tx1"/>
                </a:solidFill>
              </a:defRPr>
            </a:lvl1pPr>
          </a:lstStyle>
          <a:p>
            <a:r>
              <a:rPr lang="en-US" dirty="0"/>
              <a:t>Click photo icon or Insert &gt; Pictures</a:t>
            </a:r>
          </a:p>
        </p:txBody>
      </p:sp>
      <p:pic>
        <p:nvPicPr>
          <p:cNvPr id="13" name="Picture 12">
            <a:extLst>
              <a:ext uri="{FF2B5EF4-FFF2-40B4-BE49-F238E27FC236}">
                <a16:creationId xmlns:a16="http://schemas.microsoft.com/office/drawing/2014/main" id="{2E3D6724-31EF-4BE2-92E1-CFA01E9310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07587" y="365970"/>
            <a:ext cx="1179554" cy="235884"/>
          </a:xfrm>
          <a:prstGeom prst="rect">
            <a:avLst/>
          </a:prstGeom>
        </p:spPr>
      </p:pic>
    </p:spTree>
    <p:extLst>
      <p:ext uri="{BB962C8B-B14F-4D97-AF65-F5344CB8AC3E}">
        <p14:creationId xmlns:p14="http://schemas.microsoft.com/office/powerpoint/2010/main" val="3827563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0E4DDD-5CC9-4517-9689-78411B55F2EF}"/>
              </a:ext>
            </a:extLst>
          </p:cNvPr>
          <p:cNvSpPr/>
          <p:nvPr userDrawn="1"/>
        </p:nvSpPr>
        <p:spPr>
          <a:xfrm>
            <a:off x="623779" y="2024866"/>
            <a:ext cx="1723864" cy="1145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Name</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2798232" y="1865327"/>
            <a:ext cx="8945035" cy="4433872"/>
          </a:xfrm>
        </p:spPr>
        <p:txBody>
          <a:bodyPr numCol="2"/>
          <a:lstStyle>
            <a:lvl1pPr>
              <a:spcBef>
                <a:spcPts val="900"/>
              </a:spcBef>
              <a:spcAft>
                <a:spcPts val="600"/>
              </a:spcAft>
              <a:defRPr sz="1200"/>
            </a:lvl1pPr>
            <a:lvl2pPr>
              <a:spcBef>
                <a:spcPts val="900"/>
              </a:spcBef>
              <a:defRPr sz="1100"/>
            </a:lvl2pPr>
            <a:lvl3pPr>
              <a:spcBef>
                <a:spcPts val="900"/>
              </a:spcBef>
              <a:defRPr sz="1100"/>
            </a:lvl3pPr>
            <a:lvl4pPr>
              <a:spcBef>
                <a:spcPts val="900"/>
              </a:spcBef>
              <a:defRPr sz="1100"/>
            </a:lvl4pPr>
            <a:lvl5pPr>
              <a:spcBef>
                <a:spcPts val="600"/>
              </a:spcBef>
              <a:defRPr sz="1100"/>
            </a:lvl5pPr>
            <a:lvl6pPr>
              <a:spcBef>
                <a:spcPts val="600"/>
              </a:spcBef>
              <a:defRPr sz="1100"/>
            </a:lvl6pPr>
            <a:lvl7pPr>
              <a:spcBef>
                <a:spcPts val="300"/>
              </a:spcBef>
              <a:defRPr sz="1050"/>
            </a:lvl7pPr>
            <a:lvl8pPr>
              <a:spcBef>
                <a:spcPts val="300"/>
              </a:spcBef>
              <a:defRPr sz="105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
        <p:nvSpPr>
          <p:cNvPr id="11" name="Text Placeholder 10">
            <a:extLst>
              <a:ext uri="{FF2B5EF4-FFF2-40B4-BE49-F238E27FC236}">
                <a16:creationId xmlns:a16="http://schemas.microsoft.com/office/drawing/2014/main" id="{F98EB0F8-F700-44C1-968E-05BC0E981998}"/>
              </a:ext>
            </a:extLst>
          </p:cNvPr>
          <p:cNvSpPr>
            <a:spLocks noGrp="1"/>
          </p:cNvSpPr>
          <p:nvPr>
            <p:ph type="body" sz="quarter" idx="13" hasCustomPrompt="1"/>
          </p:nvPr>
        </p:nvSpPr>
        <p:spPr>
          <a:xfrm>
            <a:off x="457198" y="1053713"/>
            <a:ext cx="7773593" cy="271223"/>
          </a:xfrm>
        </p:spPr>
        <p:txBody>
          <a:bodyPr/>
          <a:lstStyle>
            <a:lvl1pPr>
              <a:defRPr b="1">
                <a:solidFill>
                  <a:schemeClr val="accent1"/>
                </a:solidFill>
              </a:defRPr>
            </a:lvl1pPr>
          </a:lstStyle>
          <a:p>
            <a:pPr lvl="0"/>
            <a:r>
              <a:rPr lang="en-US"/>
              <a:t>Title</a:t>
            </a:r>
          </a:p>
        </p:txBody>
      </p:sp>
      <p:sp>
        <p:nvSpPr>
          <p:cNvPr id="12" name="Text Placeholder 10">
            <a:extLst>
              <a:ext uri="{FF2B5EF4-FFF2-40B4-BE49-F238E27FC236}">
                <a16:creationId xmlns:a16="http://schemas.microsoft.com/office/drawing/2014/main" id="{D1E11D09-4F8F-47FB-92CA-88D6174EB7D8}"/>
              </a:ext>
            </a:extLst>
          </p:cNvPr>
          <p:cNvSpPr>
            <a:spLocks noGrp="1"/>
          </p:cNvSpPr>
          <p:nvPr>
            <p:ph type="body" sz="quarter" idx="14" hasCustomPrompt="1"/>
          </p:nvPr>
        </p:nvSpPr>
        <p:spPr>
          <a:xfrm>
            <a:off x="457198" y="1324936"/>
            <a:ext cx="3302002" cy="271223"/>
          </a:xfrm>
        </p:spPr>
        <p:txBody>
          <a:bodyPr/>
          <a:lstStyle>
            <a:lvl1pPr marL="0" marR="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sz="1100" b="0" i="0">
                <a:solidFill>
                  <a:schemeClr val="tx1">
                    <a:lumMod val="75000"/>
                    <a:lumOff val="25000"/>
                  </a:schemeClr>
                </a:solidFill>
                <a:latin typeface="+mn-lt"/>
              </a:defRPr>
            </a:lvl1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+1 000 000 0000 </a:t>
            </a:r>
            <a:r>
              <a:rPr lang="en-US" sz="1100" b="1">
                <a:solidFill>
                  <a:schemeClr val="accent2"/>
                </a:solidFill>
              </a:rPr>
              <a:t>| </a:t>
            </a:r>
            <a:r>
              <a:rPr lang="en-US"/>
              <a:t>first.last@fticonsulting.com</a:t>
            </a:r>
          </a:p>
        </p:txBody>
      </p:sp>
      <p:sp>
        <p:nvSpPr>
          <p:cNvPr id="16" name="Rectangle 3">
            <a:extLst>
              <a:ext uri="{FF2B5EF4-FFF2-40B4-BE49-F238E27FC236}">
                <a16:creationId xmlns:a16="http://schemas.microsoft.com/office/drawing/2014/main" id="{17062330-D85F-47D5-9F7A-41D55F93A42A}"/>
              </a:ext>
            </a:extLst>
          </p:cNvPr>
          <p:cNvSpPr/>
          <p:nvPr userDrawn="1"/>
        </p:nvSpPr>
        <p:spPr>
          <a:xfrm>
            <a:off x="477953" y="1865866"/>
            <a:ext cx="2015517" cy="4573034"/>
          </a:xfrm>
          <a:prstGeom prst="rect">
            <a:avLst/>
          </a:prstGeom>
          <a:noFill/>
          <a:ln w="38100">
            <a:solidFill>
              <a:srgbClr val="CFD1D1"/>
            </a:solidFill>
          </a:ln>
        </p:spPr>
        <p:style>
          <a:lnRef idx="2">
            <a:schemeClr val="accent1">
              <a:shade val="50000"/>
            </a:schemeClr>
          </a:lnRef>
          <a:fillRef idx="1">
            <a:schemeClr val="accent1"/>
          </a:fillRef>
          <a:effectRef idx="0">
            <a:schemeClr val="accent1"/>
          </a:effectRef>
          <a:fontRef idx="minor">
            <a:schemeClr val="lt1"/>
          </a:fontRef>
        </p:style>
        <p:txBody>
          <a:bodyPr lIns="80137" tIns="40069" rIns="80137" bIns="4006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12"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Picture Placeholder 18">
            <a:extLst>
              <a:ext uri="{FF2B5EF4-FFF2-40B4-BE49-F238E27FC236}">
                <a16:creationId xmlns:a16="http://schemas.microsoft.com/office/drawing/2014/main" id="{90EBE643-C7D5-4A0E-9A74-DB1325E0A0C5}"/>
              </a:ext>
            </a:extLst>
          </p:cNvPr>
          <p:cNvSpPr>
            <a:spLocks noGrp="1"/>
          </p:cNvSpPr>
          <p:nvPr>
            <p:ph type="pic" sz="quarter" idx="16" hasCustomPrompt="1"/>
          </p:nvPr>
        </p:nvSpPr>
        <p:spPr>
          <a:xfrm>
            <a:off x="623779" y="2024866"/>
            <a:ext cx="1723864" cy="1145182"/>
          </a:xfrm>
        </p:spPr>
        <p:txBody>
          <a:bodyPr/>
          <a:lstStyle>
            <a:lvl1pPr algn="ctr">
              <a:defRPr sz="1200">
                <a:solidFill>
                  <a:schemeClr val="tx1"/>
                </a:solidFill>
              </a:defRPr>
            </a:lvl1pPr>
          </a:lstStyle>
          <a:p>
            <a:r>
              <a:rPr lang="en-US" dirty="0"/>
              <a:t>Click icon to replace photo</a:t>
            </a:r>
          </a:p>
        </p:txBody>
      </p:sp>
      <p:sp>
        <p:nvSpPr>
          <p:cNvPr id="21" name="Text Placeholder 20">
            <a:extLst>
              <a:ext uri="{FF2B5EF4-FFF2-40B4-BE49-F238E27FC236}">
                <a16:creationId xmlns:a16="http://schemas.microsoft.com/office/drawing/2014/main" id="{5AA6263F-3E31-4F22-9CC6-59301AF4B1D1}"/>
              </a:ext>
            </a:extLst>
          </p:cNvPr>
          <p:cNvSpPr>
            <a:spLocks noGrp="1"/>
          </p:cNvSpPr>
          <p:nvPr>
            <p:ph type="body" sz="quarter" idx="17" hasCustomPrompt="1"/>
          </p:nvPr>
        </p:nvSpPr>
        <p:spPr>
          <a:xfrm>
            <a:off x="623888" y="3318404"/>
            <a:ext cx="1724025" cy="2980795"/>
          </a:xfrm>
        </p:spPr>
        <p:txBody>
          <a:bodyPr/>
          <a:lstStyle>
            <a:lvl1pPr>
              <a:spcBef>
                <a:spcPts val="600"/>
              </a:spcBef>
              <a:defRPr sz="900" b="1"/>
            </a:lvl1pPr>
            <a:lvl2pPr>
              <a:spcBef>
                <a:spcPts val="0"/>
              </a:spcBef>
              <a:spcAft>
                <a:spcPts val="300"/>
              </a:spcAft>
              <a:defRPr sz="900" b="0">
                <a:solidFill>
                  <a:schemeClr val="tx1"/>
                </a:solidFill>
              </a:defRPr>
            </a:lvl2pPr>
            <a:lvl3pPr>
              <a:defRPr sz="900"/>
            </a:lvl3pPr>
            <a:lvl4pPr>
              <a:defRPr sz="900"/>
            </a:lvl4pPr>
            <a:lvl5pPr>
              <a:defRPr sz="900"/>
            </a:lvl5pPr>
          </a:lstStyle>
          <a:p>
            <a:pPr lvl="0"/>
            <a:r>
              <a:rPr lang="en-US"/>
              <a:t>Headings</a:t>
            </a:r>
          </a:p>
          <a:p>
            <a:pPr lvl="1"/>
            <a:r>
              <a:rPr lang="en-US"/>
              <a:t>Body Text</a:t>
            </a:r>
          </a:p>
        </p:txBody>
      </p:sp>
    </p:spTree>
    <p:extLst>
      <p:ext uri="{BB962C8B-B14F-4D97-AF65-F5344CB8AC3E}">
        <p14:creationId xmlns:p14="http://schemas.microsoft.com/office/powerpoint/2010/main" val="4894005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i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Name</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198" y="1347537"/>
            <a:ext cx="11286069" cy="4951663"/>
          </a:xfrm>
        </p:spPr>
        <p:txBody>
          <a:bodyPr numCol="2"/>
          <a:lstStyle>
            <a:lvl1pPr>
              <a:spcBef>
                <a:spcPts val="900"/>
              </a:spcBef>
              <a:spcAft>
                <a:spcPts val="600"/>
              </a:spcAft>
              <a:defRPr sz="1200"/>
            </a:lvl1pPr>
            <a:lvl2pPr>
              <a:spcBef>
                <a:spcPts val="900"/>
              </a:spcBef>
              <a:defRPr sz="1100"/>
            </a:lvl2pPr>
            <a:lvl3pPr>
              <a:spcBef>
                <a:spcPts val="900"/>
              </a:spcBef>
              <a:defRPr sz="1100"/>
            </a:lvl3pPr>
            <a:lvl4pPr>
              <a:spcBef>
                <a:spcPts val="900"/>
              </a:spcBef>
              <a:defRPr sz="1100"/>
            </a:lvl4pPr>
            <a:lvl5pPr>
              <a:spcBef>
                <a:spcPts val="600"/>
              </a:spcBef>
              <a:defRPr sz="1100"/>
            </a:lvl5pPr>
            <a:lvl6pPr>
              <a:spcBef>
                <a:spcPts val="600"/>
              </a:spcBef>
              <a:defRPr sz="1100"/>
            </a:lvl6pPr>
            <a:lvl7pPr>
              <a:spcBef>
                <a:spcPts val="300"/>
              </a:spcBef>
              <a:defRPr sz="1050"/>
            </a:lvl7pPr>
            <a:lvl8pPr>
              <a:spcBef>
                <a:spcPts val="300"/>
              </a:spcBef>
              <a:defRPr sz="105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1047183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ual Bio">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1A715F6B-DFAE-4EF2-B833-4FA0A63A7E2E}"/>
              </a:ext>
            </a:extLst>
          </p:cNvPr>
          <p:cNvSpPr>
            <a:spLocks noGrp="1"/>
          </p:cNvSpPr>
          <p:nvPr>
            <p:ph type="body" sz="quarter" idx="22"/>
          </p:nvPr>
        </p:nvSpPr>
        <p:spPr>
          <a:xfrm>
            <a:off x="6193370" y="1562131"/>
            <a:ext cx="5541435" cy="4381469"/>
          </a:xfr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lvl1pPr>
              <a:defRPr lang="en-US" sz="1452" dirty="0">
                <a:solidFill>
                  <a:schemeClr val="bg1"/>
                </a:solidFill>
              </a:defRPr>
            </a:lvl1pPr>
          </a:lstStyle>
          <a:p>
            <a:pPr lvl="0" algn="ctr" defTabSz="457200"/>
            <a:r>
              <a:rPr lang="en-US"/>
              <a:t>Click to edit Master text styles</a:t>
            </a:r>
          </a:p>
        </p:txBody>
      </p:sp>
      <p:sp>
        <p:nvSpPr>
          <p:cNvPr id="8" name="Text Placeholder 7">
            <a:extLst>
              <a:ext uri="{FF2B5EF4-FFF2-40B4-BE49-F238E27FC236}">
                <a16:creationId xmlns:a16="http://schemas.microsoft.com/office/drawing/2014/main" id="{F109E195-CFD3-4747-BBA8-A17D88E0C1DF}"/>
              </a:ext>
            </a:extLst>
          </p:cNvPr>
          <p:cNvSpPr>
            <a:spLocks noGrp="1"/>
          </p:cNvSpPr>
          <p:nvPr>
            <p:ph type="body" sz="quarter" idx="21"/>
          </p:nvPr>
        </p:nvSpPr>
        <p:spPr>
          <a:xfrm>
            <a:off x="457197" y="1562131"/>
            <a:ext cx="5541435" cy="4381469"/>
          </a:xfrm>
          <a:noFill/>
          <a:ln w="38100">
            <a:solidFill>
              <a:srgbClr val="CFD1D1"/>
            </a:solidFill>
          </a:ln>
        </p:spPr>
        <p:style>
          <a:lnRef idx="2">
            <a:schemeClr val="dk1"/>
          </a:lnRef>
          <a:fillRef idx="1">
            <a:schemeClr val="lt1"/>
          </a:fillRef>
          <a:effectRef idx="0">
            <a:schemeClr val="dk1"/>
          </a:effectRef>
          <a:fontRef idx="minor">
            <a:schemeClr val="dk1"/>
          </a:fontRef>
        </p:style>
        <p:txBody>
          <a:bodyPr rtlCol="0" anchor="ctr"/>
          <a:lstStyle>
            <a:lvl1pPr>
              <a:defRPr lang="en-US" sz="1452" dirty="0">
                <a:solidFill>
                  <a:schemeClr val="bg1"/>
                </a:solidFill>
              </a:defRPr>
            </a:lvl1pPr>
          </a:lstStyle>
          <a:p>
            <a:pPr lvl="0" algn="ctr" defTabSz="457200"/>
            <a:r>
              <a:rPr lang="en-US"/>
              <a:t>Click to edit Master text styles</a:t>
            </a:r>
          </a:p>
        </p:txBody>
      </p:sp>
      <p:sp>
        <p:nvSpPr>
          <p:cNvPr id="28" name="Rectangle 27">
            <a:extLst>
              <a:ext uri="{FF2B5EF4-FFF2-40B4-BE49-F238E27FC236}">
                <a16:creationId xmlns:a16="http://schemas.microsoft.com/office/drawing/2014/main" id="{7CD768DF-F626-4F87-BE4B-CF03383FD30E}"/>
              </a:ext>
            </a:extLst>
          </p:cNvPr>
          <p:cNvSpPr/>
          <p:nvPr userDrawn="1"/>
        </p:nvSpPr>
        <p:spPr>
          <a:xfrm>
            <a:off x="6341538" y="1729993"/>
            <a:ext cx="1052512" cy="1050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BA446B6-15D0-459D-AB08-CC572ED218A4}"/>
              </a:ext>
            </a:extLst>
          </p:cNvPr>
          <p:cNvSpPr/>
          <p:nvPr userDrawn="1"/>
        </p:nvSpPr>
        <p:spPr>
          <a:xfrm>
            <a:off x="605365" y="1729993"/>
            <a:ext cx="1052512" cy="1050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Title</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605366" y="2917467"/>
            <a:ext cx="5075768" cy="2778060"/>
          </a:xfrm>
        </p:spPr>
        <p:txBody>
          <a:bodyPr numCol="1"/>
          <a:lstStyle>
            <a:lvl1pPr>
              <a:spcBef>
                <a:spcPts val="0"/>
              </a:spcBef>
              <a:spcAft>
                <a:spcPts val="600"/>
              </a:spcAft>
              <a:defRPr sz="1300" b="0">
                <a:solidFill>
                  <a:schemeClr val="tx1"/>
                </a:solidFill>
              </a:defRPr>
            </a:lvl1pPr>
            <a:lvl2pPr>
              <a:spcBef>
                <a:spcPts val="900"/>
              </a:spcBef>
              <a:defRPr sz="1100"/>
            </a:lvl2pPr>
            <a:lvl3pPr>
              <a:spcBef>
                <a:spcPts val="900"/>
              </a:spcBef>
              <a:defRPr sz="1100"/>
            </a:lvl3pPr>
            <a:lvl4pPr>
              <a:spcBef>
                <a:spcPts val="900"/>
              </a:spcBef>
              <a:defRPr sz="1100"/>
            </a:lvl4pPr>
            <a:lvl5pPr>
              <a:spcBef>
                <a:spcPts val="600"/>
              </a:spcBef>
              <a:defRPr sz="1100"/>
            </a:lvl5pPr>
            <a:lvl6pPr>
              <a:spcBef>
                <a:spcPts val="600"/>
              </a:spcBef>
              <a:defRPr sz="1100"/>
            </a:lvl6pPr>
            <a:lvl7pPr>
              <a:spcBef>
                <a:spcPts val="300"/>
              </a:spcBef>
              <a:defRPr sz="1050"/>
            </a:lvl7pPr>
            <a:lvl8pPr>
              <a:spcBef>
                <a:spcPts val="300"/>
              </a:spcBef>
              <a:defRPr sz="1050"/>
            </a:lvl8pPr>
          </a:lstStyle>
          <a:p>
            <a:pPr lvl="0"/>
            <a:r>
              <a:rPr lang="en-US"/>
              <a:t>Click to edit Master text styles</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
        <p:nvSpPr>
          <p:cNvPr id="19" name="Picture Placeholder 18">
            <a:extLst>
              <a:ext uri="{FF2B5EF4-FFF2-40B4-BE49-F238E27FC236}">
                <a16:creationId xmlns:a16="http://schemas.microsoft.com/office/drawing/2014/main" id="{90EBE643-C7D5-4A0E-9A74-DB1325E0A0C5}"/>
              </a:ext>
            </a:extLst>
          </p:cNvPr>
          <p:cNvSpPr>
            <a:spLocks noGrp="1"/>
          </p:cNvSpPr>
          <p:nvPr>
            <p:ph type="pic" sz="quarter" idx="16" hasCustomPrompt="1"/>
          </p:nvPr>
        </p:nvSpPr>
        <p:spPr>
          <a:xfrm>
            <a:off x="605365" y="1729993"/>
            <a:ext cx="1052512" cy="1050925"/>
          </a:xfrm>
        </p:spPr>
        <p:txBody>
          <a:bodyPr/>
          <a:lstStyle>
            <a:lvl1pPr algn="ctr">
              <a:defRPr sz="1200">
                <a:solidFill>
                  <a:schemeClr val="tx1"/>
                </a:solidFill>
              </a:defRPr>
            </a:lvl1pPr>
          </a:lstStyle>
          <a:p>
            <a:r>
              <a:rPr lang="en-US" dirty="0"/>
              <a:t>Click icon to replace photo</a:t>
            </a:r>
          </a:p>
        </p:txBody>
      </p:sp>
      <p:sp>
        <p:nvSpPr>
          <p:cNvPr id="5" name="Text Placeholder 4">
            <a:extLst>
              <a:ext uri="{FF2B5EF4-FFF2-40B4-BE49-F238E27FC236}">
                <a16:creationId xmlns:a16="http://schemas.microsoft.com/office/drawing/2014/main" id="{46A321DA-7F00-4835-BBCC-215C86E69012}"/>
              </a:ext>
            </a:extLst>
          </p:cNvPr>
          <p:cNvSpPr>
            <a:spLocks noGrp="1"/>
          </p:cNvSpPr>
          <p:nvPr>
            <p:ph type="body" sz="quarter" idx="17"/>
          </p:nvPr>
        </p:nvSpPr>
        <p:spPr>
          <a:xfrm>
            <a:off x="1787522" y="1942543"/>
            <a:ext cx="3893612" cy="838375"/>
          </a:xfrm>
        </p:spPr>
        <p:txBody>
          <a:bodyPr/>
          <a:lstStyle>
            <a:lvl1pPr>
              <a:defRPr sz="1600" b="1">
                <a:solidFill>
                  <a:schemeClr val="accent1"/>
                </a:solidFill>
              </a:defRPr>
            </a:lvl1pPr>
            <a:lvl2pPr>
              <a:spcBef>
                <a:spcPts val="400"/>
              </a:spcBef>
              <a:defRPr sz="1300" b="1">
                <a:solidFill>
                  <a:schemeClr val="accent2"/>
                </a:solidFill>
              </a:defRPr>
            </a:lvl2pPr>
            <a:lvl3pPr>
              <a:spcBef>
                <a:spcPts val="200"/>
              </a:spcBef>
              <a:defRPr sz="1000" b="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2179C882-E5A2-4BE4-BAE2-52DB8B51CFB7}"/>
              </a:ext>
            </a:extLst>
          </p:cNvPr>
          <p:cNvSpPr>
            <a:spLocks noGrp="1"/>
          </p:cNvSpPr>
          <p:nvPr>
            <p:ph idx="18"/>
          </p:nvPr>
        </p:nvSpPr>
        <p:spPr>
          <a:xfrm>
            <a:off x="6341539" y="2917467"/>
            <a:ext cx="5075768" cy="2778060"/>
          </a:xfrm>
        </p:spPr>
        <p:txBody>
          <a:bodyPr numCol="1"/>
          <a:lstStyle>
            <a:lvl1pPr>
              <a:spcBef>
                <a:spcPts val="0"/>
              </a:spcBef>
              <a:spcAft>
                <a:spcPts val="600"/>
              </a:spcAft>
              <a:defRPr sz="1300" b="0">
                <a:solidFill>
                  <a:schemeClr val="tx1"/>
                </a:solidFill>
              </a:defRPr>
            </a:lvl1pPr>
            <a:lvl2pPr>
              <a:spcBef>
                <a:spcPts val="900"/>
              </a:spcBef>
              <a:defRPr sz="1100"/>
            </a:lvl2pPr>
            <a:lvl3pPr>
              <a:spcBef>
                <a:spcPts val="900"/>
              </a:spcBef>
              <a:defRPr sz="1100"/>
            </a:lvl3pPr>
            <a:lvl4pPr>
              <a:spcBef>
                <a:spcPts val="900"/>
              </a:spcBef>
              <a:defRPr sz="1100"/>
            </a:lvl4pPr>
            <a:lvl5pPr>
              <a:spcBef>
                <a:spcPts val="600"/>
              </a:spcBef>
              <a:defRPr sz="1100"/>
            </a:lvl5pPr>
            <a:lvl6pPr>
              <a:spcBef>
                <a:spcPts val="600"/>
              </a:spcBef>
              <a:defRPr sz="1100"/>
            </a:lvl6pPr>
            <a:lvl7pPr>
              <a:spcBef>
                <a:spcPts val="300"/>
              </a:spcBef>
              <a:defRPr sz="1050"/>
            </a:lvl7pPr>
            <a:lvl8pPr>
              <a:spcBef>
                <a:spcPts val="300"/>
              </a:spcBef>
              <a:defRPr sz="1050"/>
            </a:lvl8pPr>
          </a:lstStyle>
          <a:p>
            <a:pPr lvl="0"/>
            <a:r>
              <a:rPr lang="en-US"/>
              <a:t>Click to edit Master text styles</a:t>
            </a:r>
          </a:p>
        </p:txBody>
      </p:sp>
      <p:sp>
        <p:nvSpPr>
          <p:cNvPr id="25" name="Picture Placeholder 18">
            <a:extLst>
              <a:ext uri="{FF2B5EF4-FFF2-40B4-BE49-F238E27FC236}">
                <a16:creationId xmlns:a16="http://schemas.microsoft.com/office/drawing/2014/main" id="{75DC2807-870E-43FB-A18A-EC7E611586C7}"/>
              </a:ext>
            </a:extLst>
          </p:cNvPr>
          <p:cNvSpPr>
            <a:spLocks noGrp="1"/>
          </p:cNvSpPr>
          <p:nvPr>
            <p:ph type="pic" sz="quarter" idx="19" hasCustomPrompt="1"/>
          </p:nvPr>
        </p:nvSpPr>
        <p:spPr>
          <a:xfrm>
            <a:off x="6341538" y="1729993"/>
            <a:ext cx="1052512" cy="1050925"/>
          </a:xfrm>
        </p:spPr>
        <p:txBody>
          <a:bodyPr/>
          <a:lstStyle>
            <a:lvl1pPr algn="ctr">
              <a:defRPr sz="1200">
                <a:solidFill>
                  <a:schemeClr val="tx1"/>
                </a:solidFill>
              </a:defRPr>
            </a:lvl1pPr>
          </a:lstStyle>
          <a:p>
            <a:r>
              <a:rPr lang="en-US" dirty="0"/>
              <a:t>Click icon to replace photo</a:t>
            </a:r>
          </a:p>
        </p:txBody>
      </p:sp>
      <p:sp>
        <p:nvSpPr>
          <p:cNvPr id="27" name="Text Placeholder 4">
            <a:extLst>
              <a:ext uri="{FF2B5EF4-FFF2-40B4-BE49-F238E27FC236}">
                <a16:creationId xmlns:a16="http://schemas.microsoft.com/office/drawing/2014/main" id="{55595E70-689F-43B4-83AD-78A965B52042}"/>
              </a:ext>
            </a:extLst>
          </p:cNvPr>
          <p:cNvSpPr>
            <a:spLocks noGrp="1"/>
          </p:cNvSpPr>
          <p:nvPr>
            <p:ph type="body" sz="quarter" idx="20"/>
          </p:nvPr>
        </p:nvSpPr>
        <p:spPr>
          <a:xfrm>
            <a:off x="7523695" y="1942543"/>
            <a:ext cx="3893612" cy="838375"/>
          </a:xfrm>
        </p:spPr>
        <p:txBody>
          <a:bodyPr/>
          <a:lstStyle>
            <a:lvl1pPr>
              <a:defRPr sz="1600" b="1">
                <a:solidFill>
                  <a:schemeClr val="accent1"/>
                </a:solidFill>
              </a:defRPr>
            </a:lvl1pPr>
            <a:lvl2pPr>
              <a:spcBef>
                <a:spcPts val="400"/>
              </a:spcBef>
              <a:defRPr sz="1300" b="1">
                <a:solidFill>
                  <a:schemeClr val="accent2"/>
                </a:solidFill>
              </a:defRPr>
            </a:lvl2pPr>
            <a:lvl3pPr>
              <a:spcBef>
                <a:spcPts val="200"/>
              </a:spcBef>
              <a:defRPr sz="1000" b="0">
                <a:solidFill>
                  <a:schemeClr val="tx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54749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ase Study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1 Ln Case Study</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200" y="1347537"/>
            <a:ext cx="7515704" cy="4800458"/>
          </a:xfrm>
        </p:spPr>
        <p:txBody>
          <a:bodyPr numCol="2"/>
          <a:lstStyle>
            <a:lvl1pPr>
              <a:defRPr sz="1400" b="0"/>
            </a:lvl1pPr>
            <a:lvl2pPr>
              <a:spcAft>
                <a:spcPts val="0"/>
              </a:spcAft>
              <a:defRPr sz="1400"/>
            </a:lvl2pPr>
            <a:lvl3pPr>
              <a:spcBef>
                <a:spcPts val="600"/>
              </a:spcBef>
              <a:spcAft>
                <a:spcPts val="600"/>
              </a:spcAft>
              <a:defRPr sz="1200" b="0">
                <a:solidFill>
                  <a:schemeClr val="tx1"/>
                </a:solidFill>
              </a:defRPr>
            </a:lvl3pPr>
            <a:lvl4pPr marL="290513" indent="-171450">
              <a:spcBef>
                <a:spcPts val="900"/>
              </a:spcBef>
              <a:spcAft>
                <a:spcPts val="0"/>
              </a:spcAft>
              <a:buFont typeface="Calibri" panose="020F0502020204030204" pitchFamily="34" charset="0"/>
              <a:buChar char="̶"/>
              <a:defRPr sz="1200" i="0">
                <a:solidFill>
                  <a:schemeClr val="tx1"/>
                </a:solidFill>
              </a:defRPr>
            </a:lvl4pPr>
            <a:lvl5pPr marL="566738" indent="-171450">
              <a:spcBef>
                <a:spcPts val="900"/>
              </a:spcBef>
              <a:buFont typeface="Calibri" panose="020F0502020204030204" pitchFamily="34" charset="0"/>
              <a:buChar char="̶"/>
              <a:defRPr sz="1200"/>
            </a:lvl5pPr>
            <a:lvl6pPr marL="798513" indent="-171450">
              <a:spcBef>
                <a:spcPts val="900"/>
              </a:spcBef>
              <a:defRPr sz="1200"/>
            </a:lvl6pPr>
            <a:lvl7pPr>
              <a:defRPr sz="1200"/>
            </a:lvl7pPr>
            <a:lvl8pPr>
              <a:defRPr sz="12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
        <p:nvSpPr>
          <p:cNvPr id="13" name="Content Placeholder 2">
            <a:extLst>
              <a:ext uri="{FF2B5EF4-FFF2-40B4-BE49-F238E27FC236}">
                <a16:creationId xmlns:a16="http://schemas.microsoft.com/office/drawing/2014/main" id="{C132115A-05A0-4858-8592-3CF148919ADC}"/>
              </a:ext>
            </a:extLst>
          </p:cNvPr>
          <p:cNvSpPr>
            <a:spLocks noGrp="1"/>
          </p:cNvSpPr>
          <p:nvPr>
            <p:ph idx="13"/>
          </p:nvPr>
        </p:nvSpPr>
        <p:spPr>
          <a:xfrm>
            <a:off x="8128000" y="1347537"/>
            <a:ext cx="3578285" cy="4800458"/>
          </a:xfrm>
        </p:spPr>
        <p:txBody>
          <a:bodyPr numCol="1"/>
          <a:lstStyle>
            <a:lvl1pPr>
              <a:defRPr sz="1400" b="0"/>
            </a:lvl1pPr>
            <a:lvl2pPr>
              <a:spcAft>
                <a:spcPts val="0"/>
              </a:spcAft>
              <a:defRPr sz="1400"/>
            </a:lvl2pPr>
            <a:lvl3pPr>
              <a:spcBef>
                <a:spcPts val="600"/>
              </a:spcBef>
              <a:spcAft>
                <a:spcPts val="600"/>
              </a:spcAft>
              <a:defRPr sz="1200" b="0">
                <a:solidFill>
                  <a:schemeClr val="tx1"/>
                </a:solidFill>
              </a:defRPr>
            </a:lvl3pPr>
            <a:lvl4pPr marL="290513" indent="-171450">
              <a:spcBef>
                <a:spcPts val="900"/>
              </a:spcBef>
              <a:spcAft>
                <a:spcPts val="0"/>
              </a:spcAft>
              <a:buFont typeface="Calibri" panose="020F0502020204030204" pitchFamily="34" charset="0"/>
              <a:buChar char="̶"/>
              <a:defRPr sz="1200" i="0">
                <a:solidFill>
                  <a:schemeClr val="tx1"/>
                </a:solidFill>
              </a:defRPr>
            </a:lvl4pPr>
            <a:lvl5pPr marL="566738" indent="-171450">
              <a:spcBef>
                <a:spcPts val="900"/>
              </a:spcBef>
              <a:buFont typeface="Calibri" panose="020F0502020204030204" pitchFamily="34" charset="0"/>
              <a:buChar char="̶"/>
              <a:defRPr sz="1200"/>
            </a:lvl5pPr>
            <a:lvl6pPr marL="798513" indent="-171450">
              <a:spcBef>
                <a:spcPts val="900"/>
              </a:spcBef>
              <a:defRPr sz="1200"/>
            </a:lvl6pPr>
            <a:lvl7pPr>
              <a:defRPr sz="1200"/>
            </a:lvl7pPr>
            <a:lvl8pPr>
              <a:defRPr sz="12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538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se Study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975A-8114-4BD5-9B2C-EAF097F6BD0B}"/>
              </a:ext>
            </a:extLst>
          </p:cNvPr>
          <p:cNvSpPr>
            <a:spLocks noGrp="1"/>
          </p:cNvSpPr>
          <p:nvPr>
            <p:ph type="title" hasCustomPrompt="1"/>
          </p:nvPr>
        </p:nvSpPr>
        <p:spPr>
          <a:xfrm>
            <a:off x="457199" y="728930"/>
            <a:ext cx="7773595" cy="387798"/>
          </a:xfrm>
        </p:spPr>
        <p:txBody>
          <a:bodyPr/>
          <a:lstStyle>
            <a:lvl1pPr>
              <a:defRPr/>
            </a:lvl1pPr>
          </a:lstStyle>
          <a:p>
            <a:r>
              <a:rPr lang="en-US"/>
              <a:t>1 Ln Case Study</a:t>
            </a:r>
          </a:p>
        </p:txBody>
      </p:sp>
      <p:sp>
        <p:nvSpPr>
          <p:cNvPr id="3" name="Content Placeholder 2">
            <a:extLst>
              <a:ext uri="{FF2B5EF4-FFF2-40B4-BE49-F238E27FC236}">
                <a16:creationId xmlns:a16="http://schemas.microsoft.com/office/drawing/2014/main" id="{F1D19652-AB4B-4F52-97DA-7FC3581B663A}"/>
              </a:ext>
            </a:extLst>
          </p:cNvPr>
          <p:cNvSpPr>
            <a:spLocks noGrp="1"/>
          </p:cNvSpPr>
          <p:nvPr>
            <p:ph idx="1"/>
          </p:nvPr>
        </p:nvSpPr>
        <p:spPr>
          <a:xfrm>
            <a:off x="457199" y="1347537"/>
            <a:ext cx="11249085" cy="4800458"/>
          </a:xfrm>
        </p:spPr>
        <p:txBody>
          <a:bodyPr numCol="2"/>
          <a:lstStyle>
            <a:lvl1pPr>
              <a:defRPr sz="1400" b="0"/>
            </a:lvl1pPr>
            <a:lvl2pPr>
              <a:spcAft>
                <a:spcPts val="0"/>
              </a:spcAft>
              <a:defRPr sz="1400"/>
            </a:lvl2pPr>
            <a:lvl3pPr>
              <a:spcBef>
                <a:spcPts val="600"/>
              </a:spcBef>
              <a:spcAft>
                <a:spcPts val="600"/>
              </a:spcAft>
              <a:defRPr sz="1200" b="0">
                <a:solidFill>
                  <a:schemeClr val="tx1"/>
                </a:solidFill>
              </a:defRPr>
            </a:lvl3pPr>
            <a:lvl4pPr marL="290513" indent="-171450">
              <a:spcBef>
                <a:spcPts val="900"/>
              </a:spcBef>
              <a:spcAft>
                <a:spcPts val="0"/>
              </a:spcAft>
              <a:buFont typeface="Calibri" panose="020F0502020204030204" pitchFamily="34" charset="0"/>
              <a:buChar char="̶"/>
              <a:defRPr sz="1200" i="0">
                <a:solidFill>
                  <a:schemeClr val="tx1"/>
                </a:solidFill>
              </a:defRPr>
            </a:lvl4pPr>
            <a:lvl5pPr marL="566738" indent="-171450">
              <a:spcBef>
                <a:spcPts val="900"/>
              </a:spcBef>
              <a:buFont typeface="Calibri" panose="020F0502020204030204" pitchFamily="34" charset="0"/>
              <a:buChar char="̶"/>
              <a:defRPr sz="1200"/>
            </a:lvl5pPr>
            <a:lvl6pPr marL="798513" indent="-171450">
              <a:spcBef>
                <a:spcPts val="900"/>
              </a:spcBef>
              <a:defRPr sz="1200"/>
            </a:lvl6pPr>
            <a:lvl7pPr>
              <a:defRPr sz="1200"/>
            </a:lvl7pPr>
            <a:lvl8pPr>
              <a:defRPr sz="12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9363C7B-9729-4F4F-B466-3B91B87F9165}"/>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656090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8CF9-A65E-4653-B63F-03222017003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FEE35E0-B34C-4B30-867C-B18D704A7D93}"/>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extLst>
      <p:ext uri="{BB962C8B-B14F-4D97-AF65-F5344CB8AC3E}">
        <p14:creationId xmlns:p14="http://schemas.microsoft.com/office/powerpoint/2010/main" val="16624609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A1DCA5-0A06-46CB-9128-0DC15642AD3A}"/>
              </a:ext>
            </a:extLst>
          </p:cNvPr>
          <p:cNvSpPr>
            <a:spLocks noGrp="1"/>
          </p:cNvSpPr>
          <p:nvPr>
            <p:ph type="sldNum" sz="quarter" idx="12"/>
          </p:nvPr>
        </p:nvSpPr>
        <p:spPr/>
        <p:txBody>
          <a:bodyPr/>
          <a:lstStyle/>
          <a:p>
            <a:fld id="{A44E1BC3-91AF-4FE8-89CE-65FB7C47A221}" type="slidenum">
              <a:rPr lang="en-US" smtClean="0"/>
              <a:t>‹#›</a:t>
            </a:fld>
            <a:endParaRPr lang="en-US" dirty="0"/>
          </a:p>
        </p:txBody>
      </p:sp>
    </p:spTree>
    <p:custDataLst>
      <p:custData r:id="rId1"/>
    </p:custDataLst>
    <p:extLst>
      <p:ext uri="{BB962C8B-B14F-4D97-AF65-F5344CB8AC3E}">
        <p14:creationId xmlns:p14="http://schemas.microsoft.com/office/powerpoint/2010/main" val="1575054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ack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9B3792-8760-4F2F-99DF-AAD08F0E02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rawing&#10;&#10;Description automatically generated">
            <a:extLst>
              <a:ext uri="{FF2B5EF4-FFF2-40B4-BE49-F238E27FC236}">
                <a16:creationId xmlns:a16="http://schemas.microsoft.com/office/drawing/2014/main" id="{C085312A-C97F-43A6-8796-FE495A681E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9748" y="5736158"/>
            <a:ext cx="2228849" cy="457378"/>
          </a:xfrm>
          <a:prstGeom prst="rect">
            <a:avLst/>
          </a:prstGeom>
        </p:spPr>
      </p:pic>
      <p:pic>
        <p:nvPicPr>
          <p:cNvPr id="6" name="Picture 5">
            <a:extLst>
              <a:ext uri="{FF2B5EF4-FFF2-40B4-BE49-F238E27FC236}">
                <a16:creationId xmlns:a16="http://schemas.microsoft.com/office/drawing/2014/main" id="{FB65EB48-D4C7-449B-8456-36D2E739A2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477" y="4844420"/>
            <a:ext cx="2577146" cy="199997"/>
          </a:xfrm>
          <a:prstGeom prst="rect">
            <a:avLst/>
          </a:prstGeom>
        </p:spPr>
      </p:pic>
      <p:sp>
        <p:nvSpPr>
          <p:cNvPr id="7" name="TextBox 6">
            <a:extLst>
              <a:ext uri="{FF2B5EF4-FFF2-40B4-BE49-F238E27FC236}">
                <a16:creationId xmlns:a16="http://schemas.microsoft.com/office/drawing/2014/main" id="{BB921A6C-9ED3-4D1E-8066-920AB7DD91E2}"/>
              </a:ext>
            </a:extLst>
          </p:cNvPr>
          <p:cNvSpPr txBox="1"/>
          <p:nvPr userDrawn="1"/>
        </p:nvSpPr>
        <p:spPr>
          <a:xfrm>
            <a:off x="533403" y="5226314"/>
            <a:ext cx="7366959" cy="1060290"/>
          </a:xfrm>
          <a:prstGeom prst="rect">
            <a:avLst/>
          </a:prstGeom>
          <a:noFill/>
        </p:spPr>
        <p:txBody>
          <a:bodyPr wrap="square" rtlCol="0">
            <a:spAutoFit/>
          </a:bodyPr>
          <a:lstStyle/>
          <a:p>
            <a:pPr>
              <a:lnSpc>
                <a:spcPct val="90000"/>
              </a:lnSpc>
              <a:spcBef>
                <a:spcPts val="200"/>
              </a:spcBef>
            </a:pPr>
            <a:r>
              <a:rPr lang="en-US" sz="1150" b="1" i="0" u="none" strike="noStrike" kern="1200" baseline="0" dirty="0">
                <a:solidFill>
                  <a:schemeClr val="bg1"/>
                </a:solidFill>
                <a:latin typeface="+mn-lt"/>
                <a:ea typeface="+mn-ea"/>
                <a:cs typeface="+mn-cs"/>
              </a:rPr>
              <a:t>FTI Consulting </a:t>
            </a:r>
            <a:r>
              <a:rPr lang="en-US" sz="1150" b="0" i="0" u="none" strike="noStrike" kern="1200" baseline="0" dirty="0">
                <a:solidFill>
                  <a:schemeClr val="bg1"/>
                </a:solidFill>
                <a:latin typeface="+mn-lt"/>
                <a:ea typeface="+mn-ea"/>
                <a:cs typeface="+mn-cs"/>
              </a:rPr>
              <a:t>is an independent global business advisory firm dedicated to helping organizations manage change,</a:t>
            </a:r>
          </a:p>
          <a:p>
            <a:pPr>
              <a:lnSpc>
                <a:spcPct val="90000"/>
              </a:lnSpc>
              <a:spcBef>
                <a:spcPts val="200"/>
              </a:spcBef>
            </a:pPr>
            <a:r>
              <a:rPr lang="en-US" sz="1150" b="0" i="0" u="none" strike="noStrike" kern="1200" baseline="0" dirty="0">
                <a:solidFill>
                  <a:schemeClr val="bg1"/>
                </a:solidFill>
                <a:latin typeface="+mn-lt"/>
                <a:ea typeface="+mn-ea"/>
                <a:cs typeface="+mn-cs"/>
              </a:rPr>
              <a:t>mitigate risk and resolve disputes: financial, legal, operational, political &amp; regulatory, reputational and transactional.</a:t>
            </a:r>
          </a:p>
          <a:p>
            <a:pPr>
              <a:lnSpc>
                <a:spcPct val="90000"/>
              </a:lnSpc>
              <a:spcBef>
                <a:spcPts val="200"/>
              </a:spcBef>
            </a:pPr>
            <a:r>
              <a:rPr lang="en-US" sz="1150" b="0" i="0" u="none" strike="noStrike" kern="1200" baseline="0" dirty="0">
                <a:solidFill>
                  <a:schemeClr val="bg1"/>
                </a:solidFill>
                <a:latin typeface="+mn-lt"/>
                <a:ea typeface="+mn-ea"/>
                <a:cs typeface="+mn-cs"/>
              </a:rPr>
              <a:t>FTI Consulting professionals, located in all major business centers throughout the world, work closely with clients to</a:t>
            </a:r>
          </a:p>
          <a:p>
            <a:pPr>
              <a:lnSpc>
                <a:spcPct val="90000"/>
              </a:lnSpc>
              <a:spcBef>
                <a:spcPts val="200"/>
              </a:spcBef>
            </a:pPr>
            <a:r>
              <a:rPr lang="en-US" sz="1150" b="0" i="0" u="none" strike="noStrike" kern="1200" baseline="0" dirty="0">
                <a:solidFill>
                  <a:schemeClr val="bg1"/>
                </a:solidFill>
                <a:latin typeface="+mn-lt"/>
                <a:ea typeface="+mn-ea"/>
                <a:cs typeface="+mn-cs"/>
              </a:rPr>
              <a:t>anticipate, illuminate and overcome complex business challenges and opportunities.</a:t>
            </a:r>
          </a:p>
          <a:p>
            <a:pPr>
              <a:spcBef>
                <a:spcPts val="600"/>
              </a:spcBef>
            </a:pPr>
            <a:r>
              <a:rPr lang="en-US" sz="1150" b="0" i="0" u="none" strike="noStrike" kern="1200" baseline="0" dirty="0">
                <a:solidFill>
                  <a:schemeClr val="bg1"/>
                </a:solidFill>
                <a:latin typeface="+mn-lt"/>
                <a:ea typeface="+mn-ea"/>
                <a:cs typeface="+mn-cs"/>
              </a:rPr>
              <a:t>©2022 FTI Consulting, Inc. All rights reserved. </a:t>
            </a:r>
            <a:r>
              <a:rPr lang="en-US" sz="1150" b="1" i="0" u="none" strike="noStrike" kern="1200" baseline="0" dirty="0">
                <a:solidFill>
                  <a:schemeClr val="bg1"/>
                </a:solidFill>
                <a:latin typeface="+mn-lt"/>
                <a:ea typeface="+mn-ea"/>
                <a:cs typeface="+mn-cs"/>
              </a:rPr>
              <a:t>www.fticonsulting.com</a:t>
            </a:r>
            <a:endParaRPr lang="en-US" sz="1150" dirty="0">
              <a:solidFill>
                <a:schemeClr val="bg1"/>
              </a:solidFill>
            </a:endParaRPr>
          </a:p>
        </p:txBody>
      </p:sp>
    </p:spTree>
    <p:extLst>
      <p:ext uri="{BB962C8B-B14F-4D97-AF65-F5344CB8AC3E}">
        <p14:creationId xmlns:p14="http://schemas.microsoft.com/office/powerpoint/2010/main" val="3674926731"/>
      </p:ext>
    </p:extLst>
  </p:cSld>
  <p:clrMapOvr>
    <a:masterClrMapping/>
  </p:clrMapOvr>
  <p:extLst>
    <p:ext uri="{DCECCB84-F9BA-43D5-87BE-67443E8EF086}">
      <p15:sldGuideLst xmlns:p15="http://schemas.microsoft.com/office/powerpoint/2012/main">
        <p15:guide id="1" orient="horz" pos="3912">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cean - Speakers Page - Example">
    <p:spTree>
      <p:nvGrpSpPr>
        <p:cNvPr id="1" name=""/>
        <p:cNvGrpSpPr/>
        <p:nvPr/>
      </p:nvGrpSpPr>
      <p:grpSpPr>
        <a:xfrm>
          <a:off x="0" y="0"/>
          <a:ext cx="0" cy="0"/>
          <a:chOff x="0" y="0"/>
          <a:chExt cx="0" cy="0"/>
        </a:xfrm>
      </p:grpSpPr>
      <p:pic>
        <p:nvPicPr>
          <p:cNvPr id="21" name="Stocksy_comp_685326.jpg" descr="Stocksy_comp_685326.jpg">
            <a:extLst>
              <a:ext uri="{FF2B5EF4-FFF2-40B4-BE49-F238E27FC236}">
                <a16:creationId xmlns:a16="http://schemas.microsoft.com/office/drawing/2014/main" id="{D49586BF-C3C5-6545-B34A-EE1284BB0F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F68AF38C-44F6-DB49-BECF-7E67E08A473D}"/>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6CA769A9-7FF3-5542-9DDA-D4C481723DD5}"/>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2993465F-9463-D949-AF49-13F12324B45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7" name="EST"/>
          <p:cNvSpPr txBox="1"/>
          <p:nvPr/>
        </p:nvSpPr>
        <p:spPr>
          <a:xfrm>
            <a:off x="5318543" y="4670271"/>
            <a:ext cx="451732"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defTabSz="685800">
              <a:defRPr sz="1700" b="1" spc="85">
                <a:solidFill>
                  <a:srgbClr val="FFFFFF"/>
                </a:solidFill>
              </a:defRPr>
            </a:lvl1pPr>
          </a:lstStyle>
          <a:p>
            <a:r>
              <a:t>EST</a:t>
            </a:r>
          </a:p>
        </p:txBody>
      </p:sp>
      <p:sp>
        <p:nvSpPr>
          <p:cNvPr id="159" name="Screen Shot 2021-07-29 at 2.38.14 PM.png"/>
          <p:cNvSpPr>
            <a:spLocks noGrp="1"/>
          </p:cNvSpPr>
          <p:nvPr>
            <p:ph type="pic" sz="quarter" idx="22"/>
          </p:nvPr>
        </p:nvSpPr>
        <p:spPr>
          <a:xfrm>
            <a:off x="5507739" y="10706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0" name="Screen Shot 2021-07-29 at 2.38.14 PM.png"/>
          <p:cNvSpPr>
            <a:spLocks noGrp="1"/>
          </p:cNvSpPr>
          <p:nvPr>
            <p:ph type="pic" sz="quarter" idx="23"/>
          </p:nvPr>
        </p:nvSpPr>
        <p:spPr>
          <a:xfrm>
            <a:off x="5507739" y="2990768"/>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5" name="Screen Shot 2021-07-29 at 2.38.14 PM.png"/>
          <p:cNvSpPr>
            <a:spLocks noGrp="1"/>
          </p:cNvSpPr>
          <p:nvPr>
            <p:ph type="pic" sz="quarter" idx="28"/>
          </p:nvPr>
        </p:nvSpPr>
        <p:spPr>
          <a:xfrm>
            <a:off x="5507739" y="48044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pic>
        <p:nvPicPr>
          <p:cNvPr id="16" name="Image" descr="Image">
            <a:extLst>
              <a:ext uri="{FF2B5EF4-FFF2-40B4-BE49-F238E27FC236}">
                <a16:creationId xmlns:a16="http://schemas.microsoft.com/office/drawing/2014/main" id="{217F20DF-58BD-464D-98BC-F0CC9F3BCF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182" y="559503"/>
            <a:ext cx="2510740" cy="1464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6" name="Date Placeholder 1">
            <a:extLst>
              <a:ext uri="{FF2B5EF4-FFF2-40B4-BE49-F238E27FC236}">
                <a16:creationId xmlns:a16="http://schemas.microsoft.com/office/drawing/2014/main" id="{C2C6B109-5ADD-5F4A-BBE7-AF4E7527255F}"/>
              </a:ext>
            </a:extLst>
          </p:cNvPr>
          <p:cNvSpPr txBox="1">
            <a:spLocks noGrp="1"/>
          </p:cNvSpPr>
          <p:nvPr>
            <p:ph type="body" idx="30"/>
          </p:nvPr>
        </p:nvSpPr>
        <p:spPr>
          <a:xfrm>
            <a:off x="7978677" y="1062275"/>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7" name="Date Placeholder 1">
            <a:extLst>
              <a:ext uri="{FF2B5EF4-FFF2-40B4-BE49-F238E27FC236}">
                <a16:creationId xmlns:a16="http://schemas.microsoft.com/office/drawing/2014/main" id="{8F0FC847-B686-354E-B73A-AC38D03926B2}"/>
              </a:ext>
            </a:extLst>
          </p:cNvPr>
          <p:cNvSpPr txBox="1">
            <a:spLocks noGrp="1"/>
          </p:cNvSpPr>
          <p:nvPr>
            <p:ph type="body" idx="31"/>
          </p:nvPr>
        </p:nvSpPr>
        <p:spPr>
          <a:xfrm>
            <a:off x="7978677" y="2971198"/>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8" name="Date Placeholder 1">
            <a:extLst>
              <a:ext uri="{FF2B5EF4-FFF2-40B4-BE49-F238E27FC236}">
                <a16:creationId xmlns:a16="http://schemas.microsoft.com/office/drawing/2014/main" id="{DE3B7241-586C-9A42-BF71-B6191FF29A82}"/>
              </a:ext>
            </a:extLst>
          </p:cNvPr>
          <p:cNvSpPr txBox="1">
            <a:spLocks noGrp="1"/>
          </p:cNvSpPr>
          <p:nvPr>
            <p:ph type="body" idx="32"/>
          </p:nvPr>
        </p:nvSpPr>
        <p:spPr>
          <a:xfrm>
            <a:off x="7978677" y="4804469"/>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20DCC507-0346-BD42-8688-F9922A7137D0}"/>
              </a:ext>
            </a:extLst>
          </p:cNvPr>
          <p:cNvSpPr txBox="1">
            <a:spLocks noGrp="1"/>
          </p:cNvSpPr>
          <p:nvPr>
            <p:ph type="body" idx="33"/>
          </p:nvPr>
        </p:nvSpPr>
        <p:spPr>
          <a:xfrm>
            <a:off x="802560" y="2125148"/>
            <a:ext cx="2510739" cy="582166"/>
          </a:xfrm>
          <a:prstGeom prst="rect">
            <a:avLst/>
          </a:prstGeom>
        </p:spPr>
        <p:txBody>
          <a:bodyPr>
            <a:normAutofit/>
          </a:bodyPr>
          <a:lstStyle>
            <a:lvl1pPr marL="0" indent="0">
              <a:lnSpc>
                <a:spcPct val="110000"/>
              </a:lnSpc>
              <a:buNone/>
              <a:defRPr kumimoji="0" lang="en-US" sz="2000" b="1" i="0" u="none" strike="noStrike" cap="none" spc="0" normalizeH="0" baseline="0" dirty="0">
                <a:ln>
                  <a:noFill/>
                </a:ln>
                <a:solidFill>
                  <a:srgbClr val="9A3517"/>
                </a:solidFill>
                <a:effectLst/>
                <a:uFillTx/>
                <a:latin typeface="+mj-lt"/>
                <a:ea typeface="+mj-ea"/>
                <a:cs typeface="+mj-cs"/>
                <a:sym typeface="Century Gothic"/>
              </a:defRPr>
            </a:lvl1pPr>
          </a:lstStyle>
          <a:p>
            <a:pPr lvl="0"/>
            <a:r>
              <a:rPr lang="en-US"/>
              <a:t>Click to edit Master text styles</a:t>
            </a:r>
          </a:p>
        </p:txBody>
      </p:sp>
    </p:spTree>
    <p:extLst>
      <p:ext uri="{BB962C8B-B14F-4D97-AF65-F5344CB8AC3E}">
        <p14:creationId xmlns:p14="http://schemas.microsoft.com/office/powerpoint/2010/main" val="230951793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bout FTI-1">
    <p:spTree>
      <p:nvGrpSpPr>
        <p:cNvPr id="1" name=""/>
        <p:cNvGrpSpPr/>
        <p:nvPr/>
      </p:nvGrpSpPr>
      <p:grpSpPr>
        <a:xfrm>
          <a:off x="0" y="0"/>
          <a:ext cx="0" cy="0"/>
          <a:chOff x="0" y="0"/>
          <a:chExt cx="0" cy="0"/>
        </a:xfrm>
      </p:grpSpPr>
      <p:sp>
        <p:nvSpPr>
          <p:cNvPr id="5" name="Text Placeholder 48">
            <a:extLst>
              <a:ext uri="{FF2B5EF4-FFF2-40B4-BE49-F238E27FC236}">
                <a16:creationId xmlns:a16="http://schemas.microsoft.com/office/drawing/2014/main" id="{C05CF0B4-C548-420C-AC28-0E306781ACDA}"/>
              </a:ext>
            </a:extLst>
          </p:cNvPr>
          <p:cNvSpPr txBox="1">
            <a:spLocks/>
          </p:cNvSpPr>
          <p:nvPr userDrawn="1"/>
        </p:nvSpPr>
        <p:spPr>
          <a:xfrm>
            <a:off x="466344" y="3090647"/>
            <a:ext cx="3760371" cy="2914907"/>
          </a:xfrm>
          <a:prstGeom prst="rect">
            <a:avLst/>
          </a:prstGeom>
        </p:spPr>
        <p:txBody>
          <a:bodyPr lIns="0" tIns="0" rIns="0"/>
          <a:lstStyle>
            <a:lvl1pPr marL="288925" indent="-288925" algn="l" defTabSz="887469" rtl="0" eaLnBrk="1" latinLnBrk="0" hangingPunct="1">
              <a:lnSpc>
                <a:spcPct val="100000"/>
              </a:lnSpc>
              <a:spcBef>
                <a:spcPts val="1200"/>
              </a:spcBef>
              <a:spcAft>
                <a:spcPts val="0"/>
              </a:spcAft>
              <a:buClr>
                <a:srgbClr val="58595B"/>
              </a:buClr>
              <a:buFont typeface="Calibri" panose="020F0502020204030204" pitchFamily="34" charset="0"/>
              <a:buChar char="—"/>
              <a:tabLst/>
              <a:defRPr sz="1100" b="0" kern="1200">
                <a:solidFill>
                  <a:srgbClr val="58595B"/>
                </a:solidFill>
                <a:latin typeface="Calibri Light" panose="020F0302020204030204" pitchFamily="34" charset="0"/>
                <a:ea typeface="+mn-ea"/>
                <a:cs typeface="Calibri Light" panose="020F0302020204030204" pitchFamily="34" charset="0"/>
              </a:defRPr>
            </a:lvl1pPr>
            <a:lvl2pPr marL="569913" indent="-285750" algn="l" defTabSz="887469" rtl="0" eaLnBrk="1" latinLnBrk="0" hangingPunct="1">
              <a:lnSpc>
                <a:spcPct val="100000"/>
              </a:lnSpc>
              <a:spcBef>
                <a:spcPts val="1200"/>
              </a:spcBef>
              <a:spcAft>
                <a:spcPts val="0"/>
              </a:spcAft>
              <a:buClr>
                <a:srgbClr val="58595B"/>
              </a:buClr>
              <a:buFont typeface="Calibri" panose="020F0502020204030204" pitchFamily="34" charset="0"/>
              <a:buChar char="—"/>
              <a:tabLst/>
              <a:defRPr sz="1100" kern="1200">
                <a:solidFill>
                  <a:srgbClr val="58595B"/>
                </a:solidFill>
                <a:latin typeface="Calibri Light" panose="020F0302020204030204" pitchFamily="34" charset="0"/>
                <a:ea typeface="+mn-ea"/>
                <a:cs typeface="Calibri Light" panose="020F0302020204030204" pitchFamily="34" charset="0"/>
              </a:defRPr>
            </a:lvl2pPr>
            <a:lvl3pPr marL="854075" indent="-284163" algn="l" defTabSz="887469" rtl="0" eaLnBrk="1" latinLnBrk="0" hangingPunct="1">
              <a:lnSpc>
                <a:spcPct val="100000"/>
              </a:lnSpc>
              <a:spcBef>
                <a:spcPts val="1200"/>
              </a:spcBef>
              <a:spcAft>
                <a:spcPts val="0"/>
              </a:spcAft>
              <a:buClr>
                <a:srgbClr val="58595B"/>
              </a:buClr>
              <a:buFont typeface="Calibri" panose="020F0502020204030204" pitchFamily="34" charset="0"/>
              <a:buChar char="—"/>
              <a:tabLst/>
              <a:defRPr sz="1100" kern="1200">
                <a:solidFill>
                  <a:srgbClr val="58595B"/>
                </a:solidFill>
                <a:latin typeface="Calibri Light" panose="020F0302020204030204" pitchFamily="34" charset="0"/>
                <a:ea typeface="+mn-ea"/>
                <a:cs typeface="Calibri Light" panose="020F0302020204030204" pitchFamily="34" charset="0"/>
              </a:defRPr>
            </a:lvl3pPr>
            <a:lvl4pPr marL="1087438" indent="-233363" algn="l" defTabSz="887469" rtl="0" eaLnBrk="1" latinLnBrk="0" hangingPunct="1">
              <a:lnSpc>
                <a:spcPct val="100000"/>
              </a:lnSpc>
              <a:spcBef>
                <a:spcPts val="1200"/>
              </a:spcBef>
              <a:spcAft>
                <a:spcPts val="0"/>
              </a:spcAft>
              <a:buClr>
                <a:srgbClr val="58595B"/>
              </a:buClr>
              <a:buFont typeface="Calibri" panose="020F0502020204030204" pitchFamily="34" charset="0"/>
              <a:buChar char="—"/>
              <a:tabLst/>
              <a:defRPr sz="1100" kern="1200">
                <a:solidFill>
                  <a:srgbClr val="58595B"/>
                </a:solidFill>
                <a:latin typeface="Calibri Light" panose="020F0302020204030204" pitchFamily="34" charset="0"/>
                <a:ea typeface="+mn-ea"/>
                <a:cs typeface="Calibri Light" panose="020F0302020204030204" pitchFamily="34" charset="0"/>
              </a:defRPr>
            </a:lvl4pPr>
            <a:lvl5pPr marL="1311275" indent="-223838" algn="l" defTabSz="887469" rtl="0" eaLnBrk="1" latinLnBrk="0" hangingPunct="1">
              <a:lnSpc>
                <a:spcPct val="100000"/>
              </a:lnSpc>
              <a:spcBef>
                <a:spcPts val="300"/>
              </a:spcBef>
              <a:spcAft>
                <a:spcPts val="0"/>
              </a:spcAft>
              <a:buClr>
                <a:srgbClr val="58595B"/>
              </a:buClr>
              <a:buFont typeface="Calibri" panose="020F0502020204030204" pitchFamily="34" charset="0"/>
              <a:buChar char="—"/>
              <a:tabLst/>
              <a:defRPr sz="12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707342" marR="0" indent="-123260" algn="l" defTabSz="887469" rtl="0" eaLnBrk="1" fontAlgn="auto" latinLnBrk="0" hangingPunct="1">
              <a:lnSpc>
                <a:spcPct val="110000"/>
              </a:lnSpc>
              <a:spcBef>
                <a:spcPts val="485"/>
              </a:spcBef>
              <a:spcAft>
                <a:spcPts val="0"/>
              </a:spcAft>
              <a:buClrTx/>
              <a:buSzTx/>
              <a:buFont typeface="System Font Regular"/>
              <a:buChar char="–"/>
              <a:tabLst/>
              <a:defRPr sz="1059" kern="1200">
                <a:solidFill>
                  <a:schemeClr val="tx2"/>
                </a:solidFill>
                <a:latin typeface="+mn-lt"/>
                <a:ea typeface="+mn-ea"/>
                <a:cs typeface="+mn-cs"/>
              </a:defRPr>
            </a:lvl6pPr>
            <a:lvl7pPr marL="913242" indent="-151273" algn="l" defTabSz="887469" rtl="0" eaLnBrk="1" latinLnBrk="0" hangingPunct="1">
              <a:lnSpc>
                <a:spcPct val="110000"/>
              </a:lnSpc>
              <a:spcBef>
                <a:spcPts val="485"/>
              </a:spcBef>
              <a:buFont typeface="System Font Regular"/>
              <a:buChar char="–"/>
              <a:tabLst/>
              <a:defRPr sz="1059" kern="1200">
                <a:solidFill>
                  <a:schemeClr val="tx2"/>
                </a:solidFill>
                <a:latin typeface="+mn-lt"/>
                <a:ea typeface="+mn-ea"/>
                <a:cs typeface="+mn-cs"/>
              </a:defRPr>
            </a:lvl7pPr>
            <a:lvl8pPr marL="3328010" indent="-221868" algn="l" defTabSz="887469"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1744" indent="-221868" algn="l" defTabSz="887469"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Tx/>
              <a:buSzTx/>
              <a:buFont typeface="Calibri" panose="020F0502020204030204" pitchFamily="34" charset="0"/>
              <a:buNone/>
              <a:tabLst/>
              <a:defRPr/>
            </a:pPr>
            <a:r>
              <a:rPr lang="en-US" sz="1400" dirty="0">
                <a:solidFill>
                  <a:srgbClr val="0067B1"/>
                </a:solidFill>
                <a:latin typeface="Calibri" panose="020F0502020204030204"/>
                <a:cs typeface="+mn-cs"/>
              </a:rPr>
              <a:t>FTI Consulting is an </a:t>
            </a:r>
            <a:r>
              <a:rPr lang="en-US" sz="1400" b="1" dirty="0">
                <a:solidFill>
                  <a:srgbClr val="0067B1"/>
                </a:solidFill>
                <a:latin typeface="Calibri" panose="020F0502020204030204"/>
                <a:cs typeface="+mn-cs"/>
              </a:rPr>
              <a:t>independent global business advisory firm</a:t>
            </a:r>
            <a:r>
              <a:rPr lang="en-US" sz="1400" dirty="0">
                <a:solidFill>
                  <a:srgbClr val="0067B1"/>
                </a:solidFill>
                <a:latin typeface="Calibri" panose="020F0502020204030204"/>
                <a:cs typeface="+mn-cs"/>
              </a:rPr>
              <a:t> dedicated to helping organizations </a:t>
            </a:r>
            <a:r>
              <a:rPr lang="en-US" sz="1400" b="1" dirty="0">
                <a:solidFill>
                  <a:srgbClr val="0067B1"/>
                </a:solidFill>
                <a:latin typeface="Calibri" panose="020F0502020204030204"/>
                <a:cs typeface="+mn-cs"/>
              </a:rPr>
              <a:t>manage change, mitigate risk </a:t>
            </a:r>
            <a:r>
              <a:rPr lang="en-US" sz="1400" dirty="0">
                <a:solidFill>
                  <a:srgbClr val="0067B1"/>
                </a:solidFill>
                <a:latin typeface="Calibri" panose="020F0502020204030204"/>
                <a:cs typeface="+mn-cs"/>
              </a:rPr>
              <a:t>and </a:t>
            </a:r>
            <a:r>
              <a:rPr lang="en-US" sz="1400" b="1" dirty="0">
                <a:solidFill>
                  <a:srgbClr val="0067B1"/>
                </a:solidFill>
                <a:latin typeface="Calibri" panose="020F0502020204030204"/>
                <a:cs typeface="+mn-cs"/>
              </a:rPr>
              <a:t>resolve disputes</a:t>
            </a:r>
            <a:r>
              <a:rPr lang="en-US" sz="1400" dirty="0">
                <a:solidFill>
                  <a:srgbClr val="0067B1"/>
                </a:solidFill>
                <a:latin typeface="Calibri" panose="020F0502020204030204"/>
                <a:cs typeface="+mn-cs"/>
              </a:rPr>
              <a:t>. Due to our unique mix of </a:t>
            </a:r>
            <a:r>
              <a:rPr lang="en-US" sz="1400" b="1" dirty="0">
                <a:solidFill>
                  <a:srgbClr val="0067B1"/>
                </a:solidFill>
                <a:latin typeface="Calibri" panose="020F0502020204030204"/>
                <a:cs typeface="+mn-cs"/>
              </a:rPr>
              <a:t>expertise</a:t>
            </a:r>
            <a:r>
              <a:rPr lang="en-US" sz="1400" dirty="0">
                <a:solidFill>
                  <a:srgbClr val="0067B1"/>
                </a:solidFill>
                <a:latin typeface="Calibri" panose="020F0502020204030204"/>
                <a:cs typeface="+mn-cs"/>
              </a:rPr>
              <a:t>, </a:t>
            </a:r>
            <a:r>
              <a:rPr lang="en-US" sz="1400" b="1" dirty="0">
                <a:solidFill>
                  <a:srgbClr val="0067B1"/>
                </a:solidFill>
                <a:latin typeface="Calibri" panose="020F0502020204030204"/>
                <a:cs typeface="+mn-cs"/>
              </a:rPr>
              <a:t>culture</a:t>
            </a:r>
            <a:r>
              <a:rPr lang="en-US" sz="1400" dirty="0">
                <a:solidFill>
                  <a:srgbClr val="0067B1"/>
                </a:solidFill>
                <a:latin typeface="Calibri" panose="020F0502020204030204"/>
                <a:cs typeface="+mn-cs"/>
              </a:rPr>
              <a:t>, </a:t>
            </a:r>
            <a:r>
              <a:rPr lang="en-US" sz="1400" b="1" dirty="0">
                <a:solidFill>
                  <a:srgbClr val="0067B1"/>
                </a:solidFill>
                <a:latin typeface="Calibri" panose="020F0502020204030204"/>
                <a:cs typeface="+mn-cs"/>
              </a:rPr>
              <a:t>breadth of services </a:t>
            </a:r>
            <a:r>
              <a:rPr lang="en-US" sz="1400" dirty="0">
                <a:solidFill>
                  <a:srgbClr val="0067B1"/>
                </a:solidFill>
                <a:latin typeface="Calibri" panose="020F0502020204030204"/>
                <a:cs typeface="+mn-cs"/>
              </a:rPr>
              <a:t>and </a:t>
            </a:r>
            <a:r>
              <a:rPr lang="en-US" sz="1400" b="1" dirty="0">
                <a:solidFill>
                  <a:srgbClr val="0067B1"/>
                </a:solidFill>
                <a:latin typeface="Calibri" panose="020F0502020204030204"/>
                <a:cs typeface="+mn-cs"/>
              </a:rPr>
              <a:t>industry experience</a:t>
            </a:r>
            <a:r>
              <a:rPr lang="en-US" sz="1400" dirty="0">
                <a:solidFill>
                  <a:srgbClr val="0067B1"/>
                </a:solidFill>
                <a:latin typeface="Calibri" panose="020F0502020204030204"/>
                <a:cs typeface="+mn-cs"/>
              </a:rPr>
              <a:t>, we have a tangible impact on our clients’ most complex opportunities and challenges.</a:t>
            </a:r>
          </a:p>
          <a:p>
            <a:pPr marL="0" indent="0" defTabSz="457200">
              <a:spcBef>
                <a:spcPts val="1800"/>
              </a:spcBef>
              <a:buClrTx/>
              <a:buNone/>
            </a:pPr>
            <a:r>
              <a:rPr lang="en-US" dirty="0">
                <a:solidFill>
                  <a:srgbClr val="000000">
                    <a:lumMod val="75000"/>
                    <a:lumOff val="25000"/>
                  </a:srgbClr>
                </a:solidFill>
              </a:rPr>
              <a:t>Individually, each practice is a leader in its specific field, staffed with experts recognized for the depth of their knowledge and a track record of making an impact. Collectively, FTI Consulting offers a comprehensive suite of services designed to assist clients across the business cycle – from proactive risk management to the ability to respond rapidly to unexpected events and </a:t>
            </a:r>
            <a:br>
              <a:rPr lang="en-US" dirty="0">
                <a:solidFill>
                  <a:srgbClr val="000000">
                    <a:lumMod val="75000"/>
                    <a:lumOff val="25000"/>
                  </a:srgbClr>
                </a:solidFill>
              </a:rPr>
            </a:br>
            <a:r>
              <a:rPr lang="en-US" dirty="0">
                <a:solidFill>
                  <a:srgbClr val="000000">
                    <a:lumMod val="75000"/>
                    <a:lumOff val="25000"/>
                  </a:srgbClr>
                </a:solidFill>
              </a:rPr>
              <a:t>dynamic environments. </a:t>
            </a:r>
          </a:p>
        </p:txBody>
      </p:sp>
      <p:pic>
        <p:nvPicPr>
          <p:cNvPr id="38" name="Picture 37">
            <a:extLst>
              <a:ext uri="{FF2B5EF4-FFF2-40B4-BE49-F238E27FC236}">
                <a16:creationId xmlns:a16="http://schemas.microsoft.com/office/drawing/2014/main" id="{FFB4CC5F-2A4C-472B-91E2-83FEB51EB36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32895" b="42439"/>
          <a:stretch/>
        </p:blipFill>
        <p:spPr>
          <a:xfrm>
            <a:off x="228603" y="225992"/>
            <a:ext cx="11734794" cy="1626640"/>
          </a:xfrm>
          <a:prstGeom prst="rect">
            <a:avLst/>
          </a:prstGeom>
        </p:spPr>
      </p:pic>
      <p:sp>
        <p:nvSpPr>
          <p:cNvPr id="39" name="Rectangle 38">
            <a:extLst>
              <a:ext uri="{FF2B5EF4-FFF2-40B4-BE49-F238E27FC236}">
                <a16:creationId xmlns:a16="http://schemas.microsoft.com/office/drawing/2014/main" id="{FD1415D5-1204-4315-9165-5F37FB1A2F5B}"/>
              </a:ext>
            </a:extLst>
          </p:cNvPr>
          <p:cNvSpPr/>
          <p:nvPr userDrawn="1"/>
        </p:nvSpPr>
        <p:spPr>
          <a:xfrm>
            <a:off x="228603" y="1852632"/>
            <a:ext cx="11734794" cy="86602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149425E6-7940-40F4-8083-A84C26C65E5E}"/>
              </a:ext>
            </a:extLst>
          </p:cNvPr>
          <p:cNvSpPr/>
          <p:nvPr userDrawn="1"/>
        </p:nvSpPr>
        <p:spPr>
          <a:xfrm>
            <a:off x="576258" y="2125188"/>
            <a:ext cx="823118" cy="10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2CB104C-E075-4AAF-8B6D-0CF64B91D106}"/>
              </a:ext>
            </a:extLst>
          </p:cNvPr>
          <p:cNvSpPr/>
          <p:nvPr userDrawn="1"/>
        </p:nvSpPr>
        <p:spPr>
          <a:xfrm>
            <a:off x="702597" y="2288536"/>
            <a:ext cx="696779" cy="10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5C1F6D4-DDE8-4A8E-B074-195E2E6B538B}"/>
              </a:ext>
            </a:extLst>
          </p:cNvPr>
          <p:cNvSpPr>
            <a:spLocks noGrp="1"/>
          </p:cNvSpPr>
          <p:nvPr>
            <p:ph type="sldNum" sz="quarter" idx="10"/>
          </p:nvPr>
        </p:nvSpPr>
        <p:spPr/>
        <p:txBody>
          <a:bodyPr/>
          <a:lstStyle/>
          <a:p>
            <a:fld id="{A44E1BC3-91AF-4FE8-89CE-65FB7C47A221}" type="slidenum">
              <a:rPr lang="en-US" smtClean="0"/>
              <a:pPr/>
              <a:t>‹#›</a:t>
            </a:fld>
            <a:endParaRPr lang="en-US" dirty="0"/>
          </a:p>
        </p:txBody>
      </p:sp>
      <p:sp>
        <p:nvSpPr>
          <p:cNvPr id="4" name="Rectangle 3">
            <a:extLst>
              <a:ext uri="{FF2B5EF4-FFF2-40B4-BE49-F238E27FC236}">
                <a16:creationId xmlns:a16="http://schemas.microsoft.com/office/drawing/2014/main" id="{99640F4B-60C7-42B4-BA23-E82CD1620DFB}"/>
              </a:ext>
            </a:extLst>
          </p:cNvPr>
          <p:cNvSpPr/>
          <p:nvPr userDrawn="1"/>
        </p:nvSpPr>
        <p:spPr>
          <a:xfrm>
            <a:off x="1565030" y="2066936"/>
            <a:ext cx="9747848" cy="443198"/>
          </a:xfrm>
          <a:prstGeom prst="rect">
            <a:avLst/>
          </a:prstGeom>
        </p:spPr>
        <p:txBody>
          <a:bodyPr wrap="square" lIns="0" tIns="0" rIns="0" bIns="0">
            <a:spAutoFit/>
          </a:bodyPr>
          <a:lstStyle/>
          <a:p>
            <a:pPr>
              <a:spcBef>
                <a:spcPts val="1000"/>
              </a:spcBef>
            </a:pPr>
            <a:r>
              <a:rPr lang="en-US" sz="2800" b="0" kern="1200" dirty="0">
                <a:solidFill>
                  <a:schemeClr val="bg1"/>
                </a:solidFill>
                <a:latin typeface="+mn-lt"/>
                <a:ea typeface="+mj-ea"/>
                <a:cs typeface="+mj-cs"/>
              </a:rPr>
              <a:t>About FTI Consulting</a:t>
            </a:r>
          </a:p>
        </p:txBody>
      </p:sp>
      <p:sp>
        <p:nvSpPr>
          <p:cNvPr id="257" name="TextBox 256">
            <a:extLst>
              <a:ext uri="{FF2B5EF4-FFF2-40B4-BE49-F238E27FC236}">
                <a16:creationId xmlns:a16="http://schemas.microsoft.com/office/drawing/2014/main" id="{2EE0009D-0210-409A-BC08-9F08141E4FDA}"/>
              </a:ext>
            </a:extLst>
          </p:cNvPr>
          <p:cNvSpPr txBox="1"/>
          <p:nvPr userDrawn="1"/>
        </p:nvSpPr>
        <p:spPr>
          <a:xfrm>
            <a:off x="4607685" y="3090647"/>
            <a:ext cx="4526280" cy="292388"/>
          </a:xfrm>
          <a:prstGeom prst="rect">
            <a:avLst/>
          </a:prstGeom>
          <a:noFill/>
        </p:spPr>
        <p:txBody>
          <a:bodyPr wrap="square" rtlCol="0">
            <a:spAutoFit/>
          </a:bodyPr>
          <a:lstStyle/>
          <a:p>
            <a:pPr>
              <a:spcBef>
                <a:spcPts val="1000"/>
              </a:spcBef>
            </a:pPr>
            <a:r>
              <a:rPr lang="en-US" sz="1300" b="1" dirty="0">
                <a:solidFill>
                  <a:srgbClr val="003360"/>
                </a:solidFill>
              </a:rPr>
              <a:t>Our Largest Industry Groups</a:t>
            </a:r>
          </a:p>
        </p:txBody>
      </p:sp>
      <p:grpSp>
        <p:nvGrpSpPr>
          <p:cNvPr id="258" name="Group 257">
            <a:extLst>
              <a:ext uri="{FF2B5EF4-FFF2-40B4-BE49-F238E27FC236}">
                <a16:creationId xmlns:a16="http://schemas.microsoft.com/office/drawing/2014/main" id="{7A7655F6-B224-4840-8D03-FB41F8E905D9}"/>
              </a:ext>
            </a:extLst>
          </p:cNvPr>
          <p:cNvGrpSpPr/>
          <p:nvPr userDrawn="1"/>
        </p:nvGrpSpPr>
        <p:grpSpPr>
          <a:xfrm>
            <a:off x="7166759" y="3560441"/>
            <a:ext cx="2099880" cy="1918722"/>
            <a:chOff x="7206731" y="3560441"/>
            <a:chExt cx="2099880" cy="1918722"/>
          </a:xfrm>
        </p:grpSpPr>
        <p:sp>
          <p:nvSpPr>
            <p:cNvPr id="259" name="TextBox 258">
              <a:extLst>
                <a:ext uri="{FF2B5EF4-FFF2-40B4-BE49-F238E27FC236}">
                  <a16:creationId xmlns:a16="http://schemas.microsoft.com/office/drawing/2014/main" id="{4BE7271B-F5B8-4CCA-B501-CEC532D29270}"/>
                </a:ext>
              </a:extLst>
            </p:cNvPr>
            <p:cNvSpPr txBox="1"/>
            <p:nvPr userDrawn="1"/>
          </p:nvSpPr>
          <p:spPr>
            <a:xfrm>
              <a:off x="7754085" y="4326355"/>
              <a:ext cx="1527479" cy="461665"/>
            </a:xfrm>
            <a:prstGeom prst="rect">
              <a:avLst/>
            </a:prstGeom>
            <a:noFill/>
          </p:spPr>
          <p:txBody>
            <a:bodyPr wrap="square" rtlCol="0">
              <a:spAutoFit/>
            </a:bodyPr>
            <a:lstStyle/>
            <a:p>
              <a:pPr>
                <a:spcBef>
                  <a:spcPts val="1000"/>
                </a:spcBef>
              </a:pPr>
              <a:r>
                <a:rPr lang="en-US" sz="1200" dirty="0">
                  <a:solidFill>
                    <a:srgbClr val="003360"/>
                  </a:solidFill>
                </a:rPr>
                <a:t>Retail &amp; Consumer Products</a:t>
              </a:r>
            </a:p>
          </p:txBody>
        </p:sp>
        <p:pic>
          <p:nvPicPr>
            <p:cNvPr id="260" name="Picture 259">
              <a:extLst>
                <a:ext uri="{FF2B5EF4-FFF2-40B4-BE49-F238E27FC236}">
                  <a16:creationId xmlns:a16="http://schemas.microsoft.com/office/drawing/2014/main" id="{22024225-3B61-48FE-9BC1-3CB32211B8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6731" y="4409871"/>
              <a:ext cx="469171" cy="294633"/>
            </a:xfrm>
            <a:prstGeom prst="rect">
              <a:avLst/>
            </a:prstGeom>
          </p:spPr>
        </p:pic>
        <p:sp>
          <p:nvSpPr>
            <p:cNvPr id="261" name="TextBox 260">
              <a:extLst>
                <a:ext uri="{FF2B5EF4-FFF2-40B4-BE49-F238E27FC236}">
                  <a16:creationId xmlns:a16="http://schemas.microsoft.com/office/drawing/2014/main" id="{659BE3F3-6A6F-4F42-AC03-84C264D189C6}"/>
                </a:ext>
              </a:extLst>
            </p:cNvPr>
            <p:cNvSpPr txBox="1"/>
            <p:nvPr userDrawn="1"/>
          </p:nvSpPr>
          <p:spPr>
            <a:xfrm>
              <a:off x="7779132" y="5184601"/>
              <a:ext cx="1527479" cy="276999"/>
            </a:xfrm>
            <a:prstGeom prst="rect">
              <a:avLst/>
            </a:prstGeom>
            <a:noFill/>
          </p:spPr>
          <p:txBody>
            <a:bodyPr wrap="square" rtlCol="0">
              <a:spAutoFit/>
            </a:bodyPr>
            <a:lstStyle/>
            <a:p>
              <a:pPr>
                <a:spcBef>
                  <a:spcPts val="1000"/>
                </a:spcBef>
              </a:pPr>
              <a:r>
                <a:rPr lang="en-US" sz="1200" dirty="0">
                  <a:solidFill>
                    <a:srgbClr val="003360"/>
                  </a:solidFill>
                </a:rPr>
                <a:t>Financial Services</a:t>
              </a:r>
            </a:p>
          </p:txBody>
        </p:sp>
        <p:sp>
          <p:nvSpPr>
            <p:cNvPr id="262" name="Freeform 9">
              <a:extLst>
                <a:ext uri="{FF2B5EF4-FFF2-40B4-BE49-F238E27FC236}">
                  <a16:creationId xmlns:a16="http://schemas.microsoft.com/office/drawing/2014/main" id="{73EA00CD-9AFF-4D21-AEBA-C3BD816AD542}"/>
                </a:ext>
              </a:extLst>
            </p:cNvPr>
            <p:cNvSpPr>
              <a:spLocks noEditPoints="1"/>
            </p:cNvSpPr>
            <p:nvPr userDrawn="1"/>
          </p:nvSpPr>
          <p:spPr bwMode="auto">
            <a:xfrm>
              <a:off x="7285887" y="5167037"/>
              <a:ext cx="310858" cy="312126"/>
            </a:xfrm>
            <a:custGeom>
              <a:avLst/>
              <a:gdLst>
                <a:gd name="T0" fmla="*/ 81 w 136"/>
                <a:gd name="T1" fmla="*/ 52 h 137"/>
                <a:gd name="T2" fmla="*/ 81 w 136"/>
                <a:gd name="T3" fmla="*/ 85 h 137"/>
                <a:gd name="T4" fmla="*/ 71 w 136"/>
                <a:gd name="T5" fmla="*/ 52 h 137"/>
                <a:gd name="T6" fmla="*/ 71 w 136"/>
                <a:gd name="T7" fmla="*/ 85 h 137"/>
                <a:gd name="T8" fmla="*/ 60 w 136"/>
                <a:gd name="T9" fmla="*/ 52 h 137"/>
                <a:gd name="T10" fmla="*/ 92 w 136"/>
                <a:gd name="T11" fmla="*/ 52 h 137"/>
                <a:gd name="T12" fmla="*/ 60 w 136"/>
                <a:gd name="T13" fmla="*/ 63 h 137"/>
                <a:gd name="T14" fmla="*/ 92 w 136"/>
                <a:gd name="T15" fmla="*/ 63 h 137"/>
                <a:gd name="T16" fmla="*/ 60 w 136"/>
                <a:gd name="T17" fmla="*/ 74 h 137"/>
                <a:gd name="T18" fmla="*/ 92 w 136"/>
                <a:gd name="T19" fmla="*/ 74 h 137"/>
                <a:gd name="T20" fmla="*/ 92 w 136"/>
                <a:gd name="T21" fmla="*/ 85 h 137"/>
                <a:gd name="T22" fmla="*/ 60 w 136"/>
                <a:gd name="T23" fmla="*/ 85 h 137"/>
                <a:gd name="T24" fmla="*/ 60 w 136"/>
                <a:gd name="T25" fmla="*/ 36 h 137"/>
                <a:gd name="T26" fmla="*/ 92 w 136"/>
                <a:gd name="T27" fmla="*/ 36 h 137"/>
                <a:gd name="T28" fmla="*/ 92 w 136"/>
                <a:gd name="T29" fmla="*/ 85 h 137"/>
                <a:gd name="T30" fmla="*/ 43 w 136"/>
                <a:gd name="T31" fmla="*/ 79 h 137"/>
                <a:gd name="T32" fmla="*/ 38 w 136"/>
                <a:gd name="T33" fmla="*/ 85 h 137"/>
                <a:gd name="T34" fmla="*/ 32 w 136"/>
                <a:gd name="T35" fmla="*/ 79 h 137"/>
                <a:gd name="T36" fmla="*/ 32 w 136"/>
                <a:gd name="T37" fmla="*/ 41 h 137"/>
                <a:gd name="T38" fmla="*/ 38 w 136"/>
                <a:gd name="T39" fmla="*/ 36 h 137"/>
                <a:gd name="T40" fmla="*/ 43 w 136"/>
                <a:gd name="T41" fmla="*/ 41 h 137"/>
                <a:gd name="T42" fmla="*/ 43 w 136"/>
                <a:gd name="T43" fmla="*/ 79 h 137"/>
                <a:gd name="T44" fmla="*/ 120 w 136"/>
                <a:gd name="T45" fmla="*/ 44 h 137"/>
                <a:gd name="T46" fmla="*/ 120 w 136"/>
                <a:gd name="T47" fmla="*/ 77 h 137"/>
                <a:gd name="T48" fmla="*/ 125 w 136"/>
                <a:gd name="T49" fmla="*/ 82 h 137"/>
                <a:gd name="T50" fmla="*/ 120 w 136"/>
                <a:gd name="T51" fmla="*/ 88 h 137"/>
                <a:gd name="T52" fmla="*/ 114 w 136"/>
                <a:gd name="T53" fmla="*/ 88 h 137"/>
                <a:gd name="T54" fmla="*/ 109 w 136"/>
                <a:gd name="T55" fmla="*/ 82 h 137"/>
                <a:gd name="T56" fmla="*/ 114 w 136"/>
                <a:gd name="T57" fmla="*/ 77 h 137"/>
                <a:gd name="T58" fmla="*/ 120 w 136"/>
                <a:gd name="T59" fmla="*/ 77 h 137"/>
                <a:gd name="T60" fmla="*/ 125 w 136"/>
                <a:gd name="T61" fmla="*/ 82 h 137"/>
                <a:gd name="T62" fmla="*/ 125 w 136"/>
                <a:gd name="T63" fmla="*/ 38 h 137"/>
                <a:gd name="T64" fmla="*/ 120 w 136"/>
                <a:gd name="T65" fmla="*/ 44 h 137"/>
                <a:gd name="T66" fmla="*/ 114 w 136"/>
                <a:gd name="T67" fmla="*/ 44 h 137"/>
                <a:gd name="T68" fmla="*/ 109 w 136"/>
                <a:gd name="T69" fmla="*/ 38 h 137"/>
                <a:gd name="T70" fmla="*/ 114 w 136"/>
                <a:gd name="T71" fmla="*/ 33 h 137"/>
                <a:gd name="T72" fmla="*/ 120 w 136"/>
                <a:gd name="T73" fmla="*/ 33 h 137"/>
                <a:gd name="T74" fmla="*/ 125 w 136"/>
                <a:gd name="T75" fmla="*/ 38 h 137"/>
                <a:gd name="T76" fmla="*/ 120 w 136"/>
                <a:gd name="T77" fmla="*/ 88 h 137"/>
                <a:gd name="T78" fmla="*/ 120 w 136"/>
                <a:gd name="T79" fmla="*/ 104 h 137"/>
                <a:gd name="T80" fmla="*/ 16 w 136"/>
                <a:gd name="T81" fmla="*/ 104 h 137"/>
                <a:gd name="T82" fmla="*/ 16 w 136"/>
                <a:gd name="T83" fmla="*/ 17 h 137"/>
                <a:gd name="T84" fmla="*/ 120 w 136"/>
                <a:gd name="T85" fmla="*/ 17 h 137"/>
                <a:gd name="T86" fmla="*/ 120 w 136"/>
                <a:gd name="T87" fmla="*/ 33 h 137"/>
                <a:gd name="T88" fmla="*/ 120 w 136"/>
                <a:gd name="T89" fmla="*/ 120 h 137"/>
                <a:gd name="T90" fmla="*/ 120 w 136"/>
                <a:gd name="T91" fmla="*/ 137 h 137"/>
                <a:gd name="T92" fmla="*/ 103 w 136"/>
                <a:gd name="T93" fmla="*/ 137 h 137"/>
                <a:gd name="T94" fmla="*/ 103 w 136"/>
                <a:gd name="T95" fmla="*/ 120 h 137"/>
                <a:gd name="T96" fmla="*/ 32 w 136"/>
                <a:gd name="T97" fmla="*/ 120 h 137"/>
                <a:gd name="T98" fmla="*/ 32 w 136"/>
                <a:gd name="T99" fmla="*/ 137 h 137"/>
                <a:gd name="T100" fmla="*/ 16 w 136"/>
                <a:gd name="T101" fmla="*/ 137 h 137"/>
                <a:gd name="T102" fmla="*/ 16 w 136"/>
                <a:gd name="T103" fmla="*/ 120 h 137"/>
                <a:gd name="T104" fmla="*/ 136 w 136"/>
                <a:gd name="T105" fmla="*/ 112 h 137"/>
                <a:gd name="T106" fmla="*/ 128 w 136"/>
                <a:gd name="T107" fmla="*/ 120 h 137"/>
                <a:gd name="T108" fmla="*/ 8 w 136"/>
                <a:gd name="T109" fmla="*/ 120 h 137"/>
                <a:gd name="T110" fmla="*/ 0 w 136"/>
                <a:gd name="T111" fmla="*/ 112 h 137"/>
                <a:gd name="T112" fmla="*/ 0 w 136"/>
                <a:gd name="T113" fmla="*/ 8 h 137"/>
                <a:gd name="T114" fmla="*/ 8 w 136"/>
                <a:gd name="T115" fmla="*/ 0 h 137"/>
                <a:gd name="T116" fmla="*/ 128 w 136"/>
                <a:gd name="T117" fmla="*/ 0 h 137"/>
                <a:gd name="T118" fmla="*/ 136 w 136"/>
                <a:gd name="T119" fmla="*/ 8 h 137"/>
                <a:gd name="T120" fmla="*/ 136 w 136"/>
                <a:gd name="T121" fmla="*/ 11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 h="137">
                  <a:moveTo>
                    <a:pt x="81" y="52"/>
                  </a:moveTo>
                  <a:cubicBezTo>
                    <a:pt x="81" y="85"/>
                    <a:pt x="81" y="85"/>
                    <a:pt x="81" y="85"/>
                  </a:cubicBezTo>
                  <a:moveTo>
                    <a:pt x="71" y="52"/>
                  </a:moveTo>
                  <a:cubicBezTo>
                    <a:pt x="71" y="85"/>
                    <a:pt x="71" y="85"/>
                    <a:pt x="71" y="85"/>
                  </a:cubicBezTo>
                  <a:moveTo>
                    <a:pt x="60" y="52"/>
                  </a:moveTo>
                  <a:cubicBezTo>
                    <a:pt x="92" y="52"/>
                    <a:pt x="92" y="52"/>
                    <a:pt x="92" y="52"/>
                  </a:cubicBezTo>
                  <a:moveTo>
                    <a:pt x="60" y="63"/>
                  </a:moveTo>
                  <a:cubicBezTo>
                    <a:pt x="92" y="63"/>
                    <a:pt x="92" y="63"/>
                    <a:pt x="92" y="63"/>
                  </a:cubicBezTo>
                  <a:moveTo>
                    <a:pt x="60" y="74"/>
                  </a:moveTo>
                  <a:cubicBezTo>
                    <a:pt x="92" y="74"/>
                    <a:pt x="92" y="74"/>
                    <a:pt x="92" y="74"/>
                  </a:cubicBezTo>
                  <a:moveTo>
                    <a:pt x="92" y="85"/>
                  </a:moveTo>
                  <a:cubicBezTo>
                    <a:pt x="60" y="85"/>
                    <a:pt x="60" y="85"/>
                    <a:pt x="60" y="85"/>
                  </a:cubicBezTo>
                  <a:cubicBezTo>
                    <a:pt x="60" y="36"/>
                    <a:pt x="60" y="36"/>
                    <a:pt x="60" y="36"/>
                  </a:cubicBezTo>
                  <a:cubicBezTo>
                    <a:pt x="92" y="36"/>
                    <a:pt x="92" y="36"/>
                    <a:pt x="92" y="36"/>
                  </a:cubicBezTo>
                  <a:lnTo>
                    <a:pt x="92" y="85"/>
                  </a:lnTo>
                  <a:close/>
                  <a:moveTo>
                    <a:pt x="43" y="79"/>
                  </a:moveTo>
                  <a:cubicBezTo>
                    <a:pt x="43" y="82"/>
                    <a:pt x="41" y="85"/>
                    <a:pt x="38" y="85"/>
                  </a:cubicBezTo>
                  <a:cubicBezTo>
                    <a:pt x="35" y="85"/>
                    <a:pt x="32" y="82"/>
                    <a:pt x="32" y="79"/>
                  </a:cubicBezTo>
                  <a:cubicBezTo>
                    <a:pt x="32" y="41"/>
                    <a:pt x="32" y="41"/>
                    <a:pt x="32" y="41"/>
                  </a:cubicBezTo>
                  <a:cubicBezTo>
                    <a:pt x="32" y="38"/>
                    <a:pt x="35" y="36"/>
                    <a:pt x="38" y="36"/>
                  </a:cubicBezTo>
                  <a:cubicBezTo>
                    <a:pt x="41" y="36"/>
                    <a:pt x="43" y="38"/>
                    <a:pt x="43" y="41"/>
                  </a:cubicBezTo>
                  <a:lnTo>
                    <a:pt x="43" y="79"/>
                  </a:lnTo>
                  <a:close/>
                  <a:moveTo>
                    <a:pt x="120" y="44"/>
                  </a:moveTo>
                  <a:cubicBezTo>
                    <a:pt x="120" y="77"/>
                    <a:pt x="120" y="77"/>
                    <a:pt x="120" y="77"/>
                  </a:cubicBezTo>
                  <a:moveTo>
                    <a:pt x="125" y="82"/>
                  </a:moveTo>
                  <a:cubicBezTo>
                    <a:pt x="125" y="85"/>
                    <a:pt x="123" y="88"/>
                    <a:pt x="120" y="88"/>
                  </a:cubicBezTo>
                  <a:cubicBezTo>
                    <a:pt x="114" y="88"/>
                    <a:pt x="114" y="88"/>
                    <a:pt x="114" y="88"/>
                  </a:cubicBezTo>
                  <a:cubicBezTo>
                    <a:pt x="111" y="88"/>
                    <a:pt x="109" y="85"/>
                    <a:pt x="109" y="82"/>
                  </a:cubicBezTo>
                  <a:cubicBezTo>
                    <a:pt x="109" y="79"/>
                    <a:pt x="111" y="77"/>
                    <a:pt x="114" y="77"/>
                  </a:cubicBezTo>
                  <a:cubicBezTo>
                    <a:pt x="120" y="77"/>
                    <a:pt x="120" y="77"/>
                    <a:pt x="120" y="77"/>
                  </a:cubicBezTo>
                  <a:cubicBezTo>
                    <a:pt x="123" y="77"/>
                    <a:pt x="125" y="79"/>
                    <a:pt x="125" y="82"/>
                  </a:cubicBezTo>
                  <a:close/>
                  <a:moveTo>
                    <a:pt x="125" y="38"/>
                  </a:moveTo>
                  <a:cubicBezTo>
                    <a:pt x="125" y="41"/>
                    <a:pt x="123" y="44"/>
                    <a:pt x="120" y="44"/>
                  </a:cubicBezTo>
                  <a:cubicBezTo>
                    <a:pt x="114" y="44"/>
                    <a:pt x="114" y="44"/>
                    <a:pt x="114" y="44"/>
                  </a:cubicBezTo>
                  <a:cubicBezTo>
                    <a:pt x="111" y="44"/>
                    <a:pt x="109" y="41"/>
                    <a:pt x="109" y="38"/>
                  </a:cubicBezTo>
                  <a:cubicBezTo>
                    <a:pt x="109" y="35"/>
                    <a:pt x="111" y="33"/>
                    <a:pt x="114" y="33"/>
                  </a:cubicBezTo>
                  <a:cubicBezTo>
                    <a:pt x="120" y="33"/>
                    <a:pt x="120" y="33"/>
                    <a:pt x="120" y="33"/>
                  </a:cubicBezTo>
                  <a:cubicBezTo>
                    <a:pt x="123" y="33"/>
                    <a:pt x="125" y="35"/>
                    <a:pt x="125" y="38"/>
                  </a:cubicBezTo>
                  <a:close/>
                  <a:moveTo>
                    <a:pt x="120" y="88"/>
                  </a:moveTo>
                  <a:cubicBezTo>
                    <a:pt x="120" y="104"/>
                    <a:pt x="120" y="104"/>
                    <a:pt x="120" y="104"/>
                  </a:cubicBezTo>
                  <a:cubicBezTo>
                    <a:pt x="16" y="104"/>
                    <a:pt x="16" y="104"/>
                    <a:pt x="16" y="104"/>
                  </a:cubicBezTo>
                  <a:cubicBezTo>
                    <a:pt x="16" y="17"/>
                    <a:pt x="16" y="17"/>
                    <a:pt x="16" y="17"/>
                  </a:cubicBezTo>
                  <a:cubicBezTo>
                    <a:pt x="120" y="17"/>
                    <a:pt x="120" y="17"/>
                    <a:pt x="120" y="17"/>
                  </a:cubicBezTo>
                  <a:cubicBezTo>
                    <a:pt x="120" y="33"/>
                    <a:pt x="120" y="33"/>
                    <a:pt x="120" y="33"/>
                  </a:cubicBezTo>
                  <a:moveTo>
                    <a:pt x="120" y="120"/>
                  </a:moveTo>
                  <a:cubicBezTo>
                    <a:pt x="120" y="137"/>
                    <a:pt x="120" y="137"/>
                    <a:pt x="120" y="137"/>
                  </a:cubicBezTo>
                  <a:cubicBezTo>
                    <a:pt x="103" y="137"/>
                    <a:pt x="103" y="137"/>
                    <a:pt x="103" y="137"/>
                  </a:cubicBezTo>
                  <a:cubicBezTo>
                    <a:pt x="103" y="120"/>
                    <a:pt x="103" y="120"/>
                    <a:pt x="103" y="120"/>
                  </a:cubicBezTo>
                  <a:moveTo>
                    <a:pt x="32" y="120"/>
                  </a:moveTo>
                  <a:cubicBezTo>
                    <a:pt x="32" y="137"/>
                    <a:pt x="32" y="137"/>
                    <a:pt x="32" y="137"/>
                  </a:cubicBezTo>
                  <a:cubicBezTo>
                    <a:pt x="16" y="137"/>
                    <a:pt x="16" y="137"/>
                    <a:pt x="16" y="137"/>
                  </a:cubicBezTo>
                  <a:cubicBezTo>
                    <a:pt x="16" y="120"/>
                    <a:pt x="16" y="120"/>
                    <a:pt x="16" y="120"/>
                  </a:cubicBezTo>
                  <a:moveTo>
                    <a:pt x="136" y="112"/>
                  </a:moveTo>
                  <a:cubicBezTo>
                    <a:pt x="136" y="117"/>
                    <a:pt x="132" y="120"/>
                    <a:pt x="128" y="120"/>
                  </a:cubicBezTo>
                  <a:cubicBezTo>
                    <a:pt x="8" y="120"/>
                    <a:pt x="8" y="120"/>
                    <a:pt x="8" y="120"/>
                  </a:cubicBezTo>
                  <a:cubicBezTo>
                    <a:pt x="3" y="120"/>
                    <a:pt x="0" y="117"/>
                    <a:pt x="0" y="112"/>
                  </a:cubicBezTo>
                  <a:cubicBezTo>
                    <a:pt x="0" y="8"/>
                    <a:pt x="0" y="8"/>
                    <a:pt x="0" y="8"/>
                  </a:cubicBezTo>
                  <a:cubicBezTo>
                    <a:pt x="0" y="4"/>
                    <a:pt x="3" y="0"/>
                    <a:pt x="8" y="0"/>
                  </a:cubicBezTo>
                  <a:cubicBezTo>
                    <a:pt x="128" y="0"/>
                    <a:pt x="128" y="0"/>
                    <a:pt x="128" y="0"/>
                  </a:cubicBezTo>
                  <a:cubicBezTo>
                    <a:pt x="132" y="0"/>
                    <a:pt x="136" y="4"/>
                    <a:pt x="136" y="8"/>
                  </a:cubicBezTo>
                  <a:lnTo>
                    <a:pt x="136" y="112"/>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3" name="TextBox 262">
              <a:extLst>
                <a:ext uri="{FF2B5EF4-FFF2-40B4-BE49-F238E27FC236}">
                  <a16:creationId xmlns:a16="http://schemas.microsoft.com/office/drawing/2014/main" id="{C2AB78A0-B439-40A0-B70E-5C3EC6A7F562}"/>
                </a:ext>
              </a:extLst>
            </p:cNvPr>
            <p:cNvSpPr txBox="1"/>
            <p:nvPr userDrawn="1"/>
          </p:nvSpPr>
          <p:spPr>
            <a:xfrm>
              <a:off x="7754085" y="3560441"/>
              <a:ext cx="1527479" cy="461665"/>
            </a:xfrm>
            <a:prstGeom prst="rect">
              <a:avLst/>
            </a:prstGeom>
            <a:noFill/>
          </p:spPr>
          <p:txBody>
            <a:bodyPr wrap="square" rtlCol="0" anchor="ctr">
              <a:spAutoFit/>
            </a:bodyPr>
            <a:lstStyle/>
            <a:p>
              <a:pPr>
                <a:spcBef>
                  <a:spcPts val="1000"/>
                </a:spcBef>
              </a:pPr>
              <a:r>
                <a:rPr lang="en-US" sz="1200" dirty="0">
                  <a:solidFill>
                    <a:srgbClr val="003360"/>
                  </a:solidFill>
                </a:rPr>
                <a:t>Energy, Power &amp; Products (EPP)</a:t>
              </a:r>
            </a:p>
          </p:txBody>
        </p:sp>
        <p:sp>
          <p:nvSpPr>
            <p:cNvPr id="264" name="Freeform 13">
              <a:extLst>
                <a:ext uri="{FF2B5EF4-FFF2-40B4-BE49-F238E27FC236}">
                  <a16:creationId xmlns:a16="http://schemas.microsoft.com/office/drawing/2014/main" id="{3DDA87AE-79FF-4960-86F5-615ADF6AFD46}"/>
                </a:ext>
              </a:extLst>
            </p:cNvPr>
            <p:cNvSpPr>
              <a:spLocks/>
            </p:cNvSpPr>
            <p:nvPr userDrawn="1"/>
          </p:nvSpPr>
          <p:spPr bwMode="auto">
            <a:xfrm>
              <a:off x="7345998" y="3616343"/>
              <a:ext cx="190636" cy="349861"/>
            </a:xfrm>
            <a:custGeom>
              <a:avLst/>
              <a:gdLst>
                <a:gd name="T0" fmla="*/ 78 w 176"/>
                <a:gd name="T1" fmla="*/ 226 h 323"/>
                <a:gd name="T2" fmla="*/ 114 w 176"/>
                <a:gd name="T3" fmla="*/ 226 h 323"/>
                <a:gd name="T4" fmla="*/ 12 w 176"/>
                <a:gd name="T5" fmla="*/ 323 h 323"/>
                <a:gd name="T6" fmla="*/ 0 w 176"/>
                <a:gd name="T7" fmla="*/ 226 h 323"/>
                <a:gd name="T8" fmla="*/ 32 w 176"/>
                <a:gd name="T9" fmla="*/ 226 h 323"/>
                <a:gd name="T10" fmla="*/ 65 w 176"/>
                <a:gd name="T11" fmla="*/ 140 h 323"/>
                <a:gd name="T12" fmla="*/ 16 w 176"/>
                <a:gd name="T13" fmla="*/ 140 h 323"/>
                <a:gd name="T14" fmla="*/ 81 w 176"/>
                <a:gd name="T15" fmla="*/ 0 h 323"/>
                <a:gd name="T16" fmla="*/ 163 w 176"/>
                <a:gd name="T17" fmla="*/ 0 h 323"/>
                <a:gd name="T18" fmla="*/ 114 w 176"/>
                <a:gd name="T19" fmla="*/ 79 h 323"/>
                <a:gd name="T20" fmla="*/ 176 w 176"/>
                <a:gd name="T21" fmla="*/ 79 h 323"/>
                <a:gd name="T22" fmla="*/ 78 w 176"/>
                <a:gd name="T23" fmla="*/ 22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323">
                  <a:moveTo>
                    <a:pt x="78" y="226"/>
                  </a:moveTo>
                  <a:lnTo>
                    <a:pt x="114" y="226"/>
                  </a:lnTo>
                  <a:lnTo>
                    <a:pt x="12" y="323"/>
                  </a:lnTo>
                  <a:lnTo>
                    <a:pt x="0" y="226"/>
                  </a:lnTo>
                  <a:lnTo>
                    <a:pt x="32" y="226"/>
                  </a:lnTo>
                  <a:lnTo>
                    <a:pt x="65" y="140"/>
                  </a:lnTo>
                  <a:lnTo>
                    <a:pt x="16" y="140"/>
                  </a:lnTo>
                  <a:lnTo>
                    <a:pt x="81" y="0"/>
                  </a:lnTo>
                  <a:lnTo>
                    <a:pt x="163" y="0"/>
                  </a:lnTo>
                  <a:lnTo>
                    <a:pt x="114" y="79"/>
                  </a:lnTo>
                  <a:lnTo>
                    <a:pt x="176" y="79"/>
                  </a:lnTo>
                  <a:lnTo>
                    <a:pt x="78" y="226"/>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nvGrpSpPr>
          <p:cNvPr id="265" name="Group 264">
            <a:extLst>
              <a:ext uri="{FF2B5EF4-FFF2-40B4-BE49-F238E27FC236}">
                <a16:creationId xmlns:a16="http://schemas.microsoft.com/office/drawing/2014/main" id="{81CF5B20-EA30-455D-918C-D84EF56EF0CC}"/>
              </a:ext>
            </a:extLst>
          </p:cNvPr>
          <p:cNvGrpSpPr/>
          <p:nvPr userDrawn="1"/>
        </p:nvGrpSpPr>
        <p:grpSpPr>
          <a:xfrm>
            <a:off x="9736791" y="3602039"/>
            <a:ext cx="2024738" cy="1910768"/>
            <a:chOff x="9736791" y="3602039"/>
            <a:chExt cx="2024738" cy="1910768"/>
          </a:xfrm>
        </p:grpSpPr>
        <p:sp>
          <p:nvSpPr>
            <p:cNvPr id="266" name="TextBox 265">
              <a:extLst>
                <a:ext uri="{FF2B5EF4-FFF2-40B4-BE49-F238E27FC236}">
                  <a16:creationId xmlns:a16="http://schemas.microsoft.com/office/drawing/2014/main" id="{3D805D95-B9AA-46A5-BB08-92D67E4AB50F}"/>
                </a:ext>
              </a:extLst>
            </p:cNvPr>
            <p:cNvSpPr txBox="1"/>
            <p:nvPr userDrawn="1"/>
          </p:nvSpPr>
          <p:spPr>
            <a:xfrm>
              <a:off x="10234050" y="4428434"/>
              <a:ext cx="1527479" cy="276999"/>
            </a:xfrm>
            <a:prstGeom prst="rect">
              <a:avLst/>
            </a:prstGeom>
            <a:noFill/>
          </p:spPr>
          <p:txBody>
            <a:bodyPr wrap="square" rtlCol="0">
              <a:spAutoFit/>
            </a:bodyPr>
            <a:lstStyle/>
            <a:p>
              <a:pPr>
                <a:spcBef>
                  <a:spcPts val="1000"/>
                </a:spcBef>
              </a:pPr>
              <a:r>
                <a:rPr lang="en-US" sz="1200" dirty="0">
                  <a:solidFill>
                    <a:srgbClr val="003360"/>
                  </a:solidFill>
                </a:rPr>
                <a:t>Mining</a:t>
              </a:r>
            </a:p>
          </p:txBody>
        </p:sp>
        <p:grpSp>
          <p:nvGrpSpPr>
            <p:cNvPr id="267" name="Group 82">
              <a:extLst>
                <a:ext uri="{FF2B5EF4-FFF2-40B4-BE49-F238E27FC236}">
                  <a16:creationId xmlns:a16="http://schemas.microsoft.com/office/drawing/2014/main" id="{C6883200-7D58-47AB-9776-2A89443342ED}"/>
                </a:ext>
              </a:extLst>
            </p:cNvPr>
            <p:cNvGrpSpPr>
              <a:grpSpLocks noChangeAspect="1"/>
            </p:cNvGrpSpPr>
            <p:nvPr userDrawn="1"/>
          </p:nvGrpSpPr>
          <p:grpSpPr bwMode="auto">
            <a:xfrm>
              <a:off x="9736791" y="4378574"/>
              <a:ext cx="405130" cy="357226"/>
              <a:chOff x="4742" y="3536"/>
              <a:chExt cx="296" cy="261"/>
            </a:xfrm>
          </p:grpSpPr>
          <p:sp>
            <p:nvSpPr>
              <p:cNvPr id="321" name="AutoShape 81">
                <a:extLst>
                  <a:ext uri="{FF2B5EF4-FFF2-40B4-BE49-F238E27FC236}">
                    <a16:creationId xmlns:a16="http://schemas.microsoft.com/office/drawing/2014/main" id="{9B7DF8F0-5B69-44A6-B657-CD91DA1A9326}"/>
                  </a:ext>
                </a:extLst>
              </p:cNvPr>
              <p:cNvSpPr>
                <a:spLocks noChangeAspect="1" noChangeArrowheads="1" noTextEdit="1"/>
              </p:cNvSpPr>
              <p:nvPr userDrawn="1"/>
            </p:nvSpPr>
            <p:spPr bwMode="auto">
              <a:xfrm>
                <a:off x="4742" y="3536"/>
                <a:ext cx="296"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Freeform 83">
                <a:extLst>
                  <a:ext uri="{FF2B5EF4-FFF2-40B4-BE49-F238E27FC236}">
                    <a16:creationId xmlns:a16="http://schemas.microsoft.com/office/drawing/2014/main" id="{39D14BE1-F43B-4585-9900-4E8A382512AE}"/>
                  </a:ext>
                </a:extLst>
              </p:cNvPr>
              <p:cNvSpPr>
                <a:spLocks/>
              </p:cNvSpPr>
              <p:nvPr userDrawn="1"/>
            </p:nvSpPr>
            <p:spPr bwMode="auto">
              <a:xfrm>
                <a:off x="4757" y="3559"/>
                <a:ext cx="129" cy="74"/>
              </a:xfrm>
              <a:custGeom>
                <a:avLst/>
                <a:gdLst>
                  <a:gd name="T0" fmla="*/ 0 w 129"/>
                  <a:gd name="T1" fmla="*/ 74 h 74"/>
                  <a:gd name="T2" fmla="*/ 5 w 129"/>
                  <a:gd name="T3" fmla="*/ 50 h 74"/>
                  <a:gd name="T4" fmla="*/ 19 w 129"/>
                  <a:gd name="T5" fmla="*/ 44 h 74"/>
                  <a:gd name="T6" fmla="*/ 21 w 129"/>
                  <a:gd name="T7" fmla="*/ 24 h 74"/>
                  <a:gd name="T8" fmla="*/ 54 w 129"/>
                  <a:gd name="T9" fmla="*/ 11 h 74"/>
                  <a:gd name="T10" fmla="*/ 59 w 129"/>
                  <a:gd name="T11" fmla="*/ 0 h 74"/>
                  <a:gd name="T12" fmla="*/ 92 w 129"/>
                  <a:gd name="T13" fmla="*/ 1 h 74"/>
                  <a:gd name="T14" fmla="*/ 95 w 129"/>
                  <a:gd name="T15" fmla="*/ 11 h 74"/>
                  <a:gd name="T16" fmla="*/ 120 w 129"/>
                  <a:gd name="T17" fmla="*/ 10 h 74"/>
                  <a:gd name="T18" fmla="*/ 129 w 129"/>
                  <a:gd name="T19" fmla="*/ 2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4">
                    <a:moveTo>
                      <a:pt x="0" y="74"/>
                    </a:moveTo>
                    <a:lnTo>
                      <a:pt x="5" y="50"/>
                    </a:lnTo>
                    <a:lnTo>
                      <a:pt x="19" y="44"/>
                    </a:lnTo>
                    <a:lnTo>
                      <a:pt x="21" y="24"/>
                    </a:lnTo>
                    <a:lnTo>
                      <a:pt x="54" y="11"/>
                    </a:lnTo>
                    <a:lnTo>
                      <a:pt x="59" y="0"/>
                    </a:lnTo>
                    <a:lnTo>
                      <a:pt x="92" y="1"/>
                    </a:lnTo>
                    <a:lnTo>
                      <a:pt x="95" y="11"/>
                    </a:lnTo>
                    <a:lnTo>
                      <a:pt x="120" y="10"/>
                    </a:lnTo>
                    <a:lnTo>
                      <a:pt x="129" y="21"/>
                    </a:lnTo>
                  </a:path>
                </a:pathLst>
              </a:cu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3" name="Oval 84">
                <a:extLst>
                  <a:ext uri="{FF2B5EF4-FFF2-40B4-BE49-F238E27FC236}">
                    <a16:creationId xmlns:a16="http://schemas.microsoft.com/office/drawing/2014/main" id="{19898AD6-EBC8-451B-9063-2E10B2DBAFA7}"/>
                  </a:ext>
                </a:extLst>
              </p:cNvPr>
              <p:cNvSpPr>
                <a:spLocks noChangeArrowheads="1"/>
              </p:cNvSpPr>
              <p:nvPr userDrawn="1"/>
            </p:nvSpPr>
            <p:spPr bwMode="auto">
              <a:xfrm>
                <a:off x="4771" y="3710"/>
                <a:ext cx="84" cy="84"/>
              </a:xfrm>
              <a:prstGeom prst="ellipse">
                <a:avLst/>
              </a:pr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4" name="Oval 85">
                <a:extLst>
                  <a:ext uri="{FF2B5EF4-FFF2-40B4-BE49-F238E27FC236}">
                    <a16:creationId xmlns:a16="http://schemas.microsoft.com/office/drawing/2014/main" id="{3AECFE95-5543-4FE2-B262-1EB5126D8C7E}"/>
                  </a:ext>
                </a:extLst>
              </p:cNvPr>
              <p:cNvSpPr>
                <a:spLocks noChangeArrowheads="1"/>
              </p:cNvSpPr>
              <p:nvPr userDrawn="1"/>
            </p:nvSpPr>
            <p:spPr bwMode="auto">
              <a:xfrm>
                <a:off x="4868" y="3710"/>
                <a:ext cx="84" cy="84"/>
              </a:xfrm>
              <a:prstGeom prst="ellipse">
                <a:avLst/>
              </a:pr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5" name="Oval 86">
                <a:extLst>
                  <a:ext uri="{FF2B5EF4-FFF2-40B4-BE49-F238E27FC236}">
                    <a16:creationId xmlns:a16="http://schemas.microsoft.com/office/drawing/2014/main" id="{CCE118FC-50A6-4A2D-A65C-B19D365CF39D}"/>
                  </a:ext>
                </a:extLst>
              </p:cNvPr>
              <p:cNvSpPr>
                <a:spLocks noChangeArrowheads="1"/>
              </p:cNvSpPr>
              <p:nvPr userDrawn="1"/>
            </p:nvSpPr>
            <p:spPr bwMode="auto">
              <a:xfrm>
                <a:off x="4888" y="3730"/>
                <a:ext cx="43" cy="44"/>
              </a:xfrm>
              <a:prstGeom prst="ellipse">
                <a:avLst/>
              </a:pr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6" name="Oval 87">
                <a:extLst>
                  <a:ext uri="{FF2B5EF4-FFF2-40B4-BE49-F238E27FC236}">
                    <a16:creationId xmlns:a16="http://schemas.microsoft.com/office/drawing/2014/main" id="{9C32EADF-0CC4-4FF9-9657-1C508BAB283C}"/>
                  </a:ext>
                </a:extLst>
              </p:cNvPr>
              <p:cNvSpPr>
                <a:spLocks noChangeArrowheads="1"/>
              </p:cNvSpPr>
              <p:nvPr userDrawn="1"/>
            </p:nvSpPr>
            <p:spPr bwMode="auto">
              <a:xfrm>
                <a:off x="4791" y="3730"/>
                <a:ext cx="43" cy="44"/>
              </a:xfrm>
              <a:prstGeom prst="ellipse">
                <a:avLst/>
              </a:pr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7" name="Freeform 88">
                <a:extLst>
                  <a:ext uri="{FF2B5EF4-FFF2-40B4-BE49-F238E27FC236}">
                    <a16:creationId xmlns:a16="http://schemas.microsoft.com/office/drawing/2014/main" id="{53DA3AEE-0E54-4243-8A85-E2D37537D3EC}"/>
                  </a:ext>
                </a:extLst>
              </p:cNvPr>
              <p:cNvSpPr>
                <a:spLocks/>
              </p:cNvSpPr>
              <p:nvPr userDrawn="1"/>
            </p:nvSpPr>
            <p:spPr bwMode="auto">
              <a:xfrm>
                <a:off x="4744" y="3539"/>
                <a:ext cx="262" cy="157"/>
              </a:xfrm>
              <a:custGeom>
                <a:avLst/>
                <a:gdLst>
                  <a:gd name="T0" fmla="*/ 262 w 262"/>
                  <a:gd name="T1" fmla="*/ 26 h 157"/>
                  <a:gd name="T2" fmla="*/ 246 w 262"/>
                  <a:gd name="T3" fmla="*/ 0 h 157"/>
                  <a:gd name="T4" fmla="*/ 0 w 262"/>
                  <a:gd name="T5" fmla="*/ 101 h 157"/>
                  <a:gd name="T6" fmla="*/ 20 w 262"/>
                  <a:gd name="T7" fmla="*/ 157 h 157"/>
                  <a:gd name="T8" fmla="*/ 193 w 262"/>
                  <a:gd name="T9" fmla="*/ 157 h 157"/>
                  <a:gd name="T10" fmla="*/ 193 w 262"/>
                  <a:gd name="T11" fmla="*/ 89 h 157"/>
                  <a:gd name="T12" fmla="*/ 262 w 262"/>
                  <a:gd name="T13" fmla="*/ 26 h 157"/>
                </a:gdLst>
                <a:ahLst/>
                <a:cxnLst>
                  <a:cxn ang="0">
                    <a:pos x="T0" y="T1"/>
                  </a:cxn>
                  <a:cxn ang="0">
                    <a:pos x="T2" y="T3"/>
                  </a:cxn>
                  <a:cxn ang="0">
                    <a:pos x="T4" y="T5"/>
                  </a:cxn>
                  <a:cxn ang="0">
                    <a:pos x="T6" y="T7"/>
                  </a:cxn>
                  <a:cxn ang="0">
                    <a:pos x="T8" y="T9"/>
                  </a:cxn>
                  <a:cxn ang="0">
                    <a:pos x="T10" y="T11"/>
                  </a:cxn>
                  <a:cxn ang="0">
                    <a:pos x="T12" y="T13"/>
                  </a:cxn>
                </a:cxnLst>
                <a:rect l="0" t="0" r="r" b="b"/>
                <a:pathLst>
                  <a:path w="262" h="157">
                    <a:moveTo>
                      <a:pt x="262" y="26"/>
                    </a:moveTo>
                    <a:lnTo>
                      <a:pt x="246" y="0"/>
                    </a:lnTo>
                    <a:lnTo>
                      <a:pt x="0" y="101"/>
                    </a:lnTo>
                    <a:lnTo>
                      <a:pt x="20" y="157"/>
                    </a:lnTo>
                    <a:lnTo>
                      <a:pt x="193" y="157"/>
                    </a:lnTo>
                    <a:lnTo>
                      <a:pt x="193" y="89"/>
                    </a:lnTo>
                    <a:lnTo>
                      <a:pt x="262" y="26"/>
                    </a:lnTo>
                    <a:close/>
                  </a:path>
                </a:pathLst>
              </a:cu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8" name="Line 89">
                <a:extLst>
                  <a:ext uri="{FF2B5EF4-FFF2-40B4-BE49-F238E27FC236}">
                    <a16:creationId xmlns:a16="http://schemas.microsoft.com/office/drawing/2014/main" id="{F6C4E12C-7435-4CCD-95A9-B81CD7612286}"/>
                  </a:ext>
                </a:extLst>
              </p:cNvPr>
              <p:cNvSpPr>
                <a:spLocks noChangeShapeType="1"/>
              </p:cNvSpPr>
              <p:nvPr userDrawn="1"/>
            </p:nvSpPr>
            <p:spPr bwMode="auto">
              <a:xfrm>
                <a:off x="4767" y="3695"/>
                <a:ext cx="0" cy="0"/>
              </a:xfrm>
              <a:prstGeom prst="line">
                <a:avLst/>
              </a:prstGeom>
              <a:noFill/>
              <a:ln w="7938" cap="rnd">
                <a:solidFill>
                  <a:srgbClr val="0067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9" name="Line 90">
                <a:extLst>
                  <a:ext uri="{FF2B5EF4-FFF2-40B4-BE49-F238E27FC236}">
                    <a16:creationId xmlns:a16="http://schemas.microsoft.com/office/drawing/2014/main" id="{3D9FC539-5B1A-42D1-A9D7-64F6831B6F2F}"/>
                  </a:ext>
                </a:extLst>
              </p:cNvPr>
              <p:cNvSpPr>
                <a:spLocks noChangeShapeType="1"/>
              </p:cNvSpPr>
              <p:nvPr userDrawn="1"/>
            </p:nvSpPr>
            <p:spPr bwMode="auto">
              <a:xfrm>
                <a:off x="4745" y="3640"/>
                <a:ext cx="0" cy="0"/>
              </a:xfrm>
              <a:prstGeom prst="line">
                <a:avLst/>
              </a:prstGeom>
              <a:noFill/>
              <a:ln w="7938" cap="rnd">
                <a:solidFill>
                  <a:srgbClr val="0067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0" name="Freeform 91">
                <a:extLst>
                  <a:ext uri="{FF2B5EF4-FFF2-40B4-BE49-F238E27FC236}">
                    <a16:creationId xmlns:a16="http://schemas.microsoft.com/office/drawing/2014/main" id="{FA01DB84-A2C0-4211-9CF3-83DF5C0B7662}"/>
                  </a:ext>
                </a:extLst>
              </p:cNvPr>
              <p:cNvSpPr>
                <a:spLocks/>
              </p:cNvSpPr>
              <p:nvPr userDrawn="1"/>
            </p:nvSpPr>
            <p:spPr bwMode="auto">
              <a:xfrm>
                <a:off x="4953" y="3627"/>
                <a:ext cx="82" cy="122"/>
              </a:xfrm>
              <a:custGeom>
                <a:avLst/>
                <a:gdLst>
                  <a:gd name="T0" fmla="*/ 41 w 82"/>
                  <a:gd name="T1" fmla="*/ 0 h 122"/>
                  <a:gd name="T2" fmla="*/ 0 w 82"/>
                  <a:gd name="T3" fmla="*/ 0 h 122"/>
                  <a:gd name="T4" fmla="*/ 0 w 82"/>
                  <a:gd name="T5" fmla="*/ 68 h 122"/>
                  <a:gd name="T6" fmla="*/ 17 w 82"/>
                  <a:gd name="T7" fmla="*/ 94 h 122"/>
                  <a:gd name="T8" fmla="*/ 17 w 82"/>
                  <a:gd name="T9" fmla="*/ 122 h 122"/>
                  <a:gd name="T10" fmla="*/ 82 w 82"/>
                  <a:gd name="T11" fmla="*/ 122 h 122"/>
                  <a:gd name="T12" fmla="*/ 82 w 82"/>
                  <a:gd name="T13" fmla="*/ 68 h 122"/>
                  <a:gd name="T14" fmla="*/ 41 w 82"/>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22">
                    <a:moveTo>
                      <a:pt x="41" y="0"/>
                    </a:moveTo>
                    <a:lnTo>
                      <a:pt x="0" y="0"/>
                    </a:lnTo>
                    <a:lnTo>
                      <a:pt x="0" y="68"/>
                    </a:lnTo>
                    <a:lnTo>
                      <a:pt x="17" y="94"/>
                    </a:lnTo>
                    <a:lnTo>
                      <a:pt x="17" y="122"/>
                    </a:lnTo>
                    <a:lnTo>
                      <a:pt x="82" y="122"/>
                    </a:lnTo>
                    <a:lnTo>
                      <a:pt x="82" y="68"/>
                    </a:lnTo>
                    <a:lnTo>
                      <a:pt x="41" y="0"/>
                    </a:lnTo>
                    <a:close/>
                  </a:path>
                </a:pathLst>
              </a:cu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1" name="Freeform 92">
                <a:extLst>
                  <a:ext uri="{FF2B5EF4-FFF2-40B4-BE49-F238E27FC236}">
                    <a16:creationId xmlns:a16="http://schemas.microsoft.com/office/drawing/2014/main" id="{211355C9-07CC-4F5A-B5BF-E239955AC727}"/>
                  </a:ext>
                </a:extLst>
              </p:cNvPr>
              <p:cNvSpPr>
                <a:spLocks/>
              </p:cNvSpPr>
              <p:nvPr userDrawn="1"/>
            </p:nvSpPr>
            <p:spPr bwMode="auto">
              <a:xfrm>
                <a:off x="4966" y="3641"/>
                <a:ext cx="42" cy="37"/>
              </a:xfrm>
              <a:custGeom>
                <a:avLst/>
                <a:gdLst>
                  <a:gd name="T0" fmla="*/ 0 w 42"/>
                  <a:gd name="T1" fmla="*/ 37 h 37"/>
                  <a:gd name="T2" fmla="*/ 0 w 42"/>
                  <a:gd name="T3" fmla="*/ 0 h 37"/>
                  <a:gd name="T4" fmla="*/ 20 w 42"/>
                  <a:gd name="T5" fmla="*/ 0 h 37"/>
                  <a:gd name="T6" fmla="*/ 42 w 42"/>
                  <a:gd name="T7" fmla="*/ 37 h 37"/>
                  <a:gd name="T8" fmla="*/ 0 w 42"/>
                  <a:gd name="T9" fmla="*/ 37 h 37"/>
                </a:gdLst>
                <a:ahLst/>
                <a:cxnLst>
                  <a:cxn ang="0">
                    <a:pos x="T0" y="T1"/>
                  </a:cxn>
                  <a:cxn ang="0">
                    <a:pos x="T2" y="T3"/>
                  </a:cxn>
                  <a:cxn ang="0">
                    <a:pos x="T4" y="T5"/>
                  </a:cxn>
                  <a:cxn ang="0">
                    <a:pos x="T6" y="T7"/>
                  </a:cxn>
                  <a:cxn ang="0">
                    <a:pos x="T8" y="T9"/>
                  </a:cxn>
                </a:cxnLst>
                <a:rect l="0" t="0" r="r" b="b"/>
                <a:pathLst>
                  <a:path w="42" h="37">
                    <a:moveTo>
                      <a:pt x="0" y="37"/>
                    </a:moveTo>
                    <a:lnTo>
                      <a:pt x="0" y="0"/>
                    </a:lnTo>
                    <a:lnTo>
                      <a:pt x="20" y="0"/>
                    </a:lnTo>
                    <a:lnTo>
                      <a:pt x="42" y="37"/>
                    </a:lnTo>
                    <a:lnTo>
                      <a:pt x="0" y="37"/>
                    </a:lnTo>
                    <a:close/>
                  </a:path>
                </a:pathLst>
              </a:custGeom>
              <a:noFill/>
              <a:ln w="7938" cap="rnd">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2" name="Line 93">
                <a:extLst>
                  <a:ext uri="{FF2B5EF4-FFF2-40B4-BE49-F238E27FC236}">
                    <a16:creationId xmlns:a16="http://schemas.microsoft.com/office/drawing/2014/main" id="{D74CF9F0-DB81-4A0F-8F71-92CAD31C81E6}"/>
                  </a:ext>
                </a:extLst>
              </p:cNvPr>
              <p:cNvSpPr>
                <a:spLocks noChangeShapeType="1"/>
              </p:cNvSpPr>
              <p:nvPr userDrawn="1"/>
            </p:nvSpPr>
            <p:spPr bwMode="auto">
              <a:xfrm>
                <a:off x="4890" y="3629"/>
                <a:ext cx="0" cy="41"/>
              </a:xfrm>
              <a:prstGeom prst="line">
                <a:avLst/>
              </a:prstGeom>
              <a:noFill/>
              <a:ln w="7938" cap="rnd">
                <a:solidFill>
                  <a:srgbClr val="0067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3" name="Line 94">
                <a:extLst>
                  <a:ext uri="{FF2B5EF4-FFF2-40B4-BE49-F238E27FC236}">
                    <a16:creationId xmlns:a16="http://schemas.microsoft.com/office/drawing/2014/main" id="{B3F21C99-1043-44D0-B34E-AE1724457AF6}"/>
                  </a:ext>
                </a:extLst>
              </p:cNvPr>
              <p:cNvSpPr>
                <a:spLocks noChangeShapeType="1"/>
              </p:cNvSpPr>
              <p:nvPr userDrawn="1"/>
            </p:nvSpPr>
            <p:spPr bwMode="auto">
              <a:xfrm>
                <a:off x="4862" y="3629"/>
                <a:ext cx="0" cy="41"/>
              </a:xfrm>
              <a:prstGeom prst="line">
                <a:avLst/>
              </a:prstGeom>
              <a:noFill/>
              <a:ln w="7938" cap="rnd">
                <a:solidFill>
                  <a:srgbClr val="0067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4" name="Line 95">
                <a:extLst>
                  <a:ext uri="{FF2B5EF4-FFF2-40B4-BE49-F238E27FC236}">
                    <a16:creationId xmlns:a16="http://schemas.microsoft.com/office/drawing/2014/main" id="{992A573C-69B0-492B-8ED5-AEFE9989F6B9}"/>
                  </a:ext>
                </a:extLst>
              </p:cNvPr>
              <p:cNvSpPr>
                <a:spLocks noChangeShapeType="1"/>
              </p:cNvSpPr>
              <p:nvPr userDrawn="1"/>
            </p:nvSpPr>
            <p:spPr bwMode="auto">
              <a:xfrm>
                <a:off x="4835" y="3629"/>
                <a:ext cx="0" cy="41"/>
              </a:xfrm>
              <a:prstGeom prst="line">
                <a:avLst/>
              </a:prstGeom>
              <a:noFill/>
              <a:ln w="7938" cap="rnd">
                <a:solidFill>
                  <a:srgbClr val="0067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68" name="TextBox 267">
              <a:extLst>
                <a:ext uri="{FF2B5EF4-FFF2-40B4-BE49-F238E27FC236}">
                  <a16:creationId xmlns:a16="http://schemas.microsoft.com/office/drawing/2014/main" id="{F6BFAA6B-C40F-4210-87BF-4C0836EB1CE3}"/>
                </a:ext>
              </a:extLst>
            </p:cNvPr>
            <p:cNvSpPr txBox="1"/>
            <p:nvPr userDrawn="1"/>
          </p:nvSpPr>
          <p:spPr>
            <a:xfrm>
              <a:off x="10234050" y="5184601"/>
              <a:ext cx="1527479" cy="276999"/>
            </a:xfrm>
            <a:prstGeom prst="rect">
              <a:avLst/>
            </a:prstGeom>
            <a:noFill/>
          </p:spPr>
          <p:txBody>
            <a:bodyPr wrap="square" rtlCol="0">
              <a:spAutoFit/>
            </a:bodyPr>
            <a:lstStyle/>
            <a:p>
              <a:pPr>
                <a:spcBef>
                  <a:spcPts val="1000"/>
                </a:spcBef>
              </a:pPr>
              <a:r>
                <a:rPr lang="en-US" sz="1200" dirty="0">
                  <a:solidFill>
                    <a:srgbClr val="003360"/>
                  </a:solidFill>
                </a:rPr>
                <a:t>Real Estate</a:t>
              </a:r>
            </a:p>
          </p:txBody>
        </p:sp>
        <p:grpSp>
          <p:nvGrpSpPr>
            <p:cNvPr id="269" name="Group 40">
              <a:extLst>
                <a:ext uri="{FF2B5EF4-FFF2-40B4-BE49-F238E27FC236}">
                  <a16:creationId xmlns:a16="http://schemas.microsoft.com/office/drawing/2014/main" id="{B2743670-7E82-45CC-93F8-74434FD733FB}"/>
                </a:ext>
              </a:extLst>
            </p:cNvPr>
            <p:cNvGrpSpPr>
              <a:grpSpLocks noChangeAspect="1"/>
            </p:cNvGrpSpPr>
            <p:nvPr userDrawn="1"/>
          </p:nvGrpSpPr>
          <p:grpSpPr bwMode="auto">
            <a:xfrm>
              <a:off x="9745681" y="5133394"/>
              <a:ext cx="387350" cy="379413"/>
              <a:chOff x="4768" y="3156"/>
              <a:chExt cx="244" cy="239"/>
            </a:xfrm>
          </p:grpSpPr>
          <p:sp>
            <p:nvSpPr>
              <p:cNvPr id="282" name="Freeform 41">
                <a:extLst>
                  <a:ext uri="{FF2B5EF4-FFF2-40B4-BE49-F238E27FC236}">
                    <a16:creationId xmlns:a16="http://schemas.microsoft.com/office/drawing/2014/main" id="{BCCFC850-ED50-4155-A772-BBA0F3E7FB66}"/>
                  </a:ext>
                </a:extLst>
              </p:cNvPr>
              <p:cNvSpPr>
                <a:spLocks noEditPoints="1"/>
              </p:cNvSpPr>
              <p:nvPr userDrawn="1"/>
            </p:nvSpPr>
            <p:spPr bwMode="auto">
              <a:xfrm>
                <a:off x="4843" y="3156"/>
                <a:ext cx="95" cy="239"/>
              </a:xfrm>
              <a:custGeom>
                <a:avLst/>
                <a:gdLst>
                  <a:gd name="T0" fmla="*/ 62 w 95"/>
                  <a:gd name="T1" fmla="*/ 239 h 239"/>
                  <a:gd name="T2" fmla="*/ 62 w 95"/>
                  <a:gd name="T3" fmla="*/ 208 h 239"/>
                  <a:gd name="T4" fmla="*/ 38 w 95"/>
                  <a:gd name="T5" fmla="*/ 208 h 239"/>
                  <a:gd name="T6" fmla="*/ 38 w 95"/>
                  <a:gd name="T7" fmla="*/ 239 h 239"/>
                  <a:gd name="T8" fmla="*/ 0 w 95"/>
                  <a:gd name="T9" fmla="*/ 210 h 239"/>
                  <a:gd name="T10" fmla="*/ 0 w 95"/>
                  <a:gd name="T11" fmla="*/ 0 h 239"/>
                  <a:gd name="T12" fmla="*/ 95 w 95"/>
                  <a:gd name="T13" fmla="*/ 0 h 239"/>
                  <a:gd name="T14" fmla="*/ 95 w 95"/>
                  <a:gd name="T15" fmla="*/ 21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239">
                    <a:moveTo>
                      <a:pt x="62" y="239"/>
                    </a:moveTo>
                    <a:lnTo>
                      <a:pt x="62" y="208"/>
                    </a:lnTo>
                    <a:lnTo>
                      <a:pt x="38" y="208"/>
                    </a:lnTo>
                    <a:lnTo>
                      <a:pt x="38" y="239"/>
                    </a:lnTo>
                    <a:moveTo>
                      <a:pt x="0" y="210"/>
                    </a:moveTo>
                    <a:lnTo>
                      <a:pt x="0" y="0"/>
                    </a:lnTo>
                    <a:lnTo>
                      <a:pt x="95" y="0"/>
                    </a:lnTo>
                    <a:lnTo>
                      <a:pt x="95" y="210"/>
                    </a:ln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3" name="Freeform 42">
                <a:extLst>
                  <a:ext uri="{FF2B5EF4-FFF2-40B4-BE49-F238E27FC236}">
                    <a16:creationId xmlns:a16="http://schemas.microsoft.com/office/drawing/2014/main" id="{D974D61C-F341-4191-A383-4578B5209E19}"/>
                  </a:ext>
                </a:extLst>
              </p:cNvPr>
              <p:cNvSpPr>
                <a:spLocks/>
              </p:cNvSpPr>
              <p:nvPr userDrawn="1"/>
            </p:nvSpPr>
            <p:spPr bwMode="auto">
              <a:xfrm>
                <a:off x="4768" y="3232"/>
                <a:ext cx="72" cy="160"/>
              </a:xfrm>
              <a:custGeom>
                <a:avLst/>
                <a:gdLst>
                  <a:gd name="T0" fmla="*/ 0 w 72"/>
                  <a:gd name="T1" fmla="*/ 160 h 160"/>
                  <a:gd name="T2" fmla="*/ 31 w 72"/>
                  <a:gd name="T3" fmla="*/ 160 h 160"/>
                  <a:gd name="T4" fmla="*/ 31 w 72"/>
                  <a:gd name="T5" fmla="*/ 0 h 160"/>
                  <a:gd name="T6" fmla="*/ 72 w 72"/>
                  <a:gd name="T7" fmla="*/ 0 h 160"/>
                </a:gdLst>
                <a:ahLst/>
                <a:cxnLst>
                  <a:cxn ang="0">
                    <a:pos x="T0" y="T1"/>
                  </a:cxn>
                  <a:cxn ang="0">
                    <a:pos x="T2" y="T3"/>
                  </a:cxn>
                  <a:cxn ang="0">
                    <a:pos x="T4" y="T5"/>
                  </a:cxn>
                  <a:cxn ang="0">
                    <a:pos x="T6" y="T7"/>
                  </a:cxn>
                </a:cxnLst>
                <a:rect l="0" t="0" r="r" b="b"/>
                <a:pathLst>
                  <a:path w="72" h="160">
                    <a:moveTo>
                      <a:pt x="0" y="160"/>
                    </a:moveTo>
                    <a:lnTo>
                      <a:pt x="31" y="160"/>
                    </a:lnTo>
                    <a:lnTo>
                      <a:pt x="31" y="0"/>
                    </a:lnTo>
                    <a:lnTo>
                      <a:pt x="72" y="0"/>
                    </a:ln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4" name="Freeform 43">
                <a:extLst>
                  <a:ext uri="{FF2B5EF4-FFF2-40B4-BE49-F238E27FC236}">
                    <a16:creationId xmlns:a16="http://schemas.microsoft.com/office/drawing/2014/main" id="{0A51DE14-6009-437E-A156-60FC7E849B79}"/>
                  </a:ext>
                </a:extLst>
              </p:cNvPr>
              <p:cNvSpPr>
                <a:spLocks/>
              </p:cNvSpPr>
              <p:nvPr userDrawn="1"/>
            </p:nvSpPr>
            <p:spPr bwMode="auto">
              <a:xfrm>
                <a:off x="4940" y="3232"/>
                <a:ext cx="72" cy="160"/>
              </a:xfrm>
              <a:custGeom>
                <a:avLst/>
                <a:gdLst>
                  <a:gd name="T0" fmla="*/ 0 w 72"/>
                  <a:gd name="T1" fmla="*/ 0 h 160"/>
                  <a:gd name="T2" fmla="*/ 42 w 72"/>
                  <a:gd name="T3" fmla="*/ 0 h 160"/>
                  <a:gd name="T4" fmla="*/ 42 w 72"/>
                  <a:gd name="T5" fmla="*/ 160 h 160"/>
                  <a:gd name="T6" fmla="*/ 72 w 72"/>
                  <a:gd name="T7" fmla="*/ 160 h 160"/>
                </a:gdLst>
                <a:ahLst/>
                <a:cxnLst>
                  <a:cxn ang="0">
                    <a:pos x="T0" y="T1"/>
                  </a:cxn>
                  <a:cxn ang="0">
                    <a:pos x="T2" y="T3"/>
                  </a:cxn>
                  <a:cxn ang="0">
                    <a:pos x="T4" y="T5"/>
                  </a:cxn>
                  <a:cxn ang="0">
                    <a:pos x="T6" y="T7"/>
                  </a:cxn>
                </a:cxnLst>
                <a:rect l="0" t="0" r="r" b="b"/>
                <a:pathLst>
                  <a:path w="72" h="160">
                    <a:moveTo>
                      <a:pt x="0" y="0"/>
                    </a:moveTo>
                    <a:lnTo>
                      <a:pt x="42" y="0"/>
                    </a:lnTo>
                    <a:lnTo>
                      <a:pt x="42" y="160"/>
                    </a:lnTo>
                    <a:lnTo>
                      <a:pt x="72" y="160"/>
                    </a:ln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5" name="Line 44">
                <a:extLst>
                  <a:ext uri="{FF2B5EF4-FFF2-40B4-BE49-F238E27FC236}">
                    <a16:creationId xmlns:a16="http://schemas.microsoft.com/office/drawing/2014/main" id="{7A6A5192-B90F-4AE7-866F-8EDE79D03D66}"/>
                  </a:ext>
                </a:extLst>
              </p:cNvPr>
              <p:cNvSpPr>
                <a:spLocks noChangeShapeType="1"/>
              </p:cNvSpPr>
              <p:nvPr userDrawn="1"/>
            </p:nvSpPr>
            <p:spPr bwMode="auto">
              <a:xfrm>
                <a:off x="4868" y="3175"/>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6" name="Line 45">
                <a:extLst>
                  <a:ext uri="{FF2B5EF4-FFF2-40B4-BE49-F238E27FC236}">
                    <a16:creationId xmlns:a16="http://schemas.microsoft.com/office/drawing/2014/main" id="{A52ED8E9-2CF5-4E73-A837-DFC7B5F6645F}"/>
                  </a:ext>
                </a:extLst>
              </p:cNvPr>
              <p:cNvSpPr>
                <a:spLocks noChangeShapeType="1"/>
              </p:cNvSpPr>
              <p:nvPr userDrawn="1"/>
            </p:nvSpPr>
            <p:spPr bwMode="auto">
              <a:xfrm>
                <a:off x="4890" y="3175"/>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7" name="Line 46">
                <a:extLst>
                  <a:ext uri="{FF2B5EF4-FFF2-40B4-BE49-F238E27FC236}">
                    <a16:creationId xmlns:a16="http://schemas.microsoft.com/office/drawing/2014/main" id="{4F260B33-0519-4A92-B97A-68C0258971A0}"/>
                  </a:ext>
                </a:extLst>
              </p:cNvPr>
              <p:cNvSpPr>
                <a:spLocks noChangeShapeType="1"/>
              </p:cNvSpPr>
              <p:nvPr userDrawn="1"/>
            </p:nvSpPr>
            <p:spPr bwMode="auto">
              <a:xfrm>
                <a:off x="4912" y="3175"/>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8" name="Line 47">
                <a:extLst>
                  <a:ext uri="{FF2B5EF4-FFF2-40B4-BE49-F238E27FC236}">
                    <a16:creationId xmlns:a16="http://schemas.microsoft.com/office/drawing/2014/main" id="{4954C130-8085-477B-9047-0CB72FE68056}"/>
                  </a:ext>
                </a:extLst>
              </p:cNvPr>
              <p:cNvSpPr>
                <a:spLocks noChangeShapeType="1"/>
              </p:cNvSpPr>
              <p:nvPr userDrawn="1"/>
            </p:nvSpPr>
            <p:spPr bwMode="auto">
              <a:xfrm>
                <a:off x="4868" y="3201"/>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9" name="Line 48">
                <a:extLst>
                  <a:ext uri="{FF2B5EF4-FFF2-40B4-BE49-F238E27FC236}">
                    <a16:creationId xmlns:a16="http://schemas.microsoft.com/office/drawing/2014/main" id="{75078C28-52A2-43BF-9B1E-E7681D156C01}"/>
                  </a:ext>
                </a:extLst>
              </p:cNvPr>
              <p:cNvSpPr>
                <a:spLocks noChangeShapeType="1"/>
              </p:cNvSpPr>
              <p:nvPr userDrawn="1"/>
            </p:nvSpPr>
            <p:spPr bwMode="auto">
              <a:xfrm>
                <a:off x="4890" y="3201"/>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0" name="Line 49">
                <a:extLst>
                  <a:ext uri="{FF2B5EF4-FFF2-40B4-BE49-F238E27FC236}">
                    <a16:creationId xmlns:a16="http://schemas.microsoft.com/office/drawing/2014/main" id="{C78C1BC1-6848-4C76-89B9-C7350AE7EB15}"/>
                  </a:ext>
                </a:extLst>
              </p:cNvPr>
              <p:cNvSpPr>
                <a:spLocks noChangeShapeType="1"/>
              </p:cNvSpPr>
              <p:nvPr userDrawn="1"/>
            </p:nvSpPr>
            <p:spPr bwMode="auto">
              <a:xfrm>
                <a:off x="4912" y="3201"/>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1" name="Line 50">
                <a:extLst>
                  <a:ext uri="{FF2B5EF4-FFF2-40B4-BE49-F238E27FC236}">
                    <a16:creationId xmlns:a16="http://schemas.microsoft.com/office/drawing/2014/main" id="{21E4A13B-FB5F-4FF0-B568-E379251C4FBB}"/>
                  </a:ext>
                </a:extLst>
              </p:cNvPr>
              <p:cNvSpPr>
                <a:spLocks noChangeShapeType="1"/>
              </p:cNvSpPr>
              <p:nvPr userDrawn="1"/>
            </p:nvSpPr>
            <p:spPr bwMode="auto">
              <a:xfrm>
                <a:off x="4868" y="3229"/>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2" name="Line 51">
                <a:extLst>
                  <a:ext uri="{FF2B5EF4-FFF2-40B4-BE49-F238E27FC236}">
                    <a16:creationId xmlns:a16="http://schemas.microsoft.com/office/drawing/2014/main" id="{985FE620-FECC-460E-BEF7-0CCC57ACCD40}"/>
                  </a:ext>
                </a:extLst>
              </p:cNvPr>
              <p:cNvSpPr>
                <a:spLocks noChangeShapeType="1"/>
              </p:cNvSpPr>
              <p:nvPr userDrawn="1"/>
            </p:nvSpPr>
            <p:spPr bwMode="auto">
              <a:xfrm>
                <a:off x="4890" y="3229"/>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3" name="Line 52">
                <a:extLst>
                  <a:ext uri="{FF2B5EF4-FFF2-40B4-BE49-F238E27FC236}">
                    <a16:creationId xmlns:a16="http://schemas.microsoft.com/office/drawing/2014/main" id="{7DF2935F-8EA9-4F0A-98CC-B64BFEB35FDB}"/>
                  </a:ext>
                </a:extLst>
              </p:cNvPr>
              <p:cNvSpPr>
                <a:spLocks noChangeShapeType="1"/>
              </p:cNvSpPr>
              <p:nvPr userDrawn="1"/>
            </p:nvSpPr>
            <p:spPr bwMode="auto">
              <a:xfrm>
                <a:off x="4912" y="3229"/>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4" name="Line 53">
                <a:extLst>
                  <a:ext uri="{FF2B5EF4-FFF2-40B4-BE49-F238E27FC236}">
                    <a16:creationId xmlns:a16="http://schemas.microsoft.com/office/drawing/2014/main" id="{08FD0D40-A75A-4E28-948B-BF5CD6D358C3}"/>
                  </a:ext>
                </a:extLst>
              </p:cNvPr>
              <p:cNvSpPr>
                <a:spLocks noChangeShapeType="1"/>
              </p:cNvSpPr>
              <p:nvPr userDrawn="1"/>
            </p:nvSpPr>
            <p:spPr bwMode="auto">
              <a:xfrm>
                <a:off x="4868" y="3256"/>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5" name="Line 54">
                <a:extLst>
                  <a:ext uri="{FF2B5EF4-FFF2-40B4-BE49-F238E27FC236}">
                    <a16:creationId xmlns:a16="http://schemas.microsoft.com/office/drawing/2014/main" id="{57F723A4-728B-47F2-92E9-68635E94AC0A}"/>
                  </a:ext>
                </a:extLst>
              </p:cNvPr>
              <p:cNvSpPr>
                <a:spLocks noChangeShapeType="1"/>
              </p:cNvSpPr>
              <p:nvPr userDrawn="1"/>
            </p:nvSpPr>
            <p:spPr bwMode="auto">
              <a:xfrm>
                <a:off x="4890" y="3256"/>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6" name="Line 55">
                <a:extLst>
                  <a:ext uri="{FF2B5EF4-FFF2-40B4-BE49-F238E27FC236}">
                    <a16:creationId xmlns:a16="http://schemas.microsoft.com/office/drawing/2014/main" id="{30D64C45-F501-43C7-B216-857C53B3BDF9}"/>
                  </a:ext>
                </a:extLst>
              </p:cNvPr>
              <p:cNvSpPr>
                <a:spLocks noChangeShapeType="1"/>
              </p:cNvSpPr>
              <p:nvPr userDrawn="1"/>
            </p:nvSpPr>
            <p:spPr bwMode="auto">
              <a:xfrm>
                <a:off x="4912" y="3256"/>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7" name="Line 56">
                <a:extLst>
                  <a:ext uri="{FF2B5EF4-FFF2-40B4-BE49-F238E27FC236}">
                    <a16:creationId xmlns:a16="http://schemas.microsoft.com/office/drawing/2014/main" id="{7FD555AC-1E96-43E8-BE0A-6F2BF3CD7E80}"/>
                  </a:ext>
                </a:extLst>
              </p:cNvPr>
              <p:cNvSpPr>
                <a:spLocks noChangeShapeType="1"/>
              </p:cNvSpPr>
              <p:nvPr userDrawn="1"/>
            </p:nvSpPr>
            <p:spPr bwMode="auto">
              <a:xfrm>
                <a:off x="4868" y="3283"/>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8" name="Line 57">
                <a:extLst>
                  <a:ext uri="{FF2B5EF4-FFF2-40B4-BE49-F238E27FC236}">
                    <a16:creationId xmlns:a16="http://schemas.microsoft.com/office/drawing/2014/main" id="{B6AF3473-85A8-4266-81C6-6735F8D2DD82}"/>
                  </a:ext>
                </a:extLst>
              </p:cNvPr>
              <p:cNvSpPr>
                <a:spLocks noChangeShapeType="1"/>
              </p:cNvSpPr>
              <p:nvPr userDrawn="1"/>
            </p:nvSpPr>
            <p:spPr bwMode="auto">
              <a:xfrm>
                <a:off x="4890" y="3283"/>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99" name="Line 58">
                <a:extLst>
                  <a:ext uri="{FF2B5EF4-FFF2-40B4-BE49-F238E27FC236}">
                    <a16:creationId xmlns:a16="http://schemas.microsoft.com/office/drawing/2014/main" id="{7F0D2838-57C3-4750-BF81-178565AD9BD6}"/>
                  </a:ext>
                </a:extLst>
              </p:cNvPr>
              <p:cNvSpPr>
                <a:spLocks noChangeShapeType="1"/>
              </p:cNvSpPr>
              <p:nvPr userDrawn="1"/>
            </p:nvSpPr>
            <p:spPr bwMode="auto">
              <a:xfrm>
                <a:off x="4912" y="3283"/>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0" name="Line 59">
                <a:extLst>
                  <a:ext uri="{FF2B5EF4-FFF2-40B4-BE49-F238E27FC236}">
                    <a16:creationId xmlns:a16="http://schemas.microsoft.com/office/drawing/2014/main" id="{B811CED2-3E9B-4084-9EEE-A11F257AC14C}"/>
                  </a:ext>
                </a:extLst>
              </p:cNvPr>
              <p:cNvSpPr>
                <a:spLocks noChangeShapeType="1"/>
              </p:cNvSpPr>
              <p:nvPr userDrawn="1"/>
            </p:nvSpPr>
            <p:spPr bwMode="auto">
              <a:xfrm>
                <a:off x="4868" y="3284"/>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1" name="Line 60">
                <a:extLst>
                  <a:ext uri="{FF2B5EF4-FFF2-40B4-BE49-F238E27FC236}">
                    <a16:creationId xmlns:a16="http://schemas.microsoft.com/office/drawing/2014/main" id="{07629E5E-D2FC-449A-AA21-34B94385733C}"/>
                  </a:ext>
                </a:extLst>
              </p:cNvPr>
              <p:cNvSpPr>
                <a:spLocks noChangeShapeType="1"/>
              </p:cNvSpPr>
              <p:nvPr userDrawn="1"/>
            </p:nvSpPr>
            <p:spPr bwMode="auto">
              <a:xfrm>
                <a:off x="4890" y="3284"/>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2" name="Line 61">
                <a:extLst>
                  <a:ext uri="{FF2B5EF4-FFF2-40B4-BE49-F238E27FC236}">
                    <a16:creationId xmlns:a16="http://schemas.microsoft.com/office/drawing/2014/main" id="{84730E5C-9487-42AA-8A35-209FAC42F1A9}"/>
                  </a:ext>
                </a:extLst>
              </p:cNvPr>
              <p:cNvSpPr>
                <a:spLocks noChangeShapeType="1"/>
              </p:cNvSpPr>
              <p:nvPr userDrawn="1"/>
            </p:nvSpPr>
            <p:spPr bwMode="auto">
              <a:xfrm>
                <a:off x="4912" y="3284"/>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3" name="Line 62">
                <a:extLst>
                  <a:ext uri="{FF2B5EF4-FFF2-40B4-BE49-F238E27FC236}">
                    <a16:creationId xmlns:a16="http://schemas.microsoft.com/office/drawing/2014/main" id="{B1087C53-DFB5-4573-8473-7B7951434E35}"/>
                  </a:ext>
                </a:extLst>
              </p:cNvPr>
              <p:cNvSpPr>
                <a:spLocks noChangeShapeType="1"/>
              </p:cNvSpPr>
              <p:nvPr userDrawn="1"/>
            </p:nvSpPr>
            <p:spPr bwMode="auto">
              <a:xfrm>
                <a:off x="4868" y="3311"/>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4" name="Line 63">
                <a:extLst>
                  <a:ext uri="{FF2B5EF4-FFF2-40B4-BE49-F238E27FC236}">
                    <a16:creationId xmlns:a16="http://schemas.microsoft.com/office/drawing/2014/main" id="{0F8BAD90-94B6-43E5-A98B-012979D65D42}"/>
                  </a:ext>
                </a:extLst>
              </p:cNvPr>
              <p:cNvSpPr>
                <a:spLocks noChangeShapeType="1"/>
              </p:cNvSpPr>
              <p:nvPr userDrawn="1"/>
            </p:nvSpPr>
            <p:spPr bwMode="auto">
              <a:xfrm>
                <a:off x="4890" y="3311"/>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5" name="Line 64">
                <a:extLst>
                  <a:ext uri="{FF2B5EF4-FFF2-40B4-BE49-F238E27FC236}">
                    <a16:creationId xmlns:a16="http://schemas.microsoft.com/office/drawing/2014/main" id="{7B16C0FB-1735-4DB9-8A7A-A12DAB708F92}"/>
                  </a:ext>
                </a:extLst>
              </p:cNvPr>
              <p:cNvSpPr>
                <a:spLocks noChangeShapeType="1"/>
              </p:cNvSpPr>
              <p:nvPr userDrawn="1"/>
            </p:nvSpPr>
            <p:spPr bwMode="auto">
              <a:xfrm>
                <a:off x="4912" y="3311"/>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6" name="Line 65">
                <a:extLst>
                  <a:ext uri="{FF2B5EF4-FFF2-40B4-BE49-F238E27FC236}">
                    <a16:creationId xmlns:a16="http://schemas.microsoft.com/office/drawing/2014/main" id="{591E4BCF-374F-40AB-A3EB-D0FAE619F9B4}"/>
                  </a:ext>
                </a:extLst>
              </p:cNvPr>
              <p:cNvSpPr>
                <a:spLocks noChangeShapeType="1"/>
              </p:cNvSpPr>
              <p:nvPr userDrawn="1"/>
            </p:nvSpPr>
            <p:spPr bwMode="auto">
              <a:xfrm>
                <a:off x="4868" y="3338"/>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7" name="Line 66">
                <a:extLst>
                  <a:ext uri="{FF2B5EF4-FFF2-40B4-BE49-F238E27FC236}">
                    <a16:creationId xmlns:a16="http://schemas.microsoft.com/office/drawing/2014/main" id="{B32B9C16-C5FE-4F15-BC4F-158AB8CA919C}"/>
                  </a:ext>
                </a:extLst>
              </p:cNvPr>
              <p:cNvSpPr>
                <a:spLocks noChangeShapeType="1"/>
              </p:cNvSpPr>
              <p:nvPr userDrawn="1"/>
            </p:nvSpPr>
            <p:spPr bwMode="auto">
              <a:xfrm>
                <a:off x="4890" y="3338"/>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8" name="Line 67">
                <a:extLst>
                  <a:ext uri="{FF2B5EF4-FFF2-40B4-BE49-F238E27FC236}">
                    <a16:creationId xmlns:a16="http://schemas.microsoft.com/office/drawing/2014/main" id="{95878D85-54BD-48DB-B137-00D992257DC8}"/>
                  </a:ext>
                </a:extLst>
              </p:cNvPr>
              <p:cNvSpPr>
                <a:spLocks noChangeShapeType="1"/>
              </p:cNvSpPr>
              <p:nvPr userDrawn="1"/>
            </p:nvSpPr>
            <p:spPr bwMode="auto">
              <a:xfrm>
                <a:off x="4912" y="3338"/>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09" name="Line 68">
                <a:extLst>
                  <a:ext uri="{FF2B5EF4-FFF2-40B4-BE49-F238E27FC236}">
                    <a16:creationId xmlns:a16="http://schemas.microsoft.com/office/drawing/2014/main" id="{74EFB30C-AFC8-433D-B94E-20AF16FCB58D}"/>
                  </a:ext>
                </a:extLst>
              </p:cNvPr>
              <p:cNvSpPr>
                <a:spLocks noChangeShapeType="1"/>
              </p:cNvSpPr>
              <p:nvPr userDrawn="1"/>
            </p:nvSpPr>
            <p:spPr bwMode="auto">
              <a:xfrm>
                <a:off x="4821" y="3247"/>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0" name="Line 69">
                <a:extLst>
                  <a:ext uri="{FF2B5EF4-FFF2-40B4-BE49-F238E27FC236}">
                    <a16:creationId xmlns:a16="http://schemas.microsoft.com/office/drawing/2014/main" id="{38E25461-FFED-422A-A823-63129BF50F8D}"/>
                  </a:ext>
                </a:extLst>
              </p:cNvPr>
              <p:cNvSpPr>
                <a:spLocks noChangeShapeType="1"/>
              </p:cNvSpPr>
              <p:nvPr userDrawn="1"/>
            </p:nvSpPr>
            <p:spPr bwMode="auto">
              <a:xfrm>
                <a:off x="4821" y="3274"/>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1" name="Line 70">
                <a:extLst>
                  <a:ext uri="{FF2B5EF4-FFF2-40B4-BE49-F238E27FC236}">
                    <a16:creationId xmlns:a16="http://schemas.microsoft.com/office/drawing/2014/main" id="{C326AB90-20AD-41B0-A8CD-5D8B23B53961}"/>
                  </a:ext>
                </a:extLst>
              </p:cNvPr>
              <p:cNvSpPr>
                <a:spLocks noChangeShapeType="1"/>
              </p:cNvSpPr>
              <p:nvPr userDrawn="1"/>
            </p:nvSpPr>
            <p:spPr bwMode="auto">
              <a:xfrm>
                <a:off x="4821" y="3301"/>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2" name="Line 71">
                <a:extLst>
                  <a:ext uri="{FF2B5EF4-FFF2-40B4-BE49-F238E27FC236}">
                    <a16:creationId xmlns:a16="http://schemas.microsoft.com/office/drawing/2014/main" id="{AFAA25B7-8FA4-46AC-A0EE-4E7888EE3EB9}"/>
                  </a:ext>
                </a:extLst>
              </p:cNvPr>
              <p:cNvSpPr>
                <a:spLocks noChangeShapeType="1"/>
              </p:cNvSpPr>
              <p:nvPr userDrawn="1"/>
            </p:nvSpPr>
            <p:spPr bwMode="auto">
              <a:xfrm>
                <a:off x="4821" y="3328"/>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3" name="Line 72">
                <a:extLst>
                  <a:ext uri="{FF2B5EF4-FFF2-40B4-BE49-F238E27FC236}">
                    <a16:creationId xmlns:a16="http://schemas.microsoft.com/office/drawing/2014/main" id="{D69D06A8-4AC3-42CA-894C-D7BD775CC729}"/>
                  </a:ext>
                </a:extLst>
              </p:cNvPr>
              <p:cNvSpPr>
                <a:spLocks noChangeShapeType="1"/>
              </p:cNvSpPr>
              <p:nvPr userDrawn="1"/>
            </p:nvSpPr>
            <p:spPr bwMode="auto">
              <a:xfrm>
                <a:off x="4821" y="3355"/>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4" name="Line 73">
                <a:extLst>
                  <a:ext uri="{FF2B5EF4-FFF2-40B4-BE49-F238E27FC236}">
                    <a16:creationId xmlns:a16="http://schemas.microsoft.com/office/drawing/2014/main" id="{005BA496-4CF9-42E2-8006-2986286A5818}"/>
                  </a:ext>
                </a:extLst>
              </p:cNvPr>
              <p:cNvSpPr>
                <a:spLocks noChangeShapeType="1"/>
              </p:cNvSpPr>
              <p:nvPr userDrawn="1"/>
            </p:nvSpPr>
            <p:spPr bwMode="auto">
              <a:xfrm>
                <a:off x="4821" y="3356"/>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5" name="Line 74">
                <a:extLst>
                  <a:ext uri="{FF2B5EF4-FFF2-40B4-BE49-F238E27FC236}">
                    <a16:creationId xmlns:a16="http://schemas.microsoft.com/office/drawing/2014/main" id="{F72487E8-127A-4DE7-99EB-A07A8B33CA5B}"/>
                  </a:ext>
                </a:extLst>
              </p:cNvPr>
              <p:cNvSpPr>
                <a:spLocks noChangeShapeType="1"/>
              </p:cNvSpPr>
              <p:nvPr userDrawn="1"/>
            </p:nvSpPr>
            <p:spPr bwMode="auto">
              <a:xfrm>
                <a:off x="4959" y="3247"/>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6" name="Line 75">
                <a:extLst>
                  <a:ext uri="{FF2B5EF4-FFF2-40B4-BE49-F238E27FC236}">
                    <a16:creationId xmlns:a16="http://schemas.microsoft.com/office/drawing/2014/main" id="{24489C1C-2C9E-4307-9312-E92063BB79ED}"/>
                  </a:ext>
                </a:extLst>
              </p:cNvPr>
              <p:cNvSpPr>
                <a:spLocks noChangeShapeType="1"/>
              </p:cNvSpPr>
              <p:nvPr userDrawn="1"/>
            </p:nvSpPr>
            <p:spPr bwMode="auto">
              <a:xfrm>
                <a:off x="4959" y="3274"/>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7" name="Line 76">
                <a:extLst>
                  <a:ext uri="{FF2B5EF4-FFF2-40B4-BE49-F238E27FC236}">
                    <a16:creationId xmlns:a16="http://schemas.microsoft.com/office/drawing/2014/main" id="{A71DB13C-2D41-4352-BA80-A1928D5D922D}"/>
                  </a:ext>
                </a:extLst>
              </p:cNvPr>
              <p:cNvSpPr>
                <a:spLocks noChangeShapeType="1"/>
              </p:cNvSpPr>
              <p:nvPr userDrawn="1"/>
            </p:nvSpPr>
            <p:spPr bwMode="auto">
              <a:xfrm>
                <a:off x="4959" y="3301"/>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8" name="Line 77">
                <a:extLst>
                  <a:ext uri="{FF2B5EF4-FFF2-40B4-BE49-F238E27FC236}">
                    <a16:creationId xmlns:a16="http://schemas.microsoft.com/office/drawing/2014/main" id="{436B456A-AB76-4B8C-A255-FD42F831454E}"/>
                  </a:ext>
                </a:extLst>
              </p:cNvPr>
              <p:cNvSpPr>
                <a:spLocks noChangeShapeType="1"/>
              </p:cNvSpPr>
              <p:nvPr userDrawn="1"/>
            </p:nvSpPr>
            <p:spPr bwMode="auto">
              <a:xfrm>
                <a:off x="4959" y="3328"/>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19" name="Line 78">
                <a:extLst>
                  <a:ext uri="{FF2B5EF4-FFF2-40B4-BE49-F238E27FC236}">
                    <a16:creationId xmlns:a16="http://schemas.microsoft.com/office/drawing/2014/main" id="{027F52C2-249C-4260-9121-70E7137DD08A}"/>
                  </a:ext>
                </a:extLst>
              </p:cNvPr>
              <p:cNvSpPr>
                <a:spLocks noChangeShapeType="1"/>
              </p:cNvSpPr>
              <p:nvPr userDrawn="1"/>
            </p:nvSpPr>
            <p:spPr bwMode="auto">
              <a:xfrm>
                <a:off x="4959" y="3355"/>
                <a:ext cx="0" cy="11"/>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20" name="Line 79">
                <a:extLst>
                  <a:ext uri="{FF2B5EF4-FFF2-40B4-BE49-F238E27FC236}">
                    <a16:creationId xmlns:a16="http://schemas.microsoft.com/office/drawing/2014/main" id="{71E17373-3C7B-43B5-80EA-93D8E4CF4CD9}"/>
                  </a:ext>
                </a:extLst>
              </p:cNvPr>
              <p:cNvSpPr>
                <a:spLocks noChangeShapeType="1"/>
              </p:cNvSpPr>
              <p:nvPr userDrawn="1"/>
            </p:nvSpPr>
            <p:spPr bwMode="auto">
              <a:xfrm>
                <a:off x="4959" y="3356"/>
                <a:ext cx="0" cy="12"/>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sp>
          <p:nvSpPr>
            <p:cNvPr id="270" name="TextBox 269">
              <a:extLst>
                <a:ext uri="{FF2B5EF4-FFF2-40B4-BE49-F238E27FC236}">
                  <a16:creationId xmlns:a16="http://schemas.microsoft.com/office/drawing/2014/main" id="{503DF577-73A2-4C91-B2DF-3C4F296042AC}"/>
                </a:ext>
              </a:extLst>
            </p:cNvPr>
            <p:cNvSpPr txBox="1"/>
            <p:nvPr userDrawn="1"/>
          </p:nvSpPr>
          <p:spPr>
            <a:xfrm>
              <a:off x="10234050" y="3652774"/>
              <a:ext cx="1527479" cy="276999"/>
            </a:xfrm>
            <a:prstGeom prst="rect">
              <a:avLst/>
            </a:prstGeom>
            <a:noFill/>
          </p:spPr>
          <p:txBody>
            <a:bodyPr wrap="square" rtlCol="0">
              <a:spAutoFit/>
            </a:bodyPr>
            <a:lstStyle/>
            <a:p>
              <a:pPr>
                <a:spcBef>
                  <a:spcPts val="1000"/>
                </a:spcBef>
              </a:pPr>
              <a:r>
                <a:rPr lang="en-US" sz="1200" dirty="0">
                  <a:solidFill>
                    <a:srgbClr val="003360"/>
                  </a:solidFill>
                </a:rPr>
                <a:t>Insurance</a:t>
              </a:r>
            </a:p>
          </p:txBody>
        </p:sp>
        <p:grpSp>
          <p:nvGrpSpPr>
            <p:cNvPr id="271" name="Group 27">
              <a:extLst>
                <a:ext uri="{FF2B5EF4-FFF2-40B4-BE49-F238E27FC236}">
                  <a16:creationId xmlns:a16="http://schemas.microsoft.com/office/drawing/2014/main" id="{94CAC4FD-750F-4E5B-80C3-A83C6875EB5A}"/>
                </a:ext>
              </a:extLst>
            </p:cNvPr>
            <p:cNvGrpSpPr>
              <a:grpSpLocks noChangeAspect="1"/>
            </p:cNvGrpSpPr>
            <p:nvPr userDrawn="1"/>
          </p:nvGrpSpPr>
          <p:grpSpPr bwMode="auto">
            <a:xfrm>
              <a:off x="9750121" y="3602039"/>
              <a:ext cx="378470" cy="378468"/>
              <a:chOff x="6173" y="2293"/>
              <a:chExt cx="254" cy="254"/>
            </a:xfrm>
          </p:grpSpPr>
          <p:sp>
            <p:nvSpPr>
              <p:cNvPr id="272" name="Freeform 28">
                <a:extLst>
                  <a:ext uri="{FF2B5EF4-FFF2-40B4-BE49-F238E27FC236}">
                    <a16:creationId xmlns:a16="http://schemas.microsoft.com/office/drawing/2014/main" id="{2D4BD620-3E81-4B6D-9F97-22E159DD1345}"/>
                  </a:ext>
                </a:extLst>
              </p:cNvPr>
              <p:cNvSpPr>
                <a:spLocks noEditPoints="1"/>
              </p:cNvSpPr>
              <p:nvPr userDrawn="1"/>
            </p:nvSpPr>
            <p:spPr bwMode="auto">
              <a:xfrm>
                <a:off x="6193" y="2313"/>
                <a:ext cx="215" cy="215"/>
              </a:xfrm>
              <a:custGeom>
                <a:avLst/>
                <a:gdLst>
                  <a:gd name="T0" fmla="*/ 20 w 248"/>
                  <a:gd name="T1" fmla="*/ 191 h 248"/>
                  <a:gd name="T2" fmla="*/ 0 w 248"/>
                  <a:gd name="T3" fmla="*/ 124 h 248"/>
                  <a:gd name="T4" fmla="*/ 20 w 248"/>
                  <a:gd name="T5" fmla="*/ 55 h 248"/>
                  <a:gd name="T6" fmla="*/ 192 w 248"/>
                  <a:gd name="T7" fmla="*/ 227 h 248"/>
                  <a:gd name="T8" fmla="*/ 124 w 248"/>
                  <a:gd name="T9" fmla="*/ 248 h 248"/>
                  <a:gd name="T10" fmla="*/ 55 w 248"/>
                  <a:gd name="T11" fmla="*/ 227 h 248"/>
                  <a:gd name="T12" fmla="*/ 227 w 248"/>
                  <a:gd name="T13" fmla="*/ 56 h 248"/>
                  <a:gd name="T14" fmla="*/ 228 w 248"/>
                  <a:gd name="T15" fmla="*/ 57 h 248"/>
                  <a:gd name="T16" fmla="*/ 248 w 248"/>
                  <a:gd name="T17" fmla="*/ 124 h 248"/>
                  <a:gd name="T18" fmla="*/ 228 w 248"/>
                  <a:gd name="T19" fmla="*/ 191 h 248"/>
                  <a:gd name="T20" fmla="*/ 55 w 248"/>
                  <a:gd name="T21" fmla="*/ 20 h 248"/>
                  <a:gd name="T22" fmla="*/ 124 w 248"/>
                  <a:gd name="T23" fmla="*/ 0 h 248"/>
                  <a:gd name="T24" fmla="*/ 192 w 248"/>
                  <a:gd name="T25" fmla="*/ 20 h 248"/>
                  <a:gd name="T26" fmla="*/ 59 w 248"/>
                  <a:gd name="T27" fmla="*/ 154 h 248"/>
                  <a:gd name="T28" fmla="*/ 52 w 248"/>
                  <a:gd name="T29" fmla="*/ 124 h 248"/>
                  <a:gd name="T30" fmla="*/ 59 w 248"/>
                  <a:gd name="T31" fmla="*/ 93 h 248"/>
                  <a:gd name="T32" fmla="*/ 155 w 248"/>
                  <a:gd name="T33" fmla="*/ 187 h 248"/>
                  <a:gd name="T34" fmla="*/ 124 w 248"/>
                  <a:gd name="T35" fmla="*/ 195 h 248"/>
                  <a:gd name="T36" fmla="*/ 93 w 248"/>
                  <a:gd name="T37" fmla="*/ 188 h 248"/>
                  <a:gd name="T38" fmla="*/ 188 w 248"/>
                  <a:gd name="T39" fmla="*/ 94 h 248"/>
                  <a:gd name="T40" fmla="*/ 195 w 248"/>
                  <a:gd name="T41" fmla="*/ 124 h 248"/>
                  <a:gd name="T42" fmla="*/ 188 w 248"/>
                  <a:gd name="T43" fmla="*/ 154 h 248"/>
                  <a:gd name="T44" fmla="*/ 94 w 248"/>
                  <a:gd name="T45" fmla="*/ 59 h 248"/>
                  <a:gd name="T46" fmla="*/ 124 w 248"/>
                  <a:gd name="T47" fmla="*/ 52 h 248"/>
                  <a:gd name="T48" fmla="*/ 154 w 248"/>
                  <a:gd name="T49" fmla="*/ 5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8" h="248">
                    <a:moveTo>
                      <a:pt x="20" y="191"/>
                    </a:moveTo>
                    <a:cubicBezTo>
                      <a:pt x="7" y="172"/>
                      <a:pt x="0" y="149"/>
                      <a:pt x="0" y="124"/>
                    </a:cubicBezTo>
                    <a:cubicBezTo>
                      <a:pt x="0" y="98"/>
                      <a:pt x="7" y="75"/>
                      <a:pt x="20" y="55"/>
                    </a:cubicBezTo>
                    <a:moveTo>
                      <a:pt x="192" y="227"/>
                    </a:moveTo>
                    <a:cubicBezTo>
                      <a:pt x="172" y="240"/>
                      <a:pt x="149" y="248"/>
                      <a:pt x="124" y="248"/>
                    </a:cubicBezTo>
                    <a:cubicBezTo>
                      <a:pt x="98" y="248"/>
                      <a:pt x="75" y="240"/>
                      <a:pt x="55" y="227"/>
                    </a:cubicBezTo>
                    <a:moveTo>
                      <a:pt x="227" y="56"/>
                    </a:moveTo>
                    <a:cubicBezTo>
                      <a:pt x="228" y="56"/>
                      <a:pt x="228" y="57"/>
                      <a:pt x="228" y="57"/>
                    </a:cubicBezTo>
                    <a:cubicBezTo>
                      <a:pt x="240" y="76"/>
                      <a:pt x="248" y="99"/>
                      <a:pt x="248" y="124"/>
                    </a:cubicBezTo>
                    <a:cubicBezTo>
                      <a:pt x="248" y="149"/>
                      <a:pt x="240" y="172"/>
                      <a:pt x="228" y="191"/>
                    </a:cubicBezTo>
                    <a:moveTo>
                      <a:pt x="55" y="20"/>
                    </a:moveTo>
                    <a:cubicBezTo>
                      <a:pt x="75" y="7"/>
                      <a:pt x="98" y="0"/>
                      <a:pt x="124" y="0"/>
                    </a:cubicBezTo>
                    <a:cubicBezTo>
                      <a:pt x="149" y="0"/>
                      <a:pt x="173" y="7"/>
                      <a:pt x="192" y="20"/>
                    </a:cubicBezTo>
                    <a:moveTo>
                      <a:pt x="59" y="154"/>
                    </a:moveTo>
                    <a:cubicBezTo>
                      <a:pt x="55" y="145"/>
                      <a:pt x="52" y="135"/>
                      <a:pt x="52" y="124"/>
                    </a:cubicBezTo>
                    <a:cubicBezTo>
                      <a:pt x="52" y="113"/>
                      <a:pt x="55" y="103"/>
                      <a:pt x="59" y="93"/>
                    </a:cubicBezTo>
                    <a:moveTo>
                      <a:pt x="155" y="187"/>
                    </a:moveTo>
                    <a:cubicBezTo>
                      <a:pt x="146" y="192"/>
                      <a:pt x="135" y="195"/>
                      <a:pt x="124" y="195"/>
                    </a:cubicBezTo>
                    <a:cubicBezTo>
                      <a:pt x="113" y="195"/>
                      <a:pt x="102" y="192"/>
                      <a:pt x="93" y="188"/>
                    </a:cubicBezTo>
                    <a:moveTo>
                      <a:pt x="188" y="94"/>
                    </a:moveTo>
                    <a:cubicBezTo>
                      <a:pt x="193" y="103"/>
                      <a:pt x="195" y="113"/>
                      <a:pt x="195" y="124"/>
                    </a:cubicBezTo>
                    <a:cubicBezTo>
                      <a:pt x="195" y="135"/>
                      <a:pt x="192" y="145"/>
                      <a:pt x="188" y="154"/>
                    </a:cubicBezTo>
                    <a:moveTo>
                      <a:pt x="94" y="59"/>
                    </a:moveTo>
                    <a:cubicBezTo>
                      <a:pt x="103" y="55"/>
                      <a:pt x="113" y="52"/>
                      <a:pt x="124" y="52"/>
                    </a:cubicBezTo>
                    <a:cubicBezTo>
                      <a:pt x="134" y="52"/>
                      <a:pt x="145" y="55"/>
                      <a:pt x="154" y="59"/>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3" name="Freeform 29">
                <a:extLst>
                  <a:ext uri="{FF2B5EF4-FFF2-40B4-BE49-F238E27FC236}">
                    <a16:creationId xmlns:a16="http://schemas.microsoft.com/office/drawing/2014/main" id="{B866B323-0674-46C5-A64B-A792AA7E1DC2}"/>
                  </a:ext>
                </a:extLst>
              </p:cNvPr>
              <p:cNvSpPr>
                <a:spLocks noEditPoints="1"/>
              </p:cNvSpPr>
              <p:nvPr userDrawn="1"/>
            </p:nvSpPr>
            <p:spPr bwMode="auto">
              <a:xfrm>
                <a:off x="6173" y="2293"/>
                <a:ext cx="254" cy="254"/>
              </a:xfrm>
              <a:custGeom>
                <a:avLst/>
                <a:gdLst>
                  <a:gd name="T0" fmla="*/ 95 w 295"/>
                  <a:gd name="T1" fmla="*/ 272 h 295"/>
                  <a:gd name="T2" fmla="*/ 148 w 295"/>
                  <a:gd name="T3" fmla="*/ 295 h 295"/>
                  <a:gd name="T4" fmla="*/ 201 w 295"/>
                  <a:gd name="T5" fmla="*/ 272 h 295"/>
                  <a:gd name="T6" fmla="*/ 24 w 295"/>
                  <a:gd name="T7" fmla="*/ 95 h 295"/>
                  <a:gd name="T8" fmla="*/ 0 w 295"/>
                  <a:gd name="T9" fmla="*/ 148 h 295"/>
                  <a:gd name="T10" fmla="*/ 24 w 295"/>
                  <a:gd name="T11" fmla="*/ 201 h 295"/>
                  <a:gd name="T12" fmla="*/ 201 w 295"/>
                  <a:gd name="T13" fmla="*/ 24 h 295"/>
                  <a:gd name="T14" fmla="*/ 148 w 295"/>
                  <a:gd name="T15" fmla="*/ 0 h 295"/>
                  <a:gd name="T16" fmla="*/ 95 w 295"/>
                  <a:gd name="T17" fmla="*/ 24 h 295"/>
                  <a:gd name="T18" fmla="*/ 272 w 295"/>
                  <a:gd name="T19" fmla="*/ 201 h 295"/>
                  <a:gd name="T20" fmla="*/ 295 w 295"/>
                  <a:gd name="T21" fmla="*/ 148 h 295"/>
                  <a:gd name="T22" fmla="*/ 272 w 295"/>
                  <a:gd name="T23" fmla="*/ 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5" h="295">
                    <a:moveTo>
                      <a:pt x="95" y="272"/>
                    </a:moveTo>
                    <a:cubicBezTo>
                      <a:pt x="107" y="283"/>
                      <a:pt x="122" y="295"/>
                      <a:pt x="148" y="295"/>
                    </a:cubicBezTo>
                    <a:cubicBezTo>
                      <a:pt x="174" y="295"/>
                      <a:pt x="188" y="283"/>
                      <a:pt x="201" y="272"/>
                    </a:cubicBezTo>
                    <a:moveTo>
                      <a:pt x="24" y="95"/>
                    </a:moveTo>
                    <a:cubicBezTo>
                      <a:pt x="12" y="107"/>
                      <a:pt x="0" y="122"/>
                      <a:pt x="0" y="148"/>
                    </a:cubicBezTo>
                    <a:cubicBezTo>
                      <a:pt x="0" y="174"/>
                      <a:pt x="12" y="188"/>
                      <a:pt x="24" y="201"/>
                    </a:cubicBezTo>
                    <a:moveTo>
                      <a:pt x="201" y="24"/>
                    </a:moveTo>
                    <a:cubicBezTo>
                      <a:pt x="188" y="12"/>
                      <a:pt x="174" y="0"/>
                      <a:pt x="148" y="0"/>
                    </a:cubicBezTo>
                    <a:cubicBezTo>
                      <a:pt x="122" y="0"/>
                      <a:pt x="107" y="12"/>
                      <a:pt x="95" y="24"/>
                    </a:cubicBezTo>
                    <a:moveTo>
                      <a:pt x="272" y="201"/>
                    </a:moveTo>
                    <a:cubicBezTo>
                      <a:pt x="283" y="188"/>
                      <a:pt x="295" y="174"/>
                      <a:pt x="295" y="148"/>
                    </a:cubicBezTo>
                    <a:cubicBezTo>
                      <a:pt x="295" y="122"/>
                      <a:pt x="283" y="107"/>
                      <a:pt x="272" y="95"/>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4" name="Freeform 30">
                <a:extLst>
                  <a:ext uri="{FF2B5EF4-FFF2-40B4-BE49-F238E27FC236}">
                    <a16:creationId xmlns:a16="http://schemas.microsoft.com/office/drawing/2014/main" id="{E24660C9-6612-43D3-A477-A7B15C9EDB0A}"/>
                  </a:ext>
                </a:extLst>
              </p:cNvPr>
              <p:cNvSpPr>
                <a:spLocks/>
              </p:cNvSpPr>
              <p:nvPr userDrawn="1"/>
            </p:nvSpPr>
            <p:spPr bwMode="auto">
              <a:xfrm>
                <a:off x="6325" y="2327"/>
                <a:ext cx="68" cy="68"/>
              </a:xfrm>
              <a:custGeom>
                <a:avLst/>
                <a:gdLst>
                  <a:gd name="T0" fmla="*/ 32 w 79"/>
                  <a:gd name="T1" fmla="*/ 79 h 79"/>
                  <a:gd name="T2" fmla="*/ 15 w 79"/>
                  <a:gd name="T3" fmla="*/ 65 h 79"/>
                  <a:gd name="T4" fmla="*/ 0 w 79"/>
                  <a:gd name="T5" fmla="*/ 47 h 79"/>
                  <a:gd name="T6" fmla="*/ 46 w 79"/>
                  <a:gd name="T7" fmla="*/ 0 h 79"/>
                  <a:gd name="T8" fmla="*/ 64 w 79"/>
                  <a:gd name="T9" fmla="*/ 15 h 79"/>
                  <a:gd name="T10" fmla="*/ 79 w 79"/>
                  <a:gd name="T11" fmla="*/ 33 h 79"/>
                  <a:gd name="T12" fmla="*/ 32 w 79"/>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32" y="79"/>
                    </a:moveTo>
                    <a:cubicBezTo>
                      <a:pt x="26" y="75"/>
                      <a:pt x="20" y="70"/>
                      <a:pt x="15" y="65"/>
                    </a:cubicBezTo>
                    <a:cubicBezTo>
                      <a:pt x="9" y="59"/>
                      <a:pt x="4" y="53"/>
                      <a:pt x="0" y="47"/>
                    </a:cubicBezTo>
                    <a:cubicBezTo>
                      <a:pt x="46" y="0"/>
                      <a:pt x="46" y="0"/>
                      <a:pt x="46" y="0"/>
                    </a:cubicBezTo>
                    <a:cubicBezTo>
                      <a:pt x="53" y="5"/>
                      <a:pt x="58" y="10"/>
                      <a:pt x="64" y="15"/>
                    </a:cubicBezTo>
                    <a:cubicBezTo>
                      <a:pt x="70" y="21"/>
                      <a:pt x="74" y="27"/>
                      <a:pt x="79" y="33"/>
                    </a:cubicBezTo>
                    <a:lnTo>
                      <a:pt x="32" y="79"/>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5" name="Freeform 31">
                <a:extLst>
                  <a:ext uri="{FF2B5EF4-FFF2-40B4-BE49-F238E27FC236}">
                    <a16:creationId xmlns:a16="http://schemas.microsoft.com/office/drawing/2014/main" id="{1FCE99EE-4EF2-42EC-8DB4-54394176163A}"/>
                  </a:ext>
                </a:extLst>
              </p:cNvPr>
              <p:cNvSpPr>
                <a:spLocks/>
              </p:cNvSpPr>
              <p:nvPr userDrawn="1"/>
            </p:nvSpPr>
            <p:spPr bwMode="auto">
              <a:xfrm>
                <a:off x="6325" y="2327"/>
                <a:ext cx="68" cy="68"/>
              </a:xfrm>
              <a:custGeom>
                <a:avLst/>
                <a:gdLst>
                  <a:gd name="T0" fmla="*/ 32 w 79"/>
                  <a:gd name="T1" fmla="*/ 79 h 79"/>
                  <a:gd name="T2" fmla="*/ 15 w 79"/>
                  <a:gd name="T3" fmla="*/ 65 h 79"/>
                  <a:gd name="T4" fmla="*/ 0 w 79"/>
                  <a:gd name="T5" fmla="*/ 47 h 79"/>
                  <a:gd name="T6" fmla="*/ 46 w 79"/>
                  <a:gd name="T7" fmla="*/ 0 h 79"/>
                  <a:gd name="T8" fmla="*/ 64 w 79"/>
                  <a:gd name="T9" fmla="*/ 15 h 79"/>
                  <a:gd name="T10" fmla="*/ 79 w 79"/>
                  <a:gd name="T11" fmla="*/ 33 h 79"/>
                  <a:gd name="T12" fmla="*/ 32 w 79"/>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32" y="79"/>
                    </a:moveTo>
                    <a:cubicBezTo>
                      <a:pt x="26" y="75"/>
                      <a:pt x="20" y="70"/>
                      <a:pt x="15" y="65"/>
                    </a:cubicBezTo>
                    <a:cubicBezTo>
                      <a:pt x="9" y="59"/>
                      <a:pt x="4" y="53"/>
                      <a:pt x="0" y="47"/>
                    </a:cubicBezTo>
                    <a:cubicBezTo>
                      <a:pt x="46" y="0"/>
                      <a:pt x="46" y="0"/>
                      <a:pt x="46" y="0"/>
                    </a:cubicBezTo>
                    <a:cubicBezTo>
                      <a:pt x="53" y="5"/>
                      <a:pt x="58" y="10"/>
                      <a:pt x="64" y="15"/>
                    </a:cubicBezTo>
                    <a:cubicBezTo>
                      <a:pt x="70" y="21"/>
                      <a:pt x="74" y="27"/>
                      <a:pt x="79" y="33"/>
                    </a:cubicBezTo>
                    <a:lnTo>
                      <a:pt x="32" y="79"/>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6" name="Freeform 32">
                <a:extLst>
                  <a:ext uri="{FF2B5EF4-FFF2-40B4-BE49-F238E27FC236}">
                    <a16:creationId xmlns:a16="http://schemas.microsoft.com/office/drawing/2014/main" id="{8BFD80FC-2902-44DA-B304-FD4C5D07E46A}"/>
                  </a:ext>
                </a:extLst>
              </p:cNvPr>
              <p:cNvSpPr>
                <a:spLocks/>
              </p:cNvSpPr>
              <p:nvPr userDrawn="1"/>
            </p:nvSpPr>
            <p:spPr bwMode="auto">
              <a:xfrm>
                <a:off x="6325" y="2445"/>
                <a:ext cx="68" cy="68"/>
              </a:xfrm>
              <a:custGeom>
                <a:avLst/>
                <a:gdLst>
                  <a:gd name="T0" fmla="*/ 0 w 79"/>
                  <a:gd name="T1" fmla="*/ 32 h 79"/>
                  <a:gd name="T2" fmla="*/ 15 w 79"/>
                  <a:gd name="T3" fmla="*/ 15 h 79"/>
                  <a:gd name="T4" fmla="*/ 32 w 79"/>
                  <a:gd name="T5" fmla="*/ 0 h 79"/>
                  <a:gd name="T6" fmla="*/ 79 w 79"/>
                  <a:gd name="T7" fmla="*/ 46 h 79"/>
                  <a:gd name="T8" fmla="*/ 64 w 79"/>
                  <a:gd name="T9" fmla="*/ 64 h 79"/>
                  <a:gd name="T10" fmla="*/ 46 w 79"/>
                  <a:gd name="T11" fmla="*/ 79 h 79"/>
                  <a:gd name="T12" fmla="*/ 0 w 79"/>
                  <a:gd name="T13" fmla="*/ 32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32"/>
                    </a:moveTo>
                    <a:cubicBezTo>
                      <a:pt x="4" y="26"/>
                      <a:pt x="9" y="20"/>
                      <a:pt x="15" y="15"/>
                    </a:cubicBezTo>
                    <a:cubicBezTo>
                      <a:pt x="20" y="9"/>
                      <a:pt x="26" y="4"/>
                      <a:pt x="32" y="0"/>
                    </a:cubicBezTo>
                    <a:cubicBezTo>
                      <a:pt x="79" y="46"/>
                      <a:pt x="79" y="46"/>
                      <a:pt x="79" y="46"/>
                    </a:cubicBezTo>
                    <a:cubicBezTo>
                      <a:pt x="74" y="53"/>
                      <a:pt x="70" y="58"/>
                      <a:pt x="64" y="64"/>
                    </a:cubicBezTo>
                    <a:cubicBezTo>
                      <a:pt x="58" y="70"/>
                      <a:pt x="53" y="74"/>
                      <a:pt x="46" y="79"/>
                    </a:cubicBezTo>
                    <a:cubicBezTo>
                      <a:pt x="46" y="79"/>
                      <a:pt x="0" y="32"/>
                      <a:pt x="0" y="32"/>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7" name="Freeform 33">
                <a:extLst>
                  <a:ext uri="{FF2B5EF4-FFF2-40B4-BE49-F238E27FC236}">
                    <a16:creationId xmlns:a16="http://schemas.microsoft.com/office/drawing/2014/main" id="{39C06E10-3979-4DE9-A873-C55D83D42C47}"/>
                  </a:ext>
                </a:extLst>
              </p:cNvPr>
              <p:cNvSpPr>
                <a:spLocks/>
              </p:cNvSpPr>
              <p:nvPr userDrawn="1"/>
            </p:nvSpPr>
            <p:spPr bwMode="auto">
              <a:xfrm>
                <a:off x="6325" y="2445"/>
                <a:ext cx="68" cy="68"/>
              </a:xfrm>
              <a:custGeom>
                <a:avLst/>
                <a:gdLst>
                  <a:gd name="T0" fmla="*/ 0 w 79"/>
                  <a:gd name="T1" fmla="*/ 32 h 79"/>
                  <a:gd name="T2" fmla="*/ 15 w 79"/>
                  <a:gd name="T3" fmla="*/ 15 h 79"/>
                  <a:gd name="T4" fmla="*/ 32 w 79"/>
                  <a:gd name="T5" fmla="*/ 0 h 79"/>
                  <a:gd name="T6" fmla="*/ 79 w 79"/>
                  <a:gd name="T7" fmla="*/ 46 h 79"/>
                  <a:gd name="T8" fmla="*/ 64 w 79"/>
                  <a:gd name="T9" fmla="*/ 64 h 79"/>
                  <a:gd name="T10" fmla="*/ 46 w 79"/>
                  <a:gd name="T11" fmla="*/ 79 h 79"/>
                  <a:gd name="T12" fmla="*/ 0 w 79"/>
                  <a:gd name="T13" fmla="*/ 32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0" y="32"/>
                    </a:moveTo>
                    <a:cubicBezTo>
                      <a:pt x="4" y="26"/>
                      <a:pt x="9" y="20"/>
                      <a:pt x="15" y="15"/>
                    </a:cubicBezTo>
                    <a:cubicBezTo>
                      <a:pt x="20" y="9"/>
                      <a:pt x="26" y="4"/>
                      <a:pt x="32" y="0"/>
                    </a:cubicBezTo>
                    <a:cubicBezTo>
                      <a:pt x="79" y="46"/>
                      <a:pt x="79" y="46"/>
                      <a:pt x="79" y="46"/>
                    </a:cubicBezTo>
                    <a:cubicBezTo>
                      <a:pt x="74" y="53"/>
                      <a:pt x="70" y="58"/>
                      <a:pt x="64" y="64"/>
                    </a:cubicBezTo>
                    <a:cubicBezTo>
                      <a:pt x="58" y="70"/>
                      <a:pt x="53" y="74"/>
                      <a:pt x="46" y="79"/>
                    </a:cubicBezTo>
                    <a:cubicBezTo>
                      <a:pt x="46" y="79"/>
                      <a:pt x="0" y="32"/>
                      <a:pt x="0" y="32"/>
                    </a:cubicBez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8" name="Freeform 34">
                <a:extLst>
                  <a:ext uri="{FF2B5EF4-FFF2-40B4-BE49-F238E27FC236}">
                    <a16:creationId xmlns:a16="http://schemas.microsoft.com/office/drawing/2014/main" id="{05DD8F87-5A4C-4926-85BB-79488D926736}"/>
                  </a:ext>
                </a:extLst>
              </p:cNvPr>
              <p:cNvSpPr>
                <a:spLocks/>
              </p:cNvSpPr>
              <p:nvPr userDrawn="1"/>
            </p:nvSpPr>
            <p:spPr bwMode="auto">
              <a:xfrm>
                <a:off x="6207" y="2445"/>
                <a:ext cx="68" cy="68"/>
              </a:xfrm>
              <a:custGeom>
                <a:avLst/>
                <a:gdLst>
                  <a:gd name="T0" fmla="*/ 47 w 79"/>
                  <a:gd name="T1" fmla="*/ 0 h 79"/>
                  <a:gd name="T2" fmla="*/ 65 w 79"/>
                  <a:gd name="T3" fmla="*/ 15 h 79"/>
                  <a:gd name="T4" fmla="*/ 79 w 79"/>
                  <a:gd name="T5" fmla="*/ 32 h 79"/>
                  <a:gd name="T6" fmla="*/ 33 w 79"/>
                  <a:gd name="T7" fmla="*/ 79 h 79"/>
                  <a:gd name="T8" fmla="*/ 15 w 79"/>
                  <a:gd name="T9" fmla="*/ 64 h 79"/>
                  <a:gd name="T10" fmla="*/ 0 w 79"/>
                  <a:gd name="T11" fmla="*/ 46 h 79"/>
                  <a:gd name="T12" fmla="*/ 47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47" y="0"/>
                    </a:moveTo>
                    <a:cubicBezTo>
                      <a:pt x="53" y="4"/>
                      <a:pt x="59" y="9"/>
                      <a:pt x="65" y="15"/>
                    </a:cubicBezTo>
                    <a:cubicBezTo>
                      <a:pt x="70" y="20"/>
                      <a:pt x="75" y="26"/>
                      <a:pt x="79" y="32"/>
                    </a:cubicBezTo>
                    <a:cubicBezTo>
                      <a:pt x="33" y="79"/>
                      <a:pt x="33" y="79"/>
                      <a:pt x="33" y="79"/>
                    </a:cubicBezTo>
                    <a:cubicBezTo>
                      <a:pt x="27" y="74"/>
                      <a:pt x="21" y="70"/>
                      <a:pt x="15" y="64"/>
                    </a:cubicBezTo>
                    <a:cubicBezTo>
                      <a:pt x="10" y="58"/>
                      <a:pt x="5" y="53"/>
                      <a:pt x="0" y="46"/>
                    </a:cubicBezTo>
                    <a:lnTo>
                      <a:pt x="47" y="0"/>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79" name="Freeform 35">
                <a:extLst>
                  <a:ext uri="{FF2B5EF4-FFF2-40B4-BE49-F238E27FC236}">
                    <a16:creationId xmlns:a16="http://schemas.microsoft.com/office/drawing/2014/main" id="{D0F0330E-9CDC-42E8-B777-EF0021B02716}"/>
                  </a:ext>
                </a:extLst>
              </p:cNvPr>
              <p:cNvSpPr>
                <a:spLocks/>
              </p:cNvSpPr>
              <p:nvPr userDrawn="1"/>
            </p:nvSpPr>
            <p:spPr bwMode="auto">
              <a:xfrm>
                <a:off x="6207" y="2445"/>
                <a:ext cx="68" cy="68"/>
              </a:xfrm>
              <a:custGeom>
                <a:avLst/>
                <a:gdLst>
                  <a:gd name="T0" fmla="*/ 47 w 79"/>
                  <a:gd name="T1" fmla="*/ 0 h 79"/>
                  <a:gd name="T2" fmla="*/ 65 w 79"/>
                  <a:gd name="T3" fmla="*/ 15 h 79"/>
                  <a:gd name="T4" fmla="*/ 79 w 79"/>
                  <a:gd name="T5" fmla="*/ 32 h 79"/>
                  <a:gd name="T6" fmla="*/ 33 w 79"/>
                  <a:gd name="T7" fmla="*/ 79 h 79"/>
                  <a:gd name="T8" fmla="*/ 15 w 79"/>
                  <a:gd name="T9" fmla="*/ 64 h 79"/>
                  <a:gd name="T10" fmla="*/ 0 w 79"/>
                  <a:gd name="T11" fmla="*/ 46 h 79"/>
                  <a:gd name="T12" fmla="*/ 47 w 79"/>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47" y="0"/>
                    </a:moveTo>
                    <a:cubicBezTo>
                      <a:pt x="53" y="4"/>
                      <a:pt x="59" y="9"/>
                      <a:pt x="65" y="15"/>
                    </a:cubicBezTo>
                    <a:cubicBezTo>
                      <a:pt x="70" y="20"/>
                      <a:pt x="75" y="26"/>
                      <a:pt x="79" y="32"/>
                    </a:cubicBezTo>
                    <a:cubicBezTo>
                      <a:pt x="33" y="79"/>
                      <a:pt x="33" y="79"/>
                      <a:pt x="33" y="79"/>
                    </a:cubicBezTo>
                    <a:cubicBezTo>
                      <a:pt x="27" y="74"/>
                      <a:pt x="21" y="70"/>
                      <a:pt x="15" y="64"/>
                    </a:cubicBezTo>
                    <a:cubicBezTo>
                      <a:pt x="10" y="58"/>
                      <a:pt x="5" y="53"/>
                      <a:pt x="0" y="46"/>
                    </a:cubicBezTo>
                    <a:lnTo>
                      <a:pt x="47" y="0"/>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0" name="Freeform 36">
                <a:extLst>
                  <a:ext uri="{FF2B5EF4-FFF2-40B4-BE49-F238E27FC236}">
                    <a16:creationId xmlns:a16="http://schemas.microsoft.com/office/drawing/2014/main" id="{F12CD562-ED52-4407-839C-DE92782CFD51}"/>
                  </a:ext>
                </a:extLst>
              </p:cNvPr>
              <p:cNvSpPr>
                <a:spLocks/>
              </p:cNvSpPr>
              <p:nvPr userDrawn="1"/>
            </p:nvSpPr>
            <p:spPr bwMode="auto">
              <a:xfrm>
                <a:off x="6207" y="2327"/>
                <a:ext cx="68" cy="68"/>
              </a:xfrm>
              <a:custGeom>
                <a:avLst/>
                <a:gdLst>
                  <a:gd name="T0" fmla="*/ 79 w 79"/>
                  <a:gd name="T1" fmla="*/ 47 h 79"/>
                  <a:gd name="T2" fmla="*/ 65 w 79"/>
                  <a:gd name="T3" fmla="*/ 65 h 79"/>
                  <a:gd name="T4" fmla="*/ 47 w 79"/>
                  <a:gd name="T5" fmla="*/ 79 h 79"/>
                  <a:gd name="T6" fmla="*/ 0 w 79"/>
                  <a:gd name="T7" fmla="*/ 33 h 79"/>
                  <a:gd name="T8" fmla="*/ 15 w 79"/>
                  <a:gd name="T9" fmla="*/ 15 h 79"/>
                  <a:gd name="T10" fmla="*/ 33 w 79"/>
                  <a:gd name="T11" fmla="*/ 0 h 79"/>
                  <a:gd name="T12" fmla="*/ 79 w 79"/>
                  <a:gd name="T13" fmla="*/ 47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79" y="47"/>
                    </a:moveTo>
                    <a:cubicBezTo>
                      <a:pt x="75" y="53"/>
                      <a:pt x="70" y="59"/>
                      <a:pt x="65" y="65"/>
                    </a:cubicBezTo>
                    <a:cubicBezTo>
                      <a:pt x="59" y="70"/>
                      <a:pt x="53" y="75"/>
                      <a:pt x="47" y="79"/>
                    </a:cubicBezTo>
                    <a:cubicBezTo>
                      <a:pt x="0" y="33"/>
                      <a:pt x="0" y="33"/>
                      <a:pt x="0" y="33"/>
                    </a:cubicBezTo>
                    <a:cubicBezTo>
                      <a:pt x="5" y="27"/>
                      <a:pt x="10" y="21"/>
                      <a:pt x="15" y="15"/>
                    </a:cubicBezTo>
                    <a:cubicBezTo>
                      <a:pt x="21" y="10"/>
                      <a:pt x="27" y="5"/>
                      <a:pt x="33" y="0"/>
                    </a:cubicBezTo>
                    <a:cubicBezTo>
                      <a:pt x="33" y="0"/>
                      <a:pt x="79" y="47"/>
                      <a:pt x="79" y="47"/>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281" name="Freeform 37">
                <a:extLst>
                  <a:ext uri="{FF2B5EF4-FFF2-40B4-BE49-F238E27FC236}">
                    <a16:creationId xmlns:a16="http://schemas.microsoft.com/office/drawing/2014/main" id="{6C7784DB-EF00-4BB6-A5C5-6419956A30B4}"/>
                  </a:ext>
                </a:extLst>
              </p:cNvPr>
              <p:cNvSpPr>
                <a:spLocks/>
              </p:cNvSpPr>
              <p:nvPr userDrawn="1"/>
            </p:nvSpPr>
            <p:spPr bwMode="auto">
              <a:xfrm>
                <a:off x="6207" y="2327"/>
                <a:ext cx="68" cy="68"/>
              </a:xfrm>
              <a:custGeom>
                <a:avLst/>
                <a:gdLst>
                  <a:gd name="T0" fmla="*/ 79 w 79"/>
                  <a:gd name="T1" fmla="*/ 47 h 79"/>
                  <a:gd name="T2" fmla="*/ 65 w 79"/>
                  <a:gd name="T3" fmla="*/ 65 h 79"/>
                  <a:gd name="T4" fmla="*/ 47 w 79"/>
                  <a:gd name="T5" fmla="*/ 79 h 79"/>
                  <a:gd name="T6" fmla="*/ 0 w 79"/>
                  <a:gd name="T7" fmla="*/ 33 h 79"/>
                  <a:gd name="T8" fmla="*/ 15 w 79"/>
                  <a:gd name="T9" fmla="*/ 15 h 79"/>
                  <a:gd name="T10" fmla="*/ 33 w 79"/>
                  <a:gd name="T11" fmla="*/ 0 h 79"/>
                  <a:gd name="T12" fmla="*/ 79 w 79"/>
                  <a:gd name="T13" fmla="*/ 47 h 79"/>
                </a:gdLst>
                <a:ahLst/>
                <a:cxnLst>
                  <a:cxn ang="0">
                    <a:pos x="T0" y="T1"/>
                  </a:cxn>
                  <a:cxn ang="0">
                    <a:pos x="T2" y="T3"/>
                  </a:cxn>
                  <a:cxn ang="0">
                    <a:pos x="T4" y="T5"/>
                  </a:cxn>
                  <a:cxn ang="0">
                    <a:pos x="T6" y="T7"/>
                  </a:cxn>
                  <a:cxn ang="0">
                    <a:pos x="T8" y="T9"/>
                  </a:cxn>
                  <a:cxn ang="0">
                    <a:pos x="T10" y="T11"/>
                  </a:cxn>
                  <a:cxn ang="0">
                    <a:pos x="T12" y="T13"/>
                  </a:cxn>
                </a:cxnLst>
                <a:rect l="0" t="0" r="r" b="b"/>
                <a:pathLst>
                  <a:path w="79" h="79">
                    <a:moveTo>
                      <a:pt x="79" y="47"/>
                    </a:moveTo>
                    <a:cubicBezTo>
                      <a:pt x="75" y="53"/>
                      <a:pt x="70" y="59"/>
                      <a:pt x="65" y="65"/>
                    </a:cubicBezTo>
                    <a:cubicBezTo>
                      <a:pt x="59" y="70"/>
                      <a:pt x="53" y="75"/>
                      <a:pt x="47" y="79"/>
                    </a:cubicBezTo>
                    <a:cubicBezTo>
                      <a:pt x="0" y="33"/>
                      <a:pt x="0" y="33"/>
                      <a:pt x="0" y="33"/>
                    </a:cubicBezTo>
                    <a:cubicBezTo>
                      <a:pt x="5" y="27"/>
                      <a:pt x="10" y="21"/>
                      <a:pt x="15" y="15"/>
                    </a:cubicBezTo>
                    <a:cubicBezTo>
                      <a:pt x="21" y="10"/>
                      <a:pt x="27" y="5"/>
                      <a:pt x="33" y="0"/>
                    </a:cubicBezTo>
                    <a:cubicBezTo>
                      <a:pt x="33" y="0"/>
                      <a:pt x="79" y="47"/>
                      <a:pt x="79" y="47"/>
                    </a:cubicBez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grpSp>
      <p:grpSp>
        <p:nvGrpSpPr>
          <p:cNvPr id="335" name="Group 334">
            <a:extLst>
              <a:ext uri="{FF2B5EF4-FFF2-40B4-BE49-F238E27FC236}">
                <a16:creationId xmlns:a16="http://schemas.microsoft.com/office/drawing/2014/main" id="{828C953D-94FB-4C85-86F2-31649F6CC6F9}"/>
              </a:ext>
            </a:extLst>
          </p:cNvPr>
          <p:cNvGrpSpPr/>
          <p:nvPr userDrawn="1"/>
        </p:nvGrpSpPr>
        <p:grpSpPr>
          <a:xfrm>
            <a:off x="4641856" y="3560441"/>
            <a:ext cx="2054751" cy="1993492"/>
            <a:chOff x="4641856" y="3560441"/>
            <a:chExt cx="2054751" cy="1993492"/>
          </a:xfrm>
        </p:grpSpPr>
        <p:sp>
          <p:nvSpPr>
            <p:cNvPr id="336" name="TextBox 335">
              <a:extLst>
                <a:ext uri="{FF2B5EF4-FFF2-40B4-BE49-F238E27FC236}">
                  <a16:creationId xmlns:a16="http://schemas.microsoft.com/office/drawing/2014/main" id="{5AC76F2C-E6A5-43EE-BDC5-D4815CCFD31E}"/>
                </a:ext>
              </a:extLst>
            </p:cNvPr>
            <p:cNvSpPr txBox="1"/>
            <p:nvPr userDrawn="1"/>
          </p:nvSpPr>
          <p:spPr>
            <a:xfrm>
              <a:off x="5169127" y="4326355"/>
              <a:ext cx="1527479" cy="461665"/>
            </a:xfrm>
            <a:prstGeom prst="rect">
              <a:avLst/>
            </a:prstGeom>
            <a:noFill/>
          </p:spPr>
          <p:txBody>
            <a:bodyPr wrap="square" rtlCol="0">
              <a:spAutoFit/>
            </a:bodyPr>
            <a:lstStyle/>
            <a:p>
              <a:pPr>
                <a:spcBef>
                  <a:spcPts val="1000"/>
                </a:spcBef>
              </a:pPr>
              <a:r>
                <a:rPr lang="en-US" sz="1200" dirty="0">
                  <a:solidFill>
                    <a:srgbClr val="003360"/>
                  </a:solidFill>
                </a:rPr>
                <a:t>Healthcare </a:t>
              </a:r>
              <a:br>
                <a:rPr lang="en-US" sz="1200" dirty="0">
                  <a:solidFill>
                    <a:srgbClr val="003360"/>
                  </a:solidFill>
                </a:rPr>
              </a:br>
              <a:r>
                <a:rPr lang="en-US" sz="1200" dirty="0">
                  <a:solidFill>
                    <a:srgbClr val="003360"/>
                  </a:solidFill>
                </a:rPr>
                <a:t>&amp; Life Sciences</a:t>
              </a:r>
            </a:p>
          </p:txBody>
        </p:sp>
        <p:grpSp>
          <p:nvGrpSpPr>
            <p:cNvPr id="337" name="Group 21">
              <a:extLst>
                <a:ext uri="{FF2B5EF4-FFF2-40B4-BE49-F238E27FC236}">
                  <a16:creationId xmlns:a16="http://schemas.microsoft.com/office/drawing/2014/main" id="{C73D490E-9BE8-4932-8ABB-D901A91707D9}"/>
                </a:ext>
              </a:extLst>
            </p:cNvPr>
            <p:cNvGrpSpPr>
              <a:grpSpLocks noChangeAspect="1"/>
            </p:cNvGrpSpPr>
            <p:nvPr userDrawn="1"/>
          </p:nvGrpSpPr>
          <p:grpSpPr bwMode="auto">
            <a:xfrm>
              <a:off x="4643444" y="4442093"/>
              <a:ext cx="434975" cy="230188"/>
              <a:chOff x="2926" y="2757"/>
              <a:chExt cx="274" cy="145"/>
            </a:xfrm>
          </p:grpSpPr>
          <p:sp>
            <p:nvSpPr>
              <p:cNvPr id="350" name="Oval 22">
                <a:extLst>
                  <a:ext uri="{FF2B5EF4-FFF2-40B4-BE49-F238E27FC236}">
                    <a16:creationId xmlns:a16="http://schemas.microsoft.com/office/drawing/2014/main" id="{8EDF06CA-CFE2-487F-A289-36B9F6C114AE}"/>
                  </a:ext>
                </a:extLst>
              </p:cNvPr>
              <p:cNvSpPr>
                <a:spLocks noChangeArrowheads="1"/>
              </p:cNvSpPr>
              <p:nvPr userDrawn="1"/>
            </p:nvSpPr>
            <p:spPr bwMode="auto">
              <a:xfrm>
                <a:off x="2926" y="2819"/>
                <a:ext cx="24" cy="24"/>
              </a:xfrm>
              <a:prstGeom prst="ellips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51" name="Oval 23">
                <a:extLst>
                  <a:ext uri="{FF2B5EF4-FFF2-40B4-BE49-F238E27FC236}">
                    <a16:creationId xmlns:a16="http://schemas.microsoft.com/office/drawing/2014/main" id="{37F8440A-7971-4D87-9C8D-359C09B982D0}"/>
                  </a:ext>
                </a:extLst>
              </p:cNvPr>
              <p:cNvSpPr>
                <a:spLocks noChangeArrowheads="1"/>
              </p:cNvSpPr>
              <p:nvPr userDrawn="1"/>
            </p:nvSpPr>
            <p:spPr bwMode="auto">
              <a:xfrm>
                <a:off x="3176" y="2819"/>
                <a:ext cx="24" cy="24"/>
              </a:xfrm>
              <a:prstGeom prst="ellips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52" name="Freeform 24">
                <a:extLst>
                  <a:ext uri="{FF2B5EF4-FFF2-40B4-BE49-F238E27FC236}">
                    <a16:creationId xmlns:a16="http://schemas.microsoft.com/office/drawing/2014/main" id="{0F979666-8FB5-4940-AB63-98ADB71A16C9}"/>
                  </a:ext>
                </a:extLst>
              </p:cNvPr>
              <p:cNvSpPr>
                <a:spLocks/>
              </p:cNvSpPr>
              <p:nvPr userDrawn="1"/>
            </p:nvSpPr>
            <p:spPr bwMode="auto">
              <a:xfrm>
                <a:off x="2950" y="2757"/>
                <a:ext cx="226" cy="145"/>
              </a:xfrm>
              <a:custGeom>
                <a:avLst/>
                <a:gdLst>
                  <a:gd name="T0" fmla="*/ 0 w 226"/>
                  <a:gd name="T1" fmla="*/ 74 h 145"/>
                  <a:gd name="T2" fmla="*/ 78 w 226"/>
                  <a:gd name="T3" fmla="*/ 74 h 145"/>
                  <a:gd name="T4" fmla="*/ 92 w 226"/>
                  <a:gd name="T5" fmla="*/ 0 h 145"/>
                  <a:gd name="T6" fmla="*/ 109 w 226"/>
                  <a:gd name="T7" fmla="*/ 145 h 145"/>
                  <a:gd name="T8" fmla="*/ 127 w 226"/>
                  <a:gd name="T9" fmla="*/ 48 h 145"/>
                  <a:gd name="T10" fmla="*/ 139 w 226"/>
                  <a:gd name="T11" fmla="*/ 95 h 145"/>
                  <a:gd name="T12" fmla="*/ 148 w 226"/>
                  <a:gd name="T13" fmla="*/ 74 h 145"/>
                  <a:gd name="T14" fmla="*/ 226 w 226"/>
                  <a:gd name="T15" fmla="*/ 74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45">
                    <a:moveTo>
                      <a:pt x="0" y="74"/>
                    </a:moveTo>
                    <a:lnTo>
                      <a:pt x="78" y="74"/>
                    </a:lnTo>
                    <a:lnTo>
                      <a:pt x="92" y="0"/>
                    </a:lnTo>
                    <a:lnTo>
                      <a:pt x="109" y="145"/>
                    </a:lnTo>
                    <a:lnTo>
                      <a:pt x="127" y="48"/>
                    </a:lnTo>
                    <a:lnTo>
                      <a:pt x="139" y="95"/>
                    </a:lnTo>
                    <a:lnTo>
                      <a:pt x="148" y="74"/>
                    </a:lnTo>
                    <a:lnTo>
                      <a:pt x="226" y="74"/>
                    </a:ln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sp>
          <p:nvSpPr>
            <p:cNvPr id="338" name="TextBox 337">
              <a:extLst>
                <a:ext uri="{FF2B5EF4-FFF2-40B4-BE49-F238E27FC236}">
                  <a16:creationId xmlns:a16="http://schemas.microsoft.com/office/drawing/2014/main" id="{94A2A158-77C3-43FC-A80D-88DFF6B12E98}"/>
                </a:ext>
              </a:extLst>
            </p:cNvPr>
            <p:cNvSpPr txBox="1"/>
            <p:nvPr userDrawn="1"/>
          </p:nvSpPr>
          <p:spPr>
            <a:xfrm>
              <a:off x="5169128" y="5092268"/>
              <a:ext cx="1527479" cy="461665"/>
            </a:xfrm>
            <a:prstGeom prst="rect">
              <a:avLst/>
            </a:prstGeom>
            <a:noFill/>
          </p:spPr>
          <p:txBody>
            <a:bodyPr wrap="square" rtlCol="0">
              <a:spAutoFit/>
            </a:bodyPr>
            <a:lstStyle/>
            <a:p>
              <a:pPr>
                <a:spcBef>
                  <a:spcPts val="1000"/>
                </a:spcBef>
              </a:pPr>
              <a:r>
                <a:rPr lang="en-US" sz="1200" dirty="0">
                  <a:solidFill>
                    <a:srgbClr val="003360"/>
                  </a:solidFill>
                </a:rPr>
                <a:t>Telecom, Media &amp; Technology (TMT)</a:t>
              </a:r>
            </a:p>
          </p:txBody>
        </p:sp>
        <p:grpSp>
          <p:nvGrpSpPr>
            <p:cNvPr id="339" name="Group 98">
              <a:extLst>
                <a:ext uri="{FF2B5EF4-FFF2-40B4-BE49-F238E27FC236}">
                  <a16:creationId xmlns:a16="http://schemas.microsoft.com/office/drawing/2014/main" id="{2321BE3D-0A47-43D1-A4E9-EB7B20BA9094}"/>
                </a:ext>
              </a:extLst>
            </p:cNvPr>
            <p:cNvGrpSpPr>
              <a:grpSpLocks noChangeAspect="1"/>
            </p:cNvGrpSpPr>
            <p:nvPr userDrawn="1"/>
          </p:nvGrpSpPr>
          <p:grpSpPr bwMode="auto">
            <a:xfrm>
              <a:off x="4641856" y="5183400"/>
              <a:ext cx="438150" cy="279400"/>
              <a:chOff x="2924" y="3218"/>
              <a:chExt cx="276" cy="176"/>
            </a:xfrm>
          </p:grpSpPr>
          <p:sp>
            <p:nvSpPr>
              <p:cNvPr id="342" name="Freeform 99">
                <a:extLst>
                  <a:ext uri="{FF2B5EF4-FFF2-40B4-BE49-F238E27FC236}">
                    <a16:creationId xmlns:a16="http://schemas.microsoft.com/office/drawing/2014/main" id="{FCF5F40E-6486-476D-9D3C-68EAEF5CD292}"/>
                  </a:ext>
                </a:extLst>
              </p:cNvPr>
              <p:cNvSpPr>
                <a:spLocks/>
              </p:cNvSpPr>
              <p:nvPr userDrawn="1"/>
            </p:nvSpPr>
            <p:spPr bwMode="auto">
              <a:xfrm>
                <a:off x="3057" y="3218"/>
                <a:ext cx="143" cy="75"/>
              </a:xfrm>
              <a:custGeom>
                <a:avLst/>
                <a:gdLst>
                  <a:gd name="T0" fmla="*/ 125 w 160"/>
                  <a:gd name="T1" fmla="*/ 84 h 84"/>
                  <a:gd name="T2" fmla="*/ 138 w 160"/>
                  <a:gd name="T3" fmla="*/ 84 h 84"/>
                  <a:gd name="T4" fmla="*/ 160 w 160"/>
                  <a:gd name="T5" fmla="*/ 59 h 84"/>
                  <a:gd name="T6" fmla="*/ 138 w 160"/>
                  <a:gd name="T7" fmla="*/ 38 h 84"/>
                  <a:gd name="T8" fmla="*/ 131 w 160"/>
                  <a:gd name="T9" fmla="*/ 18 h 84"/>
                  <a:gd name="T10" fmla="*/ 111 w 160"/>
                  <a:gd name="T11" fmla="*/ 19 h 84"/>
                  <a:gd name="T12" fmla="*/ 81 w 160"/>
                  <a:gd name="T13" fmla="*/ 0 h 84"/>
                  <a:gd name="T14" fmla="*/ 45 w 160"/>
                  <a:gd name="T15" fmla="*/ 32 h 84"/>
                  <a:gd name="T16" fmla="*/ 26 w 160"/>
                  <a:gd name="T17" fmla="*/ 25 h 84"/>
                  <a:gd name="T18" fmla="*/ 0 w 160"/>
                  <a:gd name="T19" fmla="*/ 54 h 84"/>
                  <a:gd name="T20" fmla="*/ 0 w 160"/>
                  <a:gd name="T21"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84">
                    <a:moveTo>
                      <a:pt x="125" y="84"/>
                    </a:moveTo>
                    <a:cubicBezTo>
                      <a:pt x="131" y="84"/>
                      <a:pt x="136" y="84"/>
                      <a:pt x="138" y="84"/>
                    </a:cubicBezTo>
                    <a:cubicBezTo>
                      <a:pt x="150" y="84"/>
                      <a:pt x="160" y="73"/>
                      <a:pt x="160" y="59"/>
                    </a:cubicBezTo>
                    <a:cubicBezTo>
                      <a:pt x="160" y="46"/>
                      <a:pt x="150" y="38"/>
                      <a:pt x="138" y="38"/>
                    </a:cubicBezTo>
                    <a:cubicBezTo>
                      <a:pt x="139" y="33"/>
                      <a:pt x="140" y="24"/>
                      <a:pt x="131" y="18"/>
                    </a:cubicBezTo>
                    <a:cubicBezTo>
                      <a:pt x="124" y="14"/>
                      <a:pt x="113" y="19"/>
                      <a:pt x="111" y="19"/>
                    </a:cubicBezTo>
                    <a:cubicBezTo>
                      <a:pt x="104" y="9"/>
                      <a:pt x="93" y="0"/>
                      <a:pt x="81" y="0"/>
                    </a:cubicBezTo>
                    <a:cubicBezTo>
                      <a:pt x="62" y="0"/>
                      <a:pt x="49" y="13"/>
                      <a:pt x="45" y="32"/>
                    </a:cubicBezTo>
                    <a:cubicBezTo>
                      <a:pt x="41" y="28"/>
                      <a:pt x="36" y="25"/>
                      <a:pt x="26" y="25"/>
                    </a:cubicBezTo>
                    <a:cubicBezTo>
                      <a:pt x="11" y="25"/>
                      <a:pt x="0" y="38"/>
                      <a:pt x="0" y="54"/>
                    </a:cubicBezTo>
                    <a:cubicBezTo>
                      <a:pt x="0" y="56"/>
                      <a:pt x="0" y="58"/>
                      <a:pt x="0" y="60"/>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3" name="Freeform 100">
                <a:extLst>
                  <a:ext uri="{FF2B5EF4-FFF2-40B4-BE49-F238E27FC236}">
                    <a16:creationId xmlns:a16="http://schemas.microsoft.com/office/drawing/2014/main" id="{4DAFCBF1-5858-4F38-82DF-B8FBEEFFA9A6}"/>
                  </a:ext>
                </a:extLst>
              </p:cNvPr>
              <p:cNvSpPr>
                <a:spLocks/>
              </p:cNvSpPr>
              <p:nvPr userDrawn="1"/>
            </p:nvSpPr>
            <p:spPr bwMode="auto">
              <a:xfrm>
                <a:off x="2983" y="3271"/>
                <a:ext cx="185" cy="112"/>
              </a:xfrm>
              <a:custGeom>
                <a:avLst/>
                <a:gdLst>
                  <a:gd name="T0" fmla="*/ 206 w 206"/>
                  <a:gd name="T1" fmla="*/ 124 h 124"/>
                  <a:gd name="T2" fmla="*/ 206 w 206"/>
                  <a:gd name="T3" fmla="*/ 12 h 124"/>
                  <a:gd name="T4" fmla="*/ 195 w 206"/>
                  <a:gd name="T5" fmla="*/ 0 h 124"/>
                  <a:gd name="T6" fmla="*/ 11 w 206"/>
                  <a:gd name="T7" fmla="*/ 0 h 124"/>
                  <a:gd name="T8" fmla="*/ 0 w 206"/>
                  <a:gd name="T9" fmla="*/ 12 h 124"/>
                  <a:gd name="T10" fmla="*/ 0 w 206"/>
                  <a:gd name="T11" fmla="*/ 36 h 124"/>
                </a:gdLst>
                <a:ahLst/>
                <a:cxnLst>
                  <a:cxn ang="0">
                    <a:pos x="T0" y="T1"/>
                  </a:cxn>
                  <a:cxn ang="0">
                    <a:pos x="T2" y="T3"/>
                  </a:cxn>
                  <a:cxn ang="0">
                    <a:pos x="T4" y="T5"/>
                  </a:cxn>
                  <a:cxn ang="0">
                    <a:pos x="T6" y="T7"/>
                  </a:cxn>
                  <a:cxn ang="0">
                    <a:pos x="T8" y="T9"/>
                  </a:cxn>
                  <a:cxn ang="0">
                    <a:pos x="T10" y="T11"/>
                  </a:cxn>
                </a:cxnLst>
                <a:rect l="0" t="0" r="r" b="b"/>
                <a:pathLst>
                  <a:path w="206" h="124">
                    <a:moveTo>
                      <a:pt x="206" y="124"/>
                    </a:moveTo>
                    <a:cubicBezTo>
                      <a:pt x="206" y="12"/>
                      <a:pt x="206" y="12"/>
                      <a:pt x="206" y="12"/>
                    </a:cubicBezTo>
                    <a:cubicBezTo>
                      <a:pt x="206" y="5"/>
                      <a:pt x="201" y="0"/>
                      <a:pt x="195" y="0"/>
                    </a:cubicBezTo>
                    <a:cubicBezTo>
                      <a:pt x="11" y="0"/>
                      <a:pt x="11" y="0"/>
                      <a:pt x="11" y="0"/>
                    </a:cubicBezTo>
                    <a:cubicBezTo>
                      <a:pt x="5" y="0"/>
                      <a:pt x="0" y="5"/>
                      <a:pt x="0" y="12"/>
                    </a:cubicBezTo>
                    <a:cubicBezTo>
                      <a:pt x="0" y="36"/>
                      <a:pt x="0" y="36"/>
                      <a:pt x="0" y="36"/>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4" name="Freeform 101">
                <a:extLst>
                  <a:ext uri="{FF2B5EF4-FFF2-40B4-BE49-F238E27FC236}">
                    <a16:creationId xmlns:a16="http://schemas.microsoft.com/office/drawing/2014/main" id="{A2ACF5A9-7AA5-4943-820E-E29700EEFD63}"/>
                  </a:ext>
                </a:extLst>
              </p:cNvPr>
              <p:cNvSpPr>
                <a:spLocks/>
              </p:cNvSpPr>
              <p:nvPr userDrawn="1"/>
            </p:nvSpPr>
            <p:spPr bwMode="auto">
              <a:xfrm>
                <a:off x="2994" y="3284"/>
                <a:ext cx="163" cy="98"/>
              </a:xfrm>
              <a:custGeom>
                <a:avLst/>
                <a:gdLst>
                  <a:gd name="T0" fmla="*/ 0 w 163"/>
                  <a:gd name="T1" fmla="*/ 19 h 98"/>
                  <a:gd name="T2" fmla="*/ 0 w 163"/>
                  <a:gd name="T3" fmla="*/ 0 h 98"/>
                  <a:gd name="T4" fmla="*/ 163 w 163"/>
                  <a:gd name="T5" fmla="*/ 0 h 98"/>
                  <a:gd name="T6" fmla="*/ 163 w 163"/>
                  <a:gd name="T7" fmla="*/ 98 h 98"/>
                </a:gdLst>
                <a:ahLst/>
                <a:cxnLst>
                  <a:cxn ang="0">
                    <a:pos x="T0" y="T1"/>
                  </a:cxn>
                  <a:cxn ang="0">
                    <a:pos x="T2" y="T3"/>
                  </a:cxn>
                  <a:cxn ang="0">
                    <a:pos x="T4" y="T5"/>
                  </a:cxn>
                  <a:cxn ang="0">
                    <a:pos x="T6" y="T7"/>
                  </a:cxn>
                </a:cxnLst>
                <a:rect l="0" t="0" r="r" b="b"/>
                <a:pathLst>
                  <a:path w="163" h="98">
                    <a:moveTo>
                      <a:pt x="0" y="19"/>
                    </a:moveTo>
                    <a:lnTo>
                      <a:pt x="0" y="0"/>
                    </a:lnTo>
                    <a:lnTo>
                      <a:pt x="163" y="0"/>
                    </a:lnTo>
                    <a:lnTo>
                      <a:pt x="163" y="98"/>
                    </a:ln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5" name="Freeform 102">
                <a:extLst>
                  <a:ext uri="{FF2B5EF4-FFF2-40B4-BE49-F238E27FC236}">
                    <a16:creationId xmlns:a16="http://schemas.microsoft.com/office/drawing/2014/main" id="{EA77B781-BD15-4AE0-82A5-FAA8829FAC5D}"/>
                  </a:ext>
                </a:extLst>
              </p:cNvPr>
              <p:cNvSpPr>
                <a:spLocks noEditPoints="1"/>
              </p:cNvSpPr>
              <p:nvPr userDrawn="1"/>
            </p:nvSpPr>
            <p:spPr bwMode="auto">
              <a:xfrm>
                <a:off x="2924" y="3263"/>
                <a:ext cx="49" cy="49"/>
              </a:xfrm>
              <a:custGeom>
                <a:avLst/>
                <a:gdLst>
                  <a:gd name="T0" fmla="*/ 55 w 55"/>
                  <a:gd name="T1" fmla="*/ 4 h 54"/>
                  <a:gd name="T2" fmla="*/ 15 w 55"/>
                  <a:gd name="T3" fmla="*/ 16 h 54"/>
                  <a:gd name="T4" fmla="*/ 3 w 55"/>
                  <a:gd name="T5" fmla="*/ 54 h 54"/>
                  <a:gd name="T6" fmla="*/ 54 w 55"/>
                  <a:gd name="T7" fmla="*/ 15 h 54"/>
                  <a:gd name="T8" fmla="*/ 23 w 55"/>
                  <a:gd name="T9" fmla="*/ 24 h 54"/>
                  <a:gd name="T10" fmla="*/ 13 w 55"/>
                  <a:gd name="T11" fmla="*/ 53 h 54"/>
                  <a:gd name="T12" fmla="*/ 52 w 55"/>
                  <a:gd name="T13" fmla="*/ 24 h 54"/>
                  <a:gd name="T14" fmla="*/ 30 w 55"/>
                  <a:gd name="T15" fmla="*/ 31 h 54"/>
                  <a:gd name="T16" fmla="*/ 23 w 55"/>
                  <a:gd name="T1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4"/>
                    </a:moveTo>
                    <a:cubicBezTo>
                      <a:pt x="41" y="0"/>
                      <a:pt x="26" y="5"/>
                      <a:pt x="15" y="16"/>
                    </a:cubicBezTo>
                    <a:cubicBezTo>
                      <a:pt x="4" y="26"/>
                      <a:pt x="0" y="41"/>
                      <a:pt x="3" y="54"/>
                    </a:cubicBezTo>
                    <a:moveTo>
                      <a:pt x="54" y="15"/>
                    </a:moveTo>
                    <a:cubicBezTo>
                      <a:pt x="43" y="11"/>
                      <a:pt x="31" y="15"/>
                      <a:pt x="23" y="24"/>
                    </a:cubicBezTo>
                    <a:cubicBezTo>
                      <a:pt x="15" y="32"/>
                      <a:pt x="11" y="43"/>
                      <a:pt x="13" y="53"/>
                    </a:cubicBezTo>
                    <a:moveTo>
                      <a:pt x="52" y="24"/>
                    </a:moveTo>
                    <a:cubicBezTo>
                      <a:pt x="45" y="22"/>
                      <a:pt x="36" y="24"/>
                      <a:pt x="30" y="31"/>
                    </a:cubicBezTo>
                    <a:cubicBezTo>
                      <a:pt x="23" y="37"/>
                      <a:pt x="21" y="45"/>
                      <a:pt x="23" y="52"/>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6" name="Freeform 103">
                <a:extLst>
                  <a:ext uri="{FF2B5EF4-FFF2-40B4-BE49-F238E27FC236}">
                    <a16:creationId xmlns:a16="http://schemas.microsoft.com/office/drawing/2014/main" id="{DB2D9F8A-0BCE-4D31-B81E-6510F8A17E7D}"/>
                  </a:ext>
                </a:extLst>
              </p:cNvPr>
              <p:cNvSpPr>
                <a:spLocks/>
              </p:cNvSpPr>
              <p:nvPr userDrawn="1"/>
            </p:nvSpPr>
            <p:spPr bwMode="auto">
              <a:xfrm>
                <a:off x="3000" y="3383"/>
                <a:ext cx="183" cy="11"/>
              </a:xfrm>
              <a:custGeom>
                <a:avLst/>
                <a:gdLst>
                  <a:gd name="T0" fmla="*/ 13 w 204"/>
                  <a:gd name="T1" fmla="*/ 0 h 13"/>
                  <a:gd name="T2" fmla="*/ 204 w 204"/>
                  <a:gd name="T3" fmla="*/ 0 h 13"/>
                  <a:gd name="T4" fmla="*/ 193 w 204"/>
                  <a:gd name="T5" fmla="*/ 13 h 13"/>
                  <a:gd name="T6" fmla="*/ 0 w 204"/>
                  <a:gd name="T7" fmla="*/ 13 h 13"/>
                </a:gdLst>
                <a:ahLst/>
                <a:cxnLst>
                  <a:cxn ang="0">
                    <a:pos x="T0" y="T1"/>
                  </a:cxn>
                  <a:cxn ang="0">
                    <a:pos x="T2" y="T3"/>
                  </a:cxn>
                  <a:cxn ang="0">
                    <a:pos x="T4" y="T5"/>
                  </a:cxn>
                  <a:cxn ang="0">
                    <a:pos x="T6" y="T7"/>
                  </a:cxn>
                </a:cxnLst>
                <a:rect l="0" t="0" r="r" b="b"/>
                <a:pathLst>
                  <a:path w="204" h="13">
                    <a:moveTo>
                      <a:pt x="13" y="0"/>
                    </a:moveTo>
                    <a:cubicBezTo>
                      <a:pt x="204" y="0"/>
                      <a:pt x="204" y="0"/>
                      <a:pt x="204" y="0"/>
                    </a:cubicBezTo>
                    <a:cubicBezTo>
                      <a:pt x="204" y="6"/>
                      <a:pt x="199" y="13"/>
                      <a:pt x="193" y="13"/>
                    </a:cubicBezTo>
                    <a:cubicBezTo>
                      <a:pt x="0" y="13"/>
                      <a:pt x="0" y="13"/>
                      <a:pt x="0" y="13"/>
                    </a:cubicBezTo>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7" name="Freeform 104">
                <a:extLst>
                  <a:ext uri="{FF2B5EF4-FFF2-40B4-BE49-F238E27FC236}">
                    <a16:creationId xmlns:a16="http://schemas.microsoft.com/office/drawing/2014/main" id="{68B6F666-370F-4F3A-9582-725A1F7D11C4}"/>
                  </a:ext>
                </a:extLst>
              </p:cNvPr>
              <p:cNvSpPr>
                <a:spLocks/>
              </p:cNvSpPr>
              <p:nvPr userDrawn="1"/>
            </p:nvSpPr>
            <p:spPr bwMode="auto">
              <a:xfrm>
                <a:off x="2960" y="3304"/>
                <a:ext cx="51" cy="90"/>
              </a:xfrm>
              <a:custGeom>
                <a:avLst/>
                <a:gdLst>
                  <a:gd name="T0" fmla="*/ 57 w 57"/>
                  <a:gd name="T1" fmla="*/ 92 h 101"/>
                  <a:gd name="T2" fmla="*/ 48 w 57"/>
                  <a:gd name="T3" fmla="*/ 101 h 101"/>
                  <a:gd name="T4" fmla="*/ 9 w 57"/>
                  <a:gd name="T5" fmla="*/ 101 h 101"/>
                  <a:gd name="T6" fmla="*/ 0 w 57"/>
                  <a:gd name="T7" fmla="*/ 92 h 101"/>
                  <a:gd name="T8" fmla="*/ 0 w 57"/>
                  <a:gd name="T9" fmla="*/ 9 h 101"/>
                  <a:gd name="T10" fmla="*/ 9 w 57"/>
                  <a:gd name="T11" fmla="*/ 0 h 101"/>
                  <a:gd name="T12" fmla="*/ 48 w 57"/>
                  <a:gd name="T13" fmla="*/ 0 h 101"/>
                  <a:gd name="T14" fmla="*/ 57 w 57"/>
                  <a:gd name="T15" fmla="*/ 9 h 101"/>
                  <a:gd name="T16" fmla="*/ 57 w 57"/>
                  <a:gd name="T17"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01">
                    <a:moveTo>
                      <a:pt x="57" y="92"/>
                    </a:moveTo>
                    <a:cubicBezTo>
                      <a:pt x="57" y="97"/>
                      <a:pt x="53" y="101"/>
                      <a:pt x="48" y="101"/>
                    </a:cubicBezTo>
                    <a:cubicBezTo>
                      <a:pt x="9" y="101"/>
                      <a:pt x="9" y="101"/>
                      <a:pt x="9" y="101"/>
                    </a:cubicBezTo>
                    <a:cubicBezTo>
                      <a:pt x="4" y="101"/>
                      <a:pt x="0" y="97"/>
                      <a:pt x="0" y="92"/>
                    </a:cubicBezTo>
                    <a:cubicBezTo>
                      <a:pt x="0" y="9"/>
                      <a:pt x="0" y="9"/>
                      <a:pt x="0" y="9"/>
                    </a:cubicBezTo>
                    <a:cubicBezTo>
                      <a:pt x="0" y="4"/>
                      <a:pt x="4" y="0"/>
                      <a:pt x="9" y="0"/>
                    </a:cubicBezTo>
                    <a:cubicBezTo>
                      <a:pt x="48" y="0"/>
                      <a:pt x="48" y="0"/>
                      <a:pt x="48" y="0"/>
                    </a:cubicBezTo>
                    <a:cubicBezTo>
                      <a:pt x="53" y="0"/>
                      <a:pt x="57" y="4"/>
                      <a:pt x="57" y="9"/>
                    </a:cubicBezTo>
                    <a:lnTo>
                      <a:pt x="57" y="92"/>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8" name="Line 105">
                <a:extLst>
                  <a:ext uri="{FF2B5EF4-FFF2-40B4-BE49-F238E27FC236}">
                    <a16:creationId xmlns:a16="http://schemas.microsoft.com/office/drawing/2014/main" id="{0361CB66-8CD4-47CD-BF30-CBF0FA85A63A}"/>
                  </a:ext>
                </a:extLst>
              </p:cNvPr>
              <p:cNvSpPr>
                <a:spLocks noChangeShapeType="1"/>
              </p:cNvSpPr>
              <p:nvPr userDrawn="1"/>
            </p:nvSpPr>
            <p:spPr bwMode="auto">
              <a:xfrm>
                <a:off x="2961" y="3377"/>
                <a:ext cx="49" cy="0"/>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sp>
            <p:nvSpPr>
              <p:cNvPr id="349" name="Line 106">
                <a:extLst>
                  <a:ext uri="{FF2B5EF4-FFF2-40B4-BE49-F238E27FC236}">
                    <a16:creationId xmlns:a16="http://schemas.microsoft.com/office/drawing/2014/main" id="{91C4C8BD-4FF9-4A63-A948-121A59D5FCB1}"/>
                  </a:ext>
                </a:extLst>
              </p:cNvPr>
              <p:cNvSpPr>
                <a:spLocks noChangeShapeType="1"/>
              </p:cNvSpPr>
              <p:nvPr userDrawn="1"/>
            </p:nvSpPr>
            <p:spPr bwMode="auto">
              <a:xfrm>
                <a:off x="2980" y="3385"/>
                <a:ext cx="12" cy="0"/>
              </a:xfrm>
              <a:prstGeom prst="line">
                <a:avLst/>
              </a:pr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sp>
          <p:nvSpPr>
            <p:cNvPr id="340" name="TextBox 339">
              <a:extLst>
                <a:ext uri="{FF2B5EF4-FFF2-40B4-BE49-F238E27FC236}">
                  <a16:creationId xmlns:a16="http://schemas.microsoft.com/office/drawing/2014/main" id="{23C3F1C9-C15C-4788-8DEB-0259ABD52357}"/>
                </a:ext>
              </a:extLst>
            </p:cNvPr>
            <p:cNvSpPr txBox="1"/>
            <p:nvPr userDrawn="1"/>
          </p:nvSpPr>
          <p:spPr>
            <a:xfrm>
              <a:off x="5169128" y="3560441"/>
              <a:ext cx="1527479" cy="461665"/>
            </a:xfrm>
            <a:prstGeom prst="rect">
              <a:avLst/>
            </a:prstGeom>
            <a:noFill/>
          </p:spPr>
          <p:txBody>
            <a:bodyPr wrap="square" rtlCol="0" anchor="ctr">
              <a:spAutoFit/>
            </a:bodyPr>
            <a:lstStyle/>
            <a:p>
              <a:pPr>
                <a:spcBef>
                  <a:spcPts val="1000"/>
                </a:spcBef>
              </a:pPr>
              <a:r>
                <a:rPr lang="en-US" sz="1200" dirty="0">
                  <a:solidFill>
                    <a:srgbClr val="003360"/>
                  </a:solidFill>
                </a:rPr>
                <a:t>Transportation </a:t>
              </a:r>
              <a:br>
                <a:rPr lang="en-US" sz="1200" dirty="0">
                  <a:solidFill>
                    <a:srgbClr val="003360"/>
                  </a:solidFill>
                </a:rPr>
              </a:br>
              <a:r>
                <a:rPr lang="en-US" sz="1200" dirty="0">
                  <a:solidFill>
                    <a:srgbClr val="003360"/>
                  </a:solidFill>
                </a:rPr>
                <a:t>&amp; Logistics</a:t>
              </a:r>
            </a:p>
          </p:txBody>
        </p:sp>
        <p:sp>
          <p:nvSpPr>
            <p:cNvPr id="341" name="Freeform 5">
              <a:extLst>
                <a:ext uri="{FF2B5EF4-FFF2-40B4-BE49-F238E27FC236}">
                  <a16:creationId xmlns:a16="http://schemas.microsoft.com/office/drawing/2014/main" id="{E433B1C8-85B8-4553-A689-EA12535CE112}"/>
                </a:ext>
              </a:extLst>
            </p:cNvPr>
            <p:cNvSpPr>
              <a:spLocks noEditPoints="1"/>
            </p:cNvSpPr>
            <p:nvPr userDrawn="1"/>
          </p:nvSpPr>
          <p:spPr bwMode="auto">
            <a:xfrm>
              <a:off x="4721914" y="3595204"/>
              <a:ext cx="278035" cy="392139"/>
            </a:xfrm>
            <a:custGeom>
              <a:avLst/>
              <a:gdLst>
                <a:gd name="T0" fmla="*/ 144 w 215"/>
                <a:gd name="T1" fmla="*/ 282 h 304"/>
                <a:gd name="T2" fmla="*/ 108 w 215"/>
                <a:gd name="T3" fmla="*/ 282 h 304"/>
                <a:gd name="T4" fmla="*/ 71 w 215"/>
                <a:gd name="T5" fmla="*/ 282 h 304"/>
                <a:gd name="T6" fmla="*/ 133 w 215"/>
                <a:gd name="T7" fmla="*/ 255 h 304"/>
                <a:gd name="T8" fmla="*/ 108 w 215"/>
                <a:gd name="T9" fmla="*/ 255 h 304"/>
                <a:gd name="T10" fmla="*/ 83 w 215"/>
                <a:gd name="T11" fmla="*/ 255 h 304"/>
                <a:gd name="T12" fmla="*/ 186 w 215"/>
                <a:gd name="T13" fmla="*/ 304 h 304"/>
                <a:gd name="T14" fmla="*/ 150 w 215"/>
                <a:gd name="T15" fmla="*/ 243 h 304"/>
                <a:gd name="T16" fmla="*/ 31 w 215"/>
                <a:gd name="T17" fmla="*/ 304 h 304"/>
                <a:gd name="T18" fmla="*/ 66 w 215"/>
                <a:gd name="T19" fmla="*/ 243 h 304"/>
                <a:gd name="T20" fmla="*/ 179 w 215"/>
                <a:gd name="T21" fmla="*/ 183 h 304"/>
                <a:gd name="T22" fmla="*/ 162 w 215"/>
                <a:gd name="T23" fmla="*/ 166 h 304"/>
                <a:gd name="T24" fmla="*/ 144 w 215"/>
                <a:gd name="T25" fmla="*/ 183 h 304"/>
                <a:gd name="T26" fmla="*/ 162 w 215"/>
                <a:gd name="T27" fmla="*/ 201 h 304"/>
                <a:gd name="T28" fmla="*/ 179 w 215"/>
                <a:gd name="T29" fmla="*/ 183 h 304"/>
                <a:gd name="T30" fmla="*/ 37 w 215"/>
                <a:gd name="T31" fmla="*/ 183 h 304"/>
                <a:gd name="T32" fmla="*/ 54 w 215"/>
                <a:gd name="T33" fmla="*/ 166 h 304"/>
                <a:gd name="T34" fmla="*/ 71 w 215"/>
                <a:gd name="T35" fmla="*/ 183 h 304"/>
                <a:gd name="T36" fmla="*/ 54 w 215"/>
                <a:gd name="T37" fmla="*/ 201 h 304"/>
                <a:gd name="T38" fmla="*/ 37 w 215"/>
                <a:gd name="T39" fmla="*/ 183 h 304"/>
                <a:gd name="T40" fmla="*/ 108 w 215"/>
                <a:gd name="T41" fmla="*/ 129 h 304"/>
                <a:gd name="T42" fmla="*/ 189 w 215"/>
                <a:gd name="T43" fmla="*/ 129 h 304"/>
                <a:gd name="T44" fmla="*/ 183 w 215"/>
                <a:gd name="T45" fmla="*/ 21 h 304"/>
                <a:gd name="T46" fmla="*/ 108 w 215"/>
                <a:gd name="T47" fmla="*/ 21 h 304"/>
                <a:gd name="T48" fmla="*/ 33 w 215"/>
                <a:gd name="T49" fmla="*/ 21 h 304"/>
                <a:gd name="T50" fmla="*/ 26 w 215"/>
                <a:gd name="T51" fmla="*/ 129 h 304"/>
                <a:gd name="T52" fmla="*/ 108 w 215"/>
                <a:gd name="T53" fmla="*/ 129 h 304"/>
                <a:gd name="T54" fmla="*/ 31 w 215"/>
                <a:gd name="T55" fmla="*/ 0 h 304"/>
                <a:gd name="T56" fmla="*/ 9 w 215"/>
                <a:gd name="T57" fmla="*/ 21 h 304"/>
                <a:gd name="T58" fmla="*/ 9 w 215"/>
                <a:gd name="T59" fmla="*/ 210 h 304"/>
                <a:gd name="T60" fmla="*/ 31 w 215"/>
                <a:gd name="T61" fmla="*/ 232 h 304"/>
                <a:gd name="T62" fmla="*/ 184 w 215"/>
                <a:gd name="T63" fmla="*/ 232 h 304"/>
                <a:gd name="T64" fmla="*/ 206 w 215"/>
                <a:gd name="T65" fmla="*/ 210 h 304"/>
                <a:gd name="T66" fmla="*/ 206 w 215"/>
                <a:gd name="T67" fmla="*/ 21 h 304"/>
                <a:gd name="T68" fmla="*/ 184 w 215"/>
                <a:gd name="T69" fmla="*/ 0 h 304"/>
                <a:gd name="T70" fmla="*/ 31 w 215"/>
                <a:gd name="T7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5" h="304">
                  <a:moveTo>
                    <a:pt x="144" y="282"/>
                  </a:moveTo>
                  <a:cubicBezTo>
                    <a:pt x="108" y="282"/>
                    <a:pt x="108" y="282"/>
                    <a:pt x="108" y="282"/>
                  </a:cubicBezTo>
                  <a:cubicBezTo>
                    <a:pt x="71" y="282"/>
                    <a:pt x="71" y="282"/>
                    <a:pt x="71" y="282"/>
                  </a:cubicBezTo>
                  <a:moveTo>
                    <a:pt x="133" y="255"/>
                  </a:moveTo>
                  <a:cubicBezTo>
                    <a:pt x="108" y="255"/>
                    <a:pt x="108" y="255"/>
                    <a:pt x="108" y="255"/>
                  </a:cubicBezTo>
                  <a:cubicBezTo>
                    <a:pt x="83" y="255"/>
                    <a:pt x="83" y="255"/>
                    <a:pt x="83" y="255"/>
                  </a:cubicBezTo>
                  <a:moveTo>
                    <a:pt x="186" y="304"/>
                  </a:moveTo>
                  <a:cubicBezTo>
                    <a:pt x="150" y="243"/>
                    <a:pt x="150" y="243"/>
                    <a:pt x="150" y="243"/>
                  </a:cubicBezTo>
                  <a:moveTo>
                    <a:pt x="31" y="304"/>
                  </a:moveTo>
                  <a:cubicBezTo>
                    <a:pt x="66" y="243"/>
                    <a:pt x="66" y="243"/>
                    <a:pt x="66" y="243"/>
                  </a:cubicBezTo>
                  <a:moveTo>
                    <a:pt x="179" y="183"/>
                  </a:moveTo>
                  <a:cubicBezTo>
                    <a:pt x="179" y="174"/>
                    <a:pt x="171" y="166"/>
                    <a:pt x="162" y="166"/>
                  </a:cubicBezTo>
                  <a:cubicBezTo>
                    <a:pt x="152" y="166"/>
                    <a:pt x="144" y="174"/>
                    <a:pt x="144" y="183"/>
                  </a:cubicBezTo>
                  <a:cubicBezTo>
                    <a:pt x="144" y="193"/>
                    <a:pt x="152" y="201"/>
                    <a:pt x="162" y="201"/>
                  </a:cubicBezTo>
                  <a:cubicBezTo>
                    <a:pt x="171" y="201"/>
                    <a:pt x="179" y="193"/>
                    <a:pt x="179" y="183"/>
                  </a:cubicBezTo>
                  <a:close/>
                  <a:moveTo>
                    <a:pt x="37" y="183"/>
                  </a:moveTo>
                  <a:cubicBezTo>
                    <a:pt x="37" y="174"/>
                    <a:pt x="45" y="166"/>
                    <a:pt x="54" y="166"/>
                  </a:cubicBezTo>
                  <a:cubicBezTo>
                    <a:pt x="64" y="166"/>
                    <a:pt x="71" y="174"/>
                    <a:pt x="71" y="183"/>
                  </a:cubicBezTo>
                  <a:cubicBezTo>
                    <a:pt x="71" y="193"/>
                    <a:pt x="64" y="201"/>
                    <a:pt x="54" y="201"/>
                  </a:cubicBezTo>
                  <a:cubicBezTo>
                    <a:pt x="45" y="201"/>
                    <a:pt x="37" y="193"/>
                    <a:pt x="37" y="183"/>
                  </a:cubicBezTo>
                  <a:close/>
                  <a:moveTo>
                    <a:pt x="108" y="129"/>
                  </a:moveTo>
                  <a:cubicBezTo>
                    <a:pt x="189" y="129"/>
                    <a:pt x="189" y="129"/>
                    <a:pt x="189" y="129"/>
                  </a:cubicBezTo>
                  <a:cubicBezTo>
                    <a:pt x="190" y="89"/>
                    <a:pt x="188" y="49"/>
                    <a:pt x="183" y="21"/>
                  </a:cubicBezTo>
                  <a:cubicBezTo>
                    <a:pt x="108" y="21"/>
                    <a:pt x="108" y="21"/>
                    <a:pt x="108" y="21"/>
                  </a:cubicBezTo>
                  <a:cubicBezTo>
                    <a:pt x="33" y="21"/>
                    <a:pt x="33" y="21"/>
                    <a:pt x="33" y="21"/>
                  </a:cubicBezTo>
                  <a:cubicBezTo>
                    <a:pt x="28" y="49"/>
                    <a:pt x="26" y="89"/>
                    <a:pt x="26" y="129"/>
                  </a:cubicBezTo>
                  <a:lnTo>
                    <a:pt x="108" y="129"/>
                  </a:lnTo>
                  <a:close/>
                  <a:moveTo>
                    <a:pt x="31" y="0"/>
                  </a:moveTo>
                  <a:cubicBezTo>
                    <a:pt x="19" y="0"/>
                    <a:pt x="12" y="10"/>
                    <a:pt x="9" y="21"/>
                  </a:cubicBezTo>
                  <a:cubicBezTo>
                    <a:pt x="0" y="69"/>
                    <a:pt x="0" y="153"/>
                    <a:pt x="9" y="210"/>
                  </a:cubicBezTo>
                  <a:cubicBezTo>
                    <a:pt x="11" y="221"/>
                    <a:pt x="19" y="232"/>
                    <a:pt x="31" y="232"/>
                  </a:cubicBezTo>
                  <a:cubicBezTo>
                    <a:pt x="184" y="232"/>
                    <a:pt x="184" y="232"/>
                    <a:pt x="184" y="232"/>
                  </a:cubicBezTo>
                  <a:cubicBezTo>
                    <a:pt x="196" y="232"/>
                    <a:pt x="204" y="221"/>
                    <a:pt x="206" y="210"/>
                  </a:cubicBezTo>
                  <a:cubicBezTo>
                    <a:pt x="215" y="162"/>
                    <a:pt x="215" y="78"/>
                    <a:pt x="206" y="21"/>
                  </a:cubicBezTo>
                  <a:cubicBezTo>
                    <a:pt x="204" y="10"/>
                    <a:pt x="196" y="0"/>
                    <a:pt x="184" y="0"/>
                  </a:cubicBezTo>
                  <a:lnTo>
                    <a:pt x="31" y="0"/>
                  </a:lnTo>
                  <a:close/>
                </a:path>
              </a:pathLst>
            </a:custGeom>
            <a:noFill/>
            <a:ln w="9525" cap="flat">
              <a:solidFill>
                <a:srgbClr val="0067B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dirty="0"/>
            </a:p>
          </p:txBody>
        </p:sp>
      </p:grpSp>
    </p:spTree>
    <p:extLst>
      <p:ext uri="{BB962C8B-B14F-4D97-AF65-F5344CB8AC3E}">
        <p14:creationId xmlns:p14="http://schemas.microsoft.com/office/powerpoint/2010/main" val="34408461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bout FTI-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1BE751-7DDF-4AD9-9D3E-177A14225CF6}"/>
              </a:ext>
            </a:extLst>
          </p:cNvPr>
          <p:cNvSpPr>
            <a:spLocks noGrp="1"/>
          </p:cNvSpPr>
          <p:nvPr>
            <p:ph type="sldNum" sz="quarter" idx="10"/>
          </p:nvPr>
        </p:nvSpPr>
        <p:spPr/>
        <p:txBody>
          <a:bodyPr/>
          <a:lstStyle/>
          <a:p>
            <a:fld id="{A44E1BC3-91AF-4FE8-89CE-65FB7C47A221}" type="slidenum">
              <a:rPr lang="en-US" smtClean="0"/>
              <a:pPr/>
              <a:t>‹#›</a:t>
            </a:fld>
            <a:endParaRPr lang="en-US" dirty="0"/>
          </a:p>
        </p:txBody>
      </p:sp>
      <p:sp>
        <p:nvSpPr>
          <p:cNvPr id="5" name="Rectangle 4">
            <a:extLst>
              <a:ext uri="{FF2B5EF4-FFF2-40B4-BE49-F238E27FC236}">
                <a16:creationId xmlns:a16="http://schemas.microsoft.com/office/drawing/2014/main" id="{12F9B9B9-E65C-4701-8944-06CD552D5F95}"/>
              </a:ext>
            </a:extLst>
          </p:cNvPr>
          <p:cNvSpPr/>
          <p:nvPr userDrawn="1"/>
        </p:nvSpPr>
        <p:spPr>
          <a:xfrm>
            <a:off x="8252465" y="1254990"/>
            <a:ext cx="495649" cy="461665"/>
          </a:xfrm>
          <a:prstGeom prst="rect">
            <a:avLst/>
          </a:prstGeom>
        </p:spPr>
        <p:txBody>
          <a:bodyPr wrap="none">
            <a:spAutoFit/>
          </a:bodyPr>
          <a:lstStyle/>
          <a:p>
            <a:r>
              <a:rPr lang="en-US" sz="2400" b="1" dirty="0">
                <a:solidFill>
                  <a:srgbClr val="0070B2"/>
                </a:solidFill>
              </a:rPr>
              <a:t>30</a:t>
            </a:r>
          </a:p>
        </p:txBody>
      </p:sp>
      <p:pic>
        <p:nvPicPr>
          <p:cNvPr id="6" name="Picture 5">
            <a:extLst>
              <a:ext uri="{FF2B5EF4-FFF2-40B4-BE49-F238E27FC236}">
                <a16:creationId xmlns:a16="http://schemas.microsoft.com/office/drawing/2014/main" id="{FA3D58D6-F7D0-4FF6-9AD8-A73E0319AB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0075" y="2249809"/>
            <a:ext cx="7098483" cy="3521061"/>
          </a:xfrm>
          <a:prstGeom prst="rect">
            <a:avLst/>
          </a:prstGeom>
        </p:spPr>
      </p:pic>
      <p:sp>
        <p:nvSpPr>
          <p:cNvPr id="7" name="Rectangle 6">
            <a:extLst>
              <a:ext uri="{FF2B5EF4-FFF2-40B4-BE49-F238E27FC236}">
                <a16:creationId xmlns:a16="http://schemas.microsoft.com/office/drawing/2014/main" id="{511C5AA5-AC6F-4E93-AEA4-444A7FFFE228}"/>
              </a:ext>
            </a:extLst>
          </p:cNvPr>
          <p:cNvSpPr/>
          <p:nvPr userDrawn="1"/>
        </p:nvSpPr>
        <p:spPr>
          <a:xfrm>
            <a:off x="475488" y="1370725"/>
            <a:ext cx="7258825" cy="430887"/>
          </a:xfrm>
          <a:prstGeom prst="rect">
            <a:avLst/>
          </a:prstGeom>
        </p:spPr>
        <p:txBody>
          <a:bodyPr wrap="square" lIns="0" tIns="0" rIns="0" bIns="0">
            <a:spAutoFit/>
          </a:bodyPr>
          <a:lstStyle/>
          <a:p>
            <a:pPr>
              <a:spcBef>
                <a:spcPts val="1000"/>
              </a:spcBef>
            </a:pPr>
            <a:r>
              <a:rPr lang="en-US" sz="1400" dirty="0">
                <a:solidFill>
                  <a:srgbClr val="0067B1"/>
                </a:solidFill>
              </a:rPr>
              <a:t>With offices in every major financial center and every corner of the globe, we successfully serve our clients wherever challenges and opportunities arise.</a:t>
            </a:r>
          </a:p>
        </p:txBody>
      </p:sp>
      <p:sp>
        <p:nvSpPr>
          <p:cNvPr id="8" name="TextBox 7">
            <a:extLst>
              <a:ext uri="{FF2B5EF4-FFF2-40B4-BE49-F238E27FC236}">
                <a16:creationId xmlns:a16="http://schemas.microsoft.com/office/drawing/2014/main" id="{EFF11133-F50A-4B77-8825-42D7AAFEC239}"/>
              </a:ext>
            </a:extLst>
          </p:cNvPr>
          <p:cNvSpPr txBox="1"/>
          <p:nvPr userDrawn="1"/>
        </p:nvSpPr>
        <p:spPr>
          <a:xfrm>
            <a:off x="8247860" y="1838595"/>
            <a:ext cx="1128974" cy="246221"/>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Countries</a:t>
            </a:r>
          </a:p>
        </p:txBody>
      </p:sp>
      <p:sp>
        <p:nvSpPr>
          <p:cNvPr id="9" name="Rectangle 8">
            <a:extLst>
              <a:ext uri="{FF2B5EF4-FFF2-40B4-BE49-F238E27FC236}">
                <a16:creationId xmlns:a16="http://schemas.microsoft.com/office/drawing/2014/main" id="{01E8FEA7-CE3A-4E0D-BAFF-B8D2E80CD155}"/>
              </a:ext>
            </a:extLst>
          </p:cNvPr>
          <p:cNvSpPr/>
          <p:nvPr userDrawn="1"/>
        </p:nvSpPr>
        <p:spPr>
          <a:xfrm>
            <a:off x="8235929" y="4661642"/>
            <a:ext cx="906017" cy="461665"/>
          </a:xfrm>
          <a:prstGeom prst="rect">
            <a:avLst/>
          </a:prstGeom>
        </p:spPr>
        <p:txBody>
          <a:bodyPr wrap="none">
            <a:spAutoFit/>
          </a:bodyPr>
          <a:lstStyle/>
          <a:p>
            <a:r>
              <a:rPr lang="en-US" sz="2400" b="1" dirty="0">
                <a:solidFill>
                  <a:srgbClr val="0070B2"/>
                </a:solidFill>
              </a:rPr>
              <a:t>$5.7B</a:t>
            </a:r>
          </a:p>
        </p:txBody>
      </p:sp>
      <p:sp>
        <p:nvSpPr>
          <p:cNvPr id="10" name="TextBox 9">
            <a:extLst>
              <a:ext uri="{FF2B5EF4-FFF2-40B4-BE49-F238E27FC236}">
                <a16:creationId xmlns:a16="http://schemas.microsoft.com/office/drawing/2014/main" id="{02DF3CC0-941B-449A-BFE9-F1E3DE940DBA}"/>
              </a:ext>
            </a:extLst>
          </p:cNvPr>
          <p:cNvSpPr txBox="1"/>
          <p:nvPr userDrawn="1"/>
        </p:nvSpPr>
        <p:spPr>
          <a:xfrm>
            <a:off x="8253549" y="5249448"/>
            <a:ext cx="1037560" cy="400110"/>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Equity Market Capitalization*</a:t>
            </a:r>
          </a:p>
        </p:txBody>
      </p:sp>
      <p:sp>
        <p:nvSpPr>
          <p:cNvPr id="11" name="Rectangle 10">
            <a:extLst>
              <a:ext uri="{FF2B5EF4-FFF2-40B4-BE49-F238E27FC236}">
                <a16:creationId xmlns:a16="http://schemas.microsoft.com/office/drawing/2014/main" id="{5B4253E0-EFC7-4DC3-934A-91B13A874A32}"/>
              </a:ext>
            </a:extLst>
          </p:cNvPr>
          <p:cNvSpPr/>
          <p:nvPr userDrawn="1"/>
        </p:nvSpPr>
        <p:spPr>
          <a:xfrm>
            <a:off x="8269860" y="2300840"/>
            <a:ext cx="1040670" cy="461665"/>
          </a:xfrm>
          <a:prstGeom prst="rect">
            <a:avLst/>
          </a:prstGeom>
        </p:spPr>
        <p:txBody>
          <a:bodyPr wrap="none">
            <a:spAutoFit/>
          </a:bodyPr>
          <a:lstStyle/>
          <a:p>
            <a:r>
              <a:rPr lang="en-US" sz="2400" b="1" dirty="0">
                <a:solidFill>
                  <a:srgbClr val="0070B2"/>
                </a:solidFill>
              </a:rPr>
              <a:t>7,000+</a:t>
            </a:r>
          </a:p>
        </p:txBody>
      </p:sp>
      <p:sp>
        <p:nvSpPr>
          <p:cNvPr id="12" name="TextBox 11">
            <a:extLst>
              <a:ext uri="{FF2B5EF4-FFF2-40B4-BE49-F238E27FC236}">
                <a16:creationId xmlns:a16="http://schemas.microsoft.com/office/drawing/2014/main" id="{7128A7AB-2128-4EBC-8802-4513F7EAFC66}"/>
              </a:ext>
            </a:extLst>
          </p:cNvPr>
          <p:cNvSpPr txBox="1"/>
          <p:nvPr userDrawn="1"/>
        </p:nvSpPr>
        <p:spPr>
          <a:xfrm>
            <a:off x="8253190" y="2886987"/>
            <a:ext cx="1128974" cy="246221"/>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Employees</a:t>
            </a:r>
          </a:p>
        </p:txBody>
      </p:sp>
      <p:sp>
        <p:nvSpPr>
          <p:cNvPr id="13" name="Rectangle 12">
            <a:extLst>
              <a:ext uri="{FF2B5EF4-FFF2-40B4-BE49-F238E27FC236}">
                <a16:creationId xmlns:a16="http://schemas.microsoft.com/office/drawing/2014/main" id="{96CADFC1-84BB-4EC5-95CD-D11E3CB7335B}"/>
              </a:ext>
            </a:extLst>
          </p:cNvPr>
          <p:cNvSpPr/>
          <p:nvPr userDrawn="1"/>
        </p:nvSpPr>
        <p:spPr>
          <a:xfrm>
            <a:off x="8254620" y="3350019"/>
            <a:ext cx="784189" cy="461665"/>
          </a:xfrm>
          <a:prstGeom prst="rect">
            <a:avLst/>
          </a:prstGeom>
        </p:spPr>
        <p:txBody>
          <a:bodyPr wrap="none">
            <a:spAutoFit/>
          </a:bodyPr>
          <a:lstStyle/>
          <a:p>
            <a:r>
              <a:rPr lang="en-US" sz="2400" b="1" dirty="0">
                <a:solidFill>
                  <a:srgbClr val="0070B2"/>
                </a:solidFill>
              </a:rPr>
              <a:t>9/10</a:t>
            </a:r>
          </a:p>
        </p:txBody>
      </p:sp>
      <p:sp>
        <p:nvSpPr>
          <p:cNvPr id="14" name="TextBox 13">
            <a:extLst>
              <a:ext uri="{FF2B5EF4-FFF2-40B4-BE49-F238E27FC236}">
                <a16:creationId xmlns:a16="http://schemas.microsoft.com/office/drawing/2014/main" id="{CF0A6152-81EA-422A-8129-B0C49FC8B151}"/>
              </a:ext>
            </a:extLst>
          </p:cNvPr>
          <p:cNvSpPr txBox="1"/>
          <p:nvPr userDrawn="1"/>
        </p:nvSpPr>
        <p:spPr>
          <a:xfrm>
            <a:off x="8246840" y="3935212"/>
            <a:ext cx="1234769" cy="553998"/>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Advisor to 9 of the world’s top 10 bank holding companies</a:t>
            </a:r>
          </a:p>
        </p:txBody>
      </p:sp>
      <p:cxnSp>
        <p:nvCxnSpPr>
          <p:cNvPr id="15" name="Straight Connector 14">
            <a:extLst>
              <a:ext uri="{FF2B5EF4-FFF2-40B4-BE49-F238E27FC236}">
                <a16:creationId xmlns:a16="http://schemas.microsoft.com/office/drawing/2014/main" id="{8C1947F6-6C38-4149-A989-BFB3ED5CDB67}"/>
              </a:ext>
            </a:extLst>
          </p:cNvPr>
          <p:cNvCxnSpPr>
            <a:cxnSpLocks/>
          </p:cNvCxnSpPr>
          <p:nvPr userDrawn="1"/>
        </p:nvCxnSpPr>
        <p:spPr>
          <a:xfrm>
            <a:off x="8343145" y="17541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276381-009D-41A2-83AC-80B66C23B39C}"/>
              </a:ext>
            </a:extLst>
          </p:cNvPr>
          <p:cNvCxnSpPr>
            <a:cxnSpLocks/>
          </p:cNvCxnSpPr>
          <p:nvPr userDrawn="1"/>
        </p:nvCxnSpPr>
        <p:spPr>
          <a:xfrm>
            <a:off x="8343145" y="28082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3EDA35-CFDA-4829-8645-866C8272E0E8}"/>
              </a:ext>
            </a:extLst>
          </p:cNvPr>
          <p:cNvCxnSpPr>
            <a:cxnSpLocks/>
          </p:cNvCxnSpPr>
          <p:nvPr userDrawn="1"/>
        </p:nvCxnSpPr>
        <p:spPr>
          <a:xfrm>
            <a:off x="8343145" y="385222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026FD4-3631-463F-9062-28AD8A99A0C7}"/>
              </a:ext>
            </a:extLst>
          </p:cNvPr>
          <p:cNvCxnSpPr>
            <a:cxnSpLocks/>
          </p:cNvCxnSpPr>
          <p:nvPr userDrawn="1"/>
        </p:nvCxnSpPr>
        <p:spPr>
          <a:xfrm>
            <a:off x="8343145" y="51704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9BE39D-E4D3-4C27-BD1C-4FFA0DCE6987}"/>
              </a:ext>
            </a:extLst>
          </p:cNvPr>
          <p:cNvCxnSpPr>
            <a:cxnSpLocks/>
          </p:cNvCxnSpPr>
          <p:nvPr userDrawn="1"/>
        </p:nvCxnSpPr>
        <p:spPr>
          <a:xfrm>
            <a:off x="10027165" y="17541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EA6BFC-B8CE-4185-9205-85C43BF82EC0}"/>
              </a:ext>
            </a:extLst>
          </p:cNvPr>
          <p:cNvCxnSpPr>
            <a:cxnSpLocks/>
          </p:cNvCxnSpPr>
          <p:nvPr userDrawn="1"/>
        </p:nvCxnSpPr>
        <p:spPr>
          <a:xfrm>
            <a:off x="10027165" y="28082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05815C-A894-4D12-956B-BD3C44D7064F}"/>
              </a:ext>
            </a:extLst>
          </p:cNvPr>
          <p:cNvCxnSpPr>
            <a:cxnSpLocks/>
          </p:cNvCxnSpPr>
          <p:nvPr userDrawn="1"/>
        </p:nvCxnSpPr>
        <p:spPr>
          <a:xfrm>
            <a:off x="10027165" y="385222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E4414E-B5BA-4E94-BC62-6FF13D83659E}"/>
              </a:ext>
            </a:extLst>
          </p:cNvPr>
          <p:cNvCxnSpPr>
            <a:cxnSpLocks/>
          </p:cNvCxnSpPr>
          <p:nvPr userDrawn="1"/>
        </p:nvCxnSpPr>
        <p:spPr>
          <a:xfrm>
            <a:off x="10027165" y="5170481"/>
            <a:ext cx="312170" cy="0"/>
          </a:xfrm>
          <a:prstGeom prst="line">
            <a:avLst/>
          </a:prstGeom>
          <a:ln w="57150">
            <a:solidFill>
              <a:srgbClr val="E94A3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3BC896B-5C07-4AFC-8634-4981F974DC2C}"/>
              </a:ext>
            </a:extLst>
          </p:cNvPr>
          <p:cNvSpPr/>
          <p:nvPr userDrawn="1"/>
        </p:nvSpPr>
        <p:spPr>
          <a:xfrm>
            <a:off x="9944105" y="1254990"/>
            <a:ext cx="806631" cy="461665"/>
          </a:xfrm>
          <a:prstGeom prst="rect">
            <a:avLst/>
          </a:prstGeom>
        </p:spPr>
        <p:txBody>
          <a:bodyPr wrap="none">
            <a:spAutoFit/>
          </a:bodyPr>
          <a:lstStyle/>
          <a:p>
            <a:r>
              <a:rPr lang="en-US" sz="2400" b="1" dirty="0">
                <a:solidFill>
                  <a:srgbClr val="0070B2"/>
                </a:solidFill>
              </a:rPr>
              <a:t>1982</a:t>
            </a:r>
          </a:p>
        </p:txBody>
      </p:sp>
      <p:sp>
        <p:nvSpPr>
          <p:cNvPr id="24" name="Rectangle 23">
            <a:extLst>
              <a:ext uri="{FF2B5EF4-FFF2-40B4-BE49-F238E27FC236}">
                <a16:creationId xmlns:a16="http://schemas.microsoft.com/office/drawing/2014/main" id="{837BC1D2-BE28-41E9-BE07-100F4A7CAFCB}"/>
              </a:ext>
            </a:extLst>
          </p:cNvPr>
          <p:cNvSpPr/>
          <p:nvPr userDrawn="1"/>
        </p:nvSpPr>
        <p:spPr>
          <a:xfrm>
            <a:off x="9927569" y="4661642"/>
            <a:ext cx="495649" cy="461665"/>
          </a:xfrm>
          <a:prstGeom prst="rect">
            <a:avLst/>
          </a:prstGeom>
        </p:spPr>
        <p:txBody>
          <a:bodyPr wrap="none">
            <a:spAutoFit/>
          </a:bodyPr>
          <a:lstStyle/>
          <a:p>
            <a:r>
              <a:rPr lang="en-US" sz="2400" b="1" dirty="0">
                <a:solidFill>
                  <a:srgbClr val="0070B2"/>
                </a:solidFill>
              </a:rPr>
              <a:t>59</a:t>
            </a:r>
          </a:p>
        </p:txBody>
      </p:sp>
      <p:sp>
        <p:nvSpPr>
          <p:cNvPr id="25" name="Rectangle 24">
            <a:extLst>
              <a:ext uri="{FF2B5EF4-FFF2-40B4-BE49-F238E27FC236}">
                <a16:creationId xmlns:a16="http://schemas.microsoft.com/office/drawing/2014/main" id="{9023AE90-101E-4B64-B3D9-10CDB55F1F85}"/>
              </a:ext>
            </a:extLst>
          </p:cNvPr>
          <p:cNvSpPr/>
          <p:nvPr userDrawn="1"/>
        </p:nvSpPr>
        <p:spPr>
          <a:xfrm>
            <a:off x="9961500" y="2300840"/>
            <a:ext cx="1428276" cy="461665"/>
          </a:xfrm>
          <a:prstGeom prst="rect">
            <a:avLst/>
          </a:prstGeom>
        </p:spPr>
        <p:txBody>
          <a:bodyPr wrap="none">
            <a:spAutoFit/>
          </a:bodyPr>
          <a:lstStyle/>
          <a:p>
            <a:r>
              <a:rPr lang="en-US" sz="2400" b="1" dirty="0">
                <a:solidFill>
                  <a:srgbClr val="0070B2"/>
                </a:solidFill>
              </a:rPr>
              <a:t>NYSE:FCN</a:t>
            </a:r>
          </a:p>
        </p:txBody>
      </p:sp>
      <p:sp>
        <p:nvSpPr>
          <p:cNvPr id="26" name="Rectangle 25">
            <a:extLst>
              <a:ext uri="{FF2B5EF4-FFF2-40B4-BE49-F238E27FC236}">
                <a16:creationId xmlns:a16="http://schemas.microsoft.com/office/drawing/2014/main" id="{0782E288-6178-4186-B577-09237ADB54AD}"/>
              </a:ext>
            </a:extLst>
          </p:cNvPr>
          <p:cNvSpPr/>
          <p:nvPr userDrawn="1"/>
        </p:nvSpPr>
        <p:spPr>
          <a:xfrm>
            <a:off x="9946260" y="3350019"/>
            <a:ext cx="1095172" cy="461665"/>
          </a:xfrm>
          <a:prstGeom prst="rect">
            <a:avLst/>
          </a:prstGeom>
        </p:spPr>
        <p:txBody>
          <a:bodyPr wrap="none">
            <a:spAutoFit/>
          </a:bodyPr>
          <a:lstStyle/>
          <a:p>
            <a:r>
              <a:rPr lang="en-US" sz="2400" b="1" dirty="0">
                <a:solidFill>
                  <a:srgbClr val="0070B2"/>
                </a:solidFill>
              </a:rPr>
              <a:t>98/100</a:t>
            </a:r>
          </a:p>
        </p:txBody>
      </p:sp>
      <p:sp>
        <p:nvSpPr>
          <p:cNvPr id="27" name="TextBox 26">
            <a:extLst>
              <a:ext uri="{FF2B5EF4-FFF2-40B4-BE49-F238E27FC236}">
                <a16:creationId xmlns:a16="http://schemas.microsoft.com/office/drawing/2014/main" id="{F533D665-5197-43F5-B33E-7D8F90096FE9}"/>
              </a:ext>
            </a:extLst>
          </p:cNvPr>
          <p:cNvSpPr txBox="1"/>
          <p:nvPr userDrawn="1"/>
        </p:nvSpPr>
        <p:spPr>
          <a:xfrm>
            <a:off x="9947120" y="1838595"/>
            <a:ext cx="1128974" cy="246221"/>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Year Founded</a:t>
            </a:r>
          </a:p>
        </p:txBody>
      </p:sp>
      <p:sp>
        <p:nvSpPr>
          <p:cNvPr id="28" name="TextBox 27">
            <a:extLst>
              <a:ext uri="{FF2B5EF4-FFF2-40B4-BE49-F238E27FC236}">
                <a16:creationId xmlns:a16="http://schemas.microsoft.com/office/drawing/2014/main" id="{90DB88D6-8C40-493E-B807-D69EED391303}"/>
              </a:ext>
            </a:extLst>
          </p:cNvPr>
          <p:cNvSpPr txBox="1"/>
          <p:nvPr userDrawn="1"/>
        </p:nvSpPr>
        <p:spPr>
          <a:xfrm>
            <a:off x="9952809" y="5249448"/>
            <a:ext cx="1639540" cy="400110"/>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59 of Fortune Global 100 corporations are clients</a:t>
            </a:r>
          </a:p>
        </p:txBody>
      </p:sp>
      <p:sp>
        <p:nvSpPr>
          <p:cNvPr id="29" name="TextBox 28">
            <a:extLst>
              <a:ext uri="{FF2B5EF4-FFF2-40B4-BE49-F238E27FC236}">
                <a16:creationId xmlns:a16="http://schemas.microsoft.com/office/drawing/2014/main" id="{0547CB8E-DEE3-429D-8D53-447052A9AA6E}"/>
              </a:ext>
            </a:extLst>
          </p:cNvPr>
          <p:cNvSpPr txBox="1"/>
          <p:nvPr userDrawn="1"/>
        </p:nvSpPr>
        <p:spPr>
          <a:xfrm>
            <a:off x="9952450" y="2886987"/>
            <a:ext cx="1128974" cy="246221"/>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Publicly Traded</a:t>
            </a:r>
          </a:p>
        </p:txBody>
      </p:sp>
      <p:sp>
        <p:nvSpPr>
          <p:cNvPr id="30" name="TextBox 29">
            <a:extLst>
              <a:ext uri="{FF2B5EF4-FFF2-40B4-BE49-F238E27FC236}">
                <a16:creationId xmlns:a16="http://schemas.microsoft.com/office/drawing/2014/main" id="{D94B021D-EFD0-4AFD-98B9-3FA6814882EB}"/>
              </a:ext>
            </a:extLst>
          </p:cNvPr>
          <p:cNvSpPr txBox="1"/>
          <p:nvPr userDrawn="1"/>
        </p:nvSpPr>
        <p:spPr>
          <a:xfrm>
            <a:off x="9946100" y="3935212"/>
            <a:ext cx="1531949" cy="400110"/>
          </a:xfrm>
          <a:prstGeom prst="rect">
            <a:avLst/>
          </a:prstGeom>
          <a:noFill/>
        </p:spPr>
        <p:txBody>
          <a:bodyPr wrap="square" rtlCol="0">
            <a:spAutoFit/>
          </a:bodyPr>
          <a:lstStyle/>
          <a:p>
            <a:pPr>
              <a:spcBef>
                <a:spcPts val="600"/>
              </a:spcBef>
              <a:spcAft>
                <a:spcPts val="600"/>
              </a:spcAft>
              <a:buClr>
                <a:schemeClr val="accent2"/>
              </a:buClr>
            </a:pPr>
            <a:r>
              <a:rPr lang="en-US" sz="1000" dirty="0">
                <a:solidFill>
                  <a:schemeClr val="tx1">
                    <a:lumMod val="75000"/>
                    <a:lumOff val="25000"/>
                  </a:schemeClr>
                </a:solidFill>
                <a:latin typeface="+mj-lt"/>
              </a:rPr>
              <a:t>Advisor to 98 of the world’s top 100 law firms</a:t>
            </a:r>
          </a:p>
        </p:txBody>
      </p:sp>
      <p:sp>
        <p:nvSpPr>
          <p:cNvPr id="31" name="TextBox 30">
            <a:extLst>
              <a:ext uri="{FF2B5EF4-FFF2-40B4-BE49-F238E27FC236}">
                <a16:creationId xmlns:a16="http://schemas.microsoft.com/office/drawing/2014/main" id="{BAACDDF2-15FC-4EC3-A3A9-DF185C6C3A15}"/>
              </a:ext>
            </a:extLst>
          </p:cNvPr>
          <p:cNvSpPr txBox="1"/>
          <p:nvPr userDrawn="1"/>
        </p:nvSpPr>
        <p:spPr>
          <a:xfrm>
            <a:off x="345320" y="6219069"/>
            <a:ext cx="10511353" cy="230832"/>
          </a:xfrm>
          <a:prstGeom prst="rect">
            <a:avLst/>
          </a:prstGeom>
          <a:noFill/>
        </p:spPr>
        <p:txBody>
          <a:bodyPr wrap="square" rtlCol="0">
            <a:spAutoFit/>
          </a:bodyPr>
          <a:lstStyle/>
          <a:p>
            <a:pPr>
              <a:spcBef>
                <a:spcPts val="1000"/>
              </a:spcBef>
            </a:pPr>
            <a:r>
              <a:rPr lang="en-US" sz="900" i="1" dirty="0">
                <a:solidFill>
                  <a:schemeClr val="tx1">
                    <a:lumMod val="50000"/>
                    <a:lumOff val="50000"/>
                  </a:schemeClr>
                </a:solidFill>
              </a:rPr>
              <a:t>*Number of total shares outstanding as of July 21, 2022, times the closing share price as of July 28, 2022.</a:t>
            </a:r>
          </a:p>
        </p:txBody>
      </p:sp>
      <p:grpSp>
        <p:nvGrpSpPr>
          <p:cNvPr id="56" name="Group 55">
            <a:extLst>
              <a:ext uri="{FF2B5EF4-FFF2-40B4-BE49-F238E27FC236}">
                <a16:creationId xmlns:a16="http://schemas.microsoft.com/office/drawing/2014/main" id="{8678D823-0EA7-42D1-A0F2-51E544C2F934}"/>
              </a:ext>
            </a:extLst>
          </p:cNvPr>
          <p:cNvGrpSpPr/>
          <p:nvPr userDrawn="1"/>
        </p:nvGrpSpPr>
        <p:grpSpPr>
          <a:xfrm>
            <a:off x="475487" y="743442"/>
            <a:ext cx="3860539" cy="246554"/>
            <a:chOff x="475487" y="743442"/>
            <a:chExt cx="3860539" cy="246554"/>
          </a:xfrm>
        </p:grpSpPr>
        <p:grpSp>
          <p:nvGrpSpPr>
            <p:cNvPr id="37" name="Graphic 34">
              <a:extLst>
                <a:ext uri="{FF2B5EF4-FFF2-40B4-BE49-F238E27FC236}">
                  <a16:creationId xmlns:a16="http://schemas.microsoft.com/office/drawing/2014/main" id="{E650112C-EDE7-465C-9110-B03A39C729BB}"/>
                </a:ext>
              </a:extLst>
            </p:cNvPr>
            <p:cNvGrpSpPr/>
            <p:nvPr/>
          </p:nvGrpSpPr>
          <p:grpSpPr>
            <a:xfrm>
              <a:off x="475487" y="743442"/>
              <a:ext cx="3651248" cy="246554"/>
              <a:chOff x="475487" y="743442"/>
              <a:chExt cx="3651248" cy="246554"/>
            </a:xfrm>
            <a:solidFill>
              <a:schemeClr val="accent2"/>
            </a:solidFill>
          </p:grpSpPr>
          <p:sp>
            <p:nvSpPr>
              <p:cNvPr id="38" name="Freeform: Shape 37">
                <a:extLst>
                  <a:ext uri="{FF2B5EF4-FFF2-40B4-BE49-F238E27FC236}">
                    <a16:creationId xmlns:a16="http://schemas.microsoft.com/office/drawing/2014/main" id="{D3FB9012-A147-4AF1-88E0-3CE90A7905E2}"/>
                  </a:ext>
                </a:extLst>
              </p:cNvPr>
              <p:cNvSpPr/>
              <p:nvPr/>
            </p:nvSpPr>
            <p:spPr>
              <a:xfrm>
                <a:off x="475487" y="748205"/>
                <a:ext cx="152135" cy="237308"/>
              </a:xfrm>
              <a:custGeom>
                <a:avLst/>
                <a:gdLst>
                  <a:gd name="connsiteX0" fmla="*/ 0 w 152135"/>
                  <a:gd name="connsiteY0" fmla="*/ 237309 h 237308"/>
                  <a:gd name="connsiteX1" fmla="*/ 0 w 152135"/>
                  <a:gd name="connsiteY1" fmla="*/ 0 h 237308"/>
                  <a:gd name="connsiteX2" fmla="*/ 148493 w 152135"/>
                  <a:gd name="connsiteY2" fmla="*/ 0 h 237308"/>
                  <a:gd name="connsiteX3" fmla="*/ 148493 w 152135"/>
                  <a:gd name="connsiteY3" fmla="*/ 45108 h 237308"/>
                  <a:gd name="connsiteX4" fmla="*/ 53514 w 152135"/>
                  <a:gd name="connsiteY4" fmla="*/ 45108 h 237308"/>
                  <a:gd name="connsiteX5" fmla="*/ 53514 w 152135"/>
                  <a:gd name="connsiteY5" fmla="*/ 92738 h 237308"/>
                  <a:gd name="connsiteX6" fmla="*/ 134484 w 152135"/>
                  <a:gd name="connsiteY6" fmla="*/ 92738 h 237308"/>
                  <a:gd name="connsiteX7" fmla="*/ 134484 w 152135"/>
                  <a:gd name="connsiteY7" fmla="*/ 137566 h 237308"/>
                  <a:gd name="connsiteX8" fmla="*/ 53514 w 152135"/>
                  <a:gd name="connsiteY8" fmla="*/ 137566 h 237308"/>
                  <a:gd name="connsiteX9" fmla="*/ 53514 w 152135"/>
                  <a:gd name="connsiteY9" fmla="*/ 192200 h 237308"/>
                  <a:gd name="connsiteX10" fmla="*/ 152135 w 152135"/>
                  <a:gd name="connsiteY10" fmla="*/ 192200 h 237308"/>
                  <a:gd name="connsiteX11" fmla="*/ 152135 w 152135"/>
                  <a:gd name="connsiteY11" fmla="*/ 237309 h 237308"/>
                  <a:gd name="connsiteX12" fmla="*/ 0 w 152135"/>
                  <a:gd name="connsiteY12"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135" h="237308">
                    <a:moveTo>
                      <a:pt x="0" y="237309"/>
                    </a:moveTo>
                    <a:lnTo>
                      <a:pt x="0" y="0"/>
                    </a:lnTo>
                    <a:lnTo>
                      <a:pt x="148493" y="0"/>
                    </a:lnTo>
                    <a:lnTo>
                      <a:pt x="148493" y="45108"/>
                    </a:lnTo>
                    <a:lnTo>
                      <a:pt x="53514" y="45108"/>
                    </a:lnTo>
                    <a:lnTo>
                      <a:pt x="53514" y="92738"/>
                    </a:lnTo>
                    <a:lnTo>
                      <a:pt x="134484" y="92738"/>
                    </a:lnTo>
                    <a:lnTo>
                      <a:pt x="134484" y="137566"/>
                    </a:lnTo>
                    <a:lnTo>
                      <a:pt x="53514" y="137566"/>
                    </a:lnTo>
                    <a:lnTo>
                      <a:pt x="53514" y="192200"/>
                    </a:lnTo>
                    <a:lnTo>
                      <a:pt x="152135" y="192200"/>
                    </a:lnTo>
                    <a:lnTo>
                      <a:pt x="152135" y="237309"/>
                    </a:lnTo>
                    <a:lnTo>
                      <a:pt x="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39" name="Freeform: Shape 38">
                <a:extLst>
                  <a:ext uri="{FF2B5EF4-FFF2-40B4-BE49-F238E27FC236}">
                    <a16:creationId xmlns:a16="http://schemas.microsoft.com/office/drawing/2014/main" id="{F866FDED-8B4E-424D-975F-C4AD858D68B0}"/>
                  </a:ext>
                </a:extLst>
              </p:cNvPr>
              <p:cNvSpPr/>
              <p:nvPr/>
            </p:nvSpPr>
            <p:spPr>
              <a:xfrm>
                <a:off x="657320" y="748205"/>
                <a:ext cx="198644" cy="237308"/>
              </a:xfrm>
              <a:custGeom>
                <a:avLst/>
                <a:gdLst>
                  <a:gd name="connsiteX0" fmla="*/ 0 w 198644"/>
                  <a:gd name="connsiteY0" fmla="*/ 237309 h 237308"/>
                  <a:gd name="connsiteX1" fmla="*/ 65841 w 198644"/>
                  <a:gd name="connsiteY1" fmla="*/ 115152 h 237308"/>
                  <a:gd name="connsiteX2" fmla="*/ 3922 w 198644"/>
                  <a:gd name="connsiteY2" fmla="*/ 0 h 237308"/>
                  <a:gd name="connsiteX3" fmla="*/ 63600 w 198644"/>
                  <a:gd name="connsiteY3" fmla="*/ 0 h 237308"/>
                  <a:gd name="connsiteX4" fmla="*/ 84333 w 198644"/>
                  <a:gd name="connsiteY4" fmla="*/ 44828 h 237308"/>
                  <a:gd name="connsiteX5" fmla="*/ 92458 w 198644"/>
                  <a:gd name="connsiteY5" fmla="*/ 62479 h 237308"/>
                  <a:gd name="connsiteX6" fmla="*/ 101704 w 198644"/>
                  <a:gd name="connsiteY6" fmla="*/ 82932 h 237308"/>
                  <a:gd name="connsiteX7" fmla="*/ 103105 w 198644"/>
                  <a:gd name="connsiteY7" fmla="*/ 82932 h 237308"/>
                  <a:gd name="connsiteX8" fmla="*/ 110950 w 198644"/>
                  <a:gd name="connsiteY8" fmla="*/ 62479 h 237308"/>
                  <a:gd name="connsiteX9" fmla="*/ 118514 w 198644"/>
                  <a:gd name="connsiteY9" fmla="*/ 44828 h 237308"/>
                  <a:gd name="connsiteX10" fmla="*/ 137566 w 198644"/>
                  <a:gd name="connsiteY10" fmla="*/ 0 h 237308"/>
                  <a:gd name="connsiteX11" fmla="*/ 194722 w 198644"/>
                  <a:gd name="connsiteY11" fmla="*/ 0 h 237308"/>
                  <a:gd name="connsiteX12" fmla="*/ 133083 w 198644"/>
                  <a:gd name="connsiteY12" fmla="*/ 117954 h 237308"/>
                  <a:gd name="connsiteX13" fmla="*/ 198644 w 198644"/>
                  <a:gd name="connsiteY13" fmla="*/ 237309 h 237308"/>
                  <a:gd name="connsiteX14" fmla="*/ 138967 w 198644"/>
                  <a:gd name="connsiteY14" fmla="*/ 237309 h 237308"/>
                  <a:gd name="connsiteX15" fmla="*/ 115432 w 198644"/>
                  <a:gd name="connsiteY15" fmla="*/ 188838 h 237308"/>
                  <a:gd name="connsiteX16" fmla="*/ 106747 w 198644"/>
                  <a:gd name="connsiteY16" fmla="*/ 170067 h 237308"/>
                  <a:gd name="connsiteX17" fmla="*/ 97501 w 198644"/>
                  <a:gd name="connsiteY17" fmla="*/ 149894 h 237308"/>
                  <a:gd name="connsiteX18" fmla="*/ 96100 w 198644"/>
                  <a:gd name="connsiteY18" fmla="*/ 149894 h 237308"/>
                  <a:gd name="connsiteX19" fmla="*/ 87975 w 198644"/>
                  <a:gd name="connsiteY19" fmla="*/ 170067 h 237308"/>
                  <a:gd name="connsiteX20" fmla="*/ 79850 w 198644"/>
                  <a:gd name="connsiteY20" fmla="*/ 188838 h 237308"/>
                  <a:gd name="connsiteX21" fmla="*/ 57716 w 198644"/>
                  <a:gd name="connsiteY21" fmla="*/ 237309 h 237308"/>
                  <a:gd name="connsiteX22" fmla="*/ 280 w 198644"/>
                  <a:gd name="connsiteY22"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8644" h="237308">
                    <a:moveTo>
                      <a:pt x="0" y="237309"/>
                    </a:moveTo>
                    <a:lnTo>
                      <a:pt x="65841" y="115152"/>
                    </a:lnTo>
                    <a:lnTo>
                      <a:pt x="3922" y="0"/>
                    </a:lnTo>
                    <a:lnTo>
                      <a:pt x="63600" y="0"/>
                    </a:lnTo>
                    <a:lnTo>
                      <a:pt x="84333" y="44828"/>
                    </a:lnTo>
                    <a:cubicBezTo>
                      <a:pt x="86854" y="50432"/>
                      <a:pt x="89656" y="56315"/>
                      <a:pt x="92458" y="62479"/>
                    </a:cubicBezTo>
                    <a:cubicBezTo>
                      <a:pt x="95260" y="68643"/>
                      <a:pt x="98061" y="75647"/>
                      <a:pt x="101704" y="82932"/>
                    </a:cubicBezTo>
                    <a:lnTo>
                      <a:pt x="103105" y="82932"/>
                    </a:lnTo>
                    <a:cubicBezTo>
                      <a:pt x="105906" y="75367"/>
                      <a:pt x="108428" y="68643"/>
                      <a:pt x="110950" y="62479"/>
                    </a:cubicBezTo>
                    <a:cubicBezTo>
                      <a:pt x="113471" y="56315"/>
                      <a:pt x="115993" y="50432"/>
                      <a:pt x="118514" y="44828"/>
                    </a:cubicBezTo>
                    <a:lnTo>
                      <a:pt x="137566" y="0"/>
                    </a:lnTo>
                    <a:lnTo>
                      <a:pt x="194722" y="0"/>
                    </a:lnTo>
                    <a:lnTo>
                      <a:pt x="133083" y="117954"/>
                    </a:lnTo>
                    <a:lnTo>
                      <a:pt x="198644" y="237309"/>
                    </a:lnTo>
                    <a:lnTo>
                      <a:pt x="138967" y="237309"/>
                    </a:lnTo>
                    <a:lnTo>
                      <a:pt x="115432" y="188838"/>
                    </a:lnTo>
                    <a:cubicBezTo>
                      <a:pt x="112631" y="182394"/>
                      <a:pt x="109549" y="176230"/>
                      <a:pt x="106747" y="170067"/>
                    </a:cubicBezTo>
                    <a:cubicBezTo>
                      <a:pt x="103945" y="163903"/>
                      <a:pt x="100863" y="157178"/>
                      <a:pt x="97501" y="149894"/>
                    </a:cubicBezTo>
                    <a:lnTo>
                      <a:pt x="96100" y="149894"/>
                    </a:lnTo>
                    <a:cubicBezTo>
                      <a:pt x="93298" y="157178"/>
                      <a:pt x="90777" y="163903"/>
                      <a:pt x="87975" y="170067"/>
                    </a:cubicBezTo>
                    <a:cubicBezTo>
                      <a:pt x="85454" y="176230"/>
                      <a:pt x="82652" y="182394"/>
                      <a:pt x="79850" y="188838"/>
                    </a:cubicBezTo>
                    <a:lnTo>
                      <a:pt x="57716" y="237309"/>
                    </a:lnTo>
                    <a:lnTo>
                      <a:pt x="28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0" name="Freeform: Shape 39">
                <a:extLst>
                  <a:ext uri="{FF2B5EF4-FFF2-40B4-BE49-F238E27FC236}">
                    <a16:creationId xmlns:a16="http://schemas.microsoft.com/office/drawing/2014/main" id="{4ACC5CF5-46B9-4EEC-AEEB-FF2EA130134A}"/>
                  </a:ext>
                </a:extLst>
              </p:cNvPr>
              <p:cNvSpPr/>
              <p:nvPr/>
            </p:nvSpPr>
            <p:spPr>
              <a:xfrm>
                <a:off x="889586" y="748205"/>
                <a:ext cx="175950" cy="237869"/>
              </a:xfrm>
              <a:custGeom>
                <a:avLst/>
                <a:gdLst>
                  <a:gd name="connsiteX0" fmla="*/ 0 w 175950"/>
                  <a:gd name="connsiteY0" fmla="*/ 237309 h 237869"/>
                  <a:gd name="connsiteX1" fmla="*/ 0 w 175950"/>
                  <a:gd name="connsiteY1" fmla="*/ 0 h 237869"/>
                  <a:gd name="connsiteX2" fmla="*/ 81531 w 175950"/>
                  <a:gd name="connsiteY2" fmla="*/ 0 h 237869"/>
                  <a:gd name="connsiteX3" fmla="*/ 118234 w 175950"/>
                  <a:gd name="connsiteY3" fmla="*/ 3922 h 237869"/>
                  <a:gd name="connsiteX4" fmla="*/ 148213 w 175950"/>
                  <a:gd name="connsiteY4" fmla="*/ 16811 h 237869"/>
                  <a:gd name="connsiteX5" fmla="*/ 168386 w 175950"/>
                  <a:gd name="connsiteY5" fmla="*/ 40625 h 237869"/>
                  <a:gd name="connsiteX6" fmla="*/ 175950 w 175950"/>
                  <a:gd name="connsiteY6" fmla="*/ 76768 h 237869"/>
                  <a:gd name="connsiteX7" fmla="*/ 168386 w 175950"/>
                  <a:gd name="connsiteY7" fmla="*/ 112911 h 237869"/>
                  <a:gd name="connsiteX8" fmla="*/ 148213 w 175950"/>
                  <a:gd name="connsiteY8" fmla="*/ 138127 h 237869"/>
                  <a:gd name="connsiteX9" fmla="*/ 118794 w 175950"/>
                  <a:gd name="connsiteY9" fmla="*/ 152696 h 237869"/>
                  <a:gd name="connsiteX10" fmla="*/ 83212 w 175950"/>
                  <a:gd name="connsiteY10" fmla="*/ 157459 h 237869"/>
                  <a:gd name="connsiteX11" fmla="*/ 53794 w 175950"/>
                  <a:gd name="connsiteY11" fmla="*/ 157459 h 237869"/>
                  <a:gd name="connsiteX12" fmla="*/ 53794 w 175950"/>
                  <a:gd name="connsiteY12" fmla="*/ 237869 h 237869"/>
                  <a:gd name="connsiteX13" fmla="*/ 280 w 175950"/>
                  <a:gd name="connsiteY13" fmla="*/ 237869 h 237869"/>
                  <a:gd name="connsiteX14" fmla="*/ 53514 w 175950"/>
                  <a:gd name="connsiteY14" fmla="*/ 114312 h 237869"/>
                  <a:gd name="connsiteX15" fmla="*/ 79850 w 175950"/>
                  <a:gd name="connsiteY15" fmla="*/ 114312 h 237869"/>
                  <a:gd name="connsiteX16" fmla="*/ 123557 w 175950"/>
                  <a:gd name="connsiteY16" fmla="*/ 76488 h 237869"/>
                  <a:gd name="connsiteX17" fmla="*/ 111790 w 175950"/>
                  <a:gd name="connsiteY17" fmla="*/ 50151 h 237869"/>
                  <a:gd name="connsiteX18" fmla="*/ 78169 w 175950"/>
                  <a:gd name="connsiteY18" fmla="*/ 42587 h 237869"/>
                  <a:gd name="connsiteX19" fmla="*/ 53514 w 175950"/>
                  <a:gd name="connsiteY19" fmla="*/ 42587 h 237869"/>
                  <a:gd name="connsiteX20" fmla="*/ 53514 w 175950"/>
                  <a:gd name="connsiteY20" fmla="*/ 114312 h 2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950" h="237869">
                    <a:moveTo>
                      <a:pt x="0" y="237309"/>
                    </a:moveTo>
                    <a:lnTo>
                      <a:pt x="0" y="0"/>
                    </a:lnTo>
                    <a:lnTo>
                      <a:pt x="81531" y="0"/>
                    </a:lnTo>
                    <a:cubicBezTo>
                      <a:pt x="94699" y="0"/>
                      <a:pt x="107027" y="1121"/>
                      <a:pt x="118234" y="3922"/>
                    </a:cubicBezTo>
                    <a:cubicBezTo>
                      <a:pt x="129721" y="6444"/>
                      <a:pt x="139527" y="10647"/>
                      <a:pt x="148213" y="16811"/>
                    </a:cubicBezTo>
                    <a:cubicBezTo>
                      <a:pt x="156618" y="22694"/>
                      <a:pt x="163342" y="30539"/>
                      <a:pt x="168386" y="40625"/>
                    </a:cubicBezTo>
                    <a:cubicBezTo>
                      <a:pt x="173429" y="50432"/>
                      <a:pt x="175950" y="62479"/>
                      <a:pt x="175950" y="76768"/>
                    </a:cubicBezTo>
                    <a:cubicBezTo>
                      <a:pt x="175950" y="91057"/>
                      <a:pt x="173429" y="102544"/>
                      <a:pt x="168386" y="112911"/>
                    </a:cubicBezTo>
                    <a:cubicBezTo>
                      <a:pt x="163342" y="122997"/>
                      <a:pt x="156618" y="131402"/>
                      <a:pt x="148213" y="138127"/>
                    </a:cubicBezTo>
                    <a:cubicBezTo>
                      <a:pt x="139808" y="144571"/>
                      <a:pt x="130001" y="149614"/>
                      <a:pt x="118794" y="152696"/>
                    </a:cubicBezTo>
                    <a:cubicBezTo>
                      <a:pt x="107587" y="155778"/>
                      <a:pt x="95820" y="157459"/>
                      <a:pt x="83212" y="157459"/>
                    </a:cubicBezTo>
                    <a:lnTo>
                      <a:pt x="53794" y="157459"/>
                    </a:lnTo>
                    <a:lnTo>
                      <a:pt x="53794" y="237869"/>
                    </a:lnTo>
                    <a:lnTo>
                      <a:pt x="280" y="237869"/>
                    </a:lnTo>
                    <a:close/>
                    <a:moveTo>
                      <a:pt x="53514" y="114312"/>
                    </a:moveTo>
                    <a:lnTo>
                      <a:pt x="79850" y="114312"/>
                    </a:lnTo>
                    <a:cubicBezTo>
                      <a:pt x="108988" y="114312"/>
                      <a:pt x="123557" y="101704"/>
                      <a:pt x="123557" y="76488"/>
                    </a:cubicBezTo>
                    <a:cubicBezTo>
                      <a:pt x="123557" y="64160"/>
                      <a:pt x="119635" y="55475"/>
                      <a:pt x="111790" y="50151"/>
                    </a:cubicBezTo>
                    <a:cubicBezTo>
                      <a:pt x="103945" y="45108"/>
                      <a:pt x="92738" y="42587"/>
                      <a:pt x="78169" y="42587"/>
                    </a:cubicBezTo>
                    <a:lnTo>
                      <a:pt x="53514" y="42587"/>
                    </a:lnTo>
                    <a:lnTo>
                      <a:pt x="53514" y="114312"/>
                    </a:lnTo>
                    <a:close/>
                  </a:path>
                </a:pathLst>
              </a:custGeom>
              <a:grpFill/>
              <a:ln w="27954" cap="flat">
                <a:noFill/>
                <a:prstDash val="solid"/>
                <a:miter/>
              </a:ln>
            </p:spPr>
            <p:txBody>
              <a:bodyPr rtlCol="0" anchor="ctr"/>
              <a:lstStyle/>
              <a:p>
                <a:endParaRPr lang="en-US" dirty="0">
                  <a:solidFill>
                    <a:schemeClr val="accent2"/>
                  </a:solidFill>
                </a:endParaRPr>
              </a:p>
            </p:txBody>
          </p:sp>
          <p:sp>
            <p:nvSpPr>
              <p:cNvPr id="41" name="Freeform: Shape 40">
                <a:extLst>
                  <a:ext uri="{FF2B5EF4-FFF2-40B4-BE49-F238E27FC236}">
                    <a16:creationId xmlns:a16="http://schemas.microsoft.com/office/drawing/2014/main" id="{3D180B8F-7C45-48FB-B93F-754D8FDAAD01}"/>
                  </a:ext>
                </a:extLst>
              </p:cNvPr>
              <p:cNvSpPr/>
              <p:nvPr/>
            </p:nvSpPr>
            <p:spPr>
              <a:xfrm>
                <a:off x="1104201" y="748205"/>
                <a:ext cx="152135" cy="237308"/>
              </a:xfrm>
              <a:custGeom>
                <a:avLst/>
                <a:gdLst>
                  <a:gd name="connsiteX0" fmla="*/ 0 w 152135"/>
                  <a:gd name="connsiteY0" fmla="*/ 237309 h 237308"/>
                  <a:gd name="connsiteX1" fmla="*/ 0 w 152135"/>
                  <a:gd name="connsiteY1" fmla="*/ 0 h 237308"/>
                  <a:gd name="connsiteX2" fmla="*/ 148493 w 152135"/>
                  <a:gd name="connsiteY2" fmla="*/ 0 h 237308"/>
                  <a:gd name="connsiteX3" fmla="*/ 148493 w 152135"/>
                  <a:gd name="connsiteY3" fmla="*/ 45108 h 237308"/>
                  <a:gd name="connsiteX4" fmla="*/ 53514 w 152135"/>
                  <a:gd name="connsiteY4" fmla="*/ 45108 h 237308"/>
                  <a:gd name="connsiteX5" fmla="*/ 53514 w 152135"/>
                  <a:gd name="connsiteY5" fmla="*/ 92738 h 237308"/>
                  <a:gd name="connsiteX6" fmla="*/ 134484 w 152135"/>
                  <a:gd name="connsiteY6" fmla="*/ 92738 h 237308"/>
                  <a:gd name="connsiteX7" fmla="*/ 134484 w 152135"/>
                  <a:gd name="connsiteY7" fmla="*/ 137566 h 237308"/>
                  <a:gd name="connsiteX8" fmla="*/ 53514 w 152135"/>
                  <a:gd name="connsiteY8" fmla="*/ 137566 h 237308"/>
                  <a:gd name="connsiteX9" fmla="*/ 53514 w 152135"/>
                  <a:gd name="connsiteY9" fmla="*/ 192200 h 237308"/>
                  <a:gd name="connsiteX10" fmla="*/ 152135 w 152135"/>
                  <a:gd name="connsiteY10" fmla="*/ 192200 h 237308"/>
                  <a:gd name="connsiteX11" fmla="*/ 152135 w 152135"/>
                  <a:gd name="connsiteY11" fmla="*/ 237309 h 237308"/>
                  <a:gd name="connsiteX12" fmla="*/ 0 w 152135"/>
                  <a:gd name="connsiteY12"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135" h="237308">
                    <a:moveTo>
                      <a:pt x="0" y="237309"/>
                    </a:moveTo>
                    <a:lnTo>
                      <a:pt x="0" y="0"/>
                    </a:lnTo>
                    <a:lnTo>
                      <a:pt x="148493" y="0"/>
                    </a:lnTo>
                    <a:lnTo>
                      <a:pt x="148493" y="45108"/>
                    </a:lnTo>
                    <a:lnTo>
                      <a:pt x="53514" y="45108"/>
                    </a:lnTo>
                    <a:lnTo>
                      <a:pt x="53514" y="92738"/>
                    </a:lnTo>
                    <a:lnTo>
                      <a:pt x="134484" y="92738"/>
                    </a:lnTo>
                    <a:lnTo>
                      <a:pt x="134484" y="137566"/>
                    </a:lnTo>
                    <a:lnTo>
                      <a:pt x="53514" y="137566"/>
                    </a:lnTo>
                    <a:lnTo>
                      <a:pt x="53514" y="192200"/>
                    </a:lnTo>
                    <a:lnTo>
                      <a:pt x="152135" y="192200"/>
                    </a:lnTo>
                    <a:lnTo>
                      <a:pt x="152135" y="237309"/>
                    </a:lnTo>
                    <a:lnTo>
                      <a:pt x="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2" name="Freeform: Shape 41">
                <a:extLst>
                  <a:ext uri="{FF2B5EF4-FFF2-40B4-BE49-F238E27FC236}">
                    <a16:creationId xmlns:a16="http://schemas.microsoft.com/office/drawing/2014/main" id="{ED0F6808-F0B3-4214-AFFB-41061911614A}"/>
                  </a:ext>
                </a:extLst>
              </p:cNvPr>
              <p:cNvSpPr/>
              <p:nvPr/>
            </p:nvSpPr>
            <p:spPr>
              <a:xfrm>
                <a:off x="1304246" y="748205"/>
                <a:ext cx="188277" cy="237308"/>
              </a:xfrm>
              <a:custGeom>
                <a:avLst/>
                <a:gdLst>
                  <a:gd name="connsiteX0" fmla="*/ 0 w 188277"/>
                  <a:gd name="connsiteY0" fmla="*/ 237309 h 237308"/>
                  <a:gd name="connsiteX1" fmla="*/ 0 w 188277"/>
                  <a:gd name="connsiteY1" fmla="*/ 0 h 237308"/>
                  <a:gd name="connsiteX2" fmla="*/ 85454 w 188277"/>
                  <a:gd name="connsiteY2" fmla="*/ 0 h 237308"/>
                  <a:gd name="connsiteX3" fmla="*/ 121036 w 188277"/>
                  <a:gd name="connsiteY3" fmla="*/ 3642 h 237308"/>
                  <a:gd name="connsiteX4" fmla="*/ 149894 w 188277"/>
                  <a:gd name="connsiteY4" fmla="*/ 15970 h 237308"/>
                  <a:gd name="connsiteX5" fmla="*/ 169506 w 188277"/>
                  <a:gd name="connsiteY5" fmla="*/ 38664 h 237308"/>
                  <a:gd name="connsiteX6" fmla="*/ 176791 w 188277"/>
                  <a:gd name="connsiteY6" fmla="*/ 73966 h 237308"/>
                  <a:gd name="connsiteX7" fmla="*/ 165304 w 188277"/>
                  <a:gd name="connsiteY7" fmla="*/ 117113 h 237308"/>
                  <a:gd name="connsiteX8" fmla="*/ 134484 w 188277"/>
                  <a:gd name="connsiteY8" fmla="*/ 142329 h 237308"/>
                  <a:gd name="connsiteX9" fmla="*/ 188278 w 188277"/>
                  <a:gd name="connsiteY9" fmla="*/ 237309 h 237308"/>
                  <a:gd name="connsiteX10" fmla="*/ 128320 w 188277"/>
                  <a:gd name="connsiteY10" fmla="*/ 237309 h 237308"/>
                  <a:gd name="connsiteX11" fmla="*/ 82932 w 188277"/>
                  <a:gd name="connsiteY11" fmla="*/ 151855 h 237308"/>
                  <a:gd name="connsiteX12" fmla="*/ 53514 w 188277"/>
                  <a:gd name="connsiteY12" fmla="*/ 151855 h 237308"/>
                  <a:gd name="connsiteX13" fmla="*/ 53514 w 188277"/>
                  <a:gd name="connsiteY13" fmla="*/ 237309 h 237308"/>
                  <a:gd name="connsiteX14" fmla="*/ 0 w 188277"/>
                  <a:gd name="connsiteY14" fmla="*/ 237309 h 237308"/>
                  <a:gd name="connsiteX15" fmla="*/ 53514 w 188277"/>
                  <a:gd name="connsiteY15" fmla="*/ 108988 h 237308"/>
                  <a:gd name="connsiteX16" fmla="*/ 81251 w 188277"/>
                  <a:gd name="connsiteY16" fmla="*/ 108988 h 237308"/>
                  <a:gd name="connsiteX17" fmla="*/ 113471 w 188277"/>
                  <a:gd name="connsiteY17" fmla="*/ 100023 h 237308"/>
                  <a:gd name="connsiteX18" fmla="*/ 124678 w 188277"/>
                  <a:gd name="connsiteY18" fmla="*/ 73686 h 237308"/>
                  <a:gd name="connsiteX19" fmla="*/ 113471 w 188277"/>
                  <a:gd name="connsiteY19" fmla="*/ 49311 h 237308"/>
                  <a:gd name="connsiteX20" fmla="*/ 81251 w 188277"/>
                  <a:gd name="connsiteY20" fmla="*/ 42307 h 237308"/>
                  <a:gd name="connsiteX21" fmla="*/ 53514 w 188277"/>
                  <a:gd name="connsiteY21" fmla="*/ 42307 h 237308"/>
                  <a:gd name="connsiteX22" fmla="*/ 53514 w 188277"/>
                  <a:gd name="connsiteY22" fmla="*/ 108988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8277" h="237308">
                    <a:moveTo>
                      <a:pt x="0" y="237309"/>
                    </a:moveTo>
                    <a:lnTo>
                      <a:pt x="0" y="0"/>
                    </a:lnTo>
                    <a:lnTo>
                      <a:pt x="85454" y="0"/>
                    </a:lnTo>
                    <a:cubicBezTo>
                      <a:pt x="98062" y="0"/>
                      <a:pt x="109829" y="1121"/>
                      <a:pt x="121036" y="3642"/>
                    </a:cubicBezTo>
                    <a:cubicBezTo>
                      <a:pt x="132243" y="6164"/>
                      <a:pt x="141769" y="10086"/>
                      <a:pt x="149894" y="15970"/>
                    </a:cubicBezTo>
                    <a:cubicBezTo>
                      <a:pt x="158019" y="21574"/>
                      <a:pt x="164743" y="29138"/>
                      <a:pt x="169506" y="38664"/>
                    </a:cubicBezTo>
                    <a:cubicBezTo>
                      <a:pt x="174269" y="48190"/>
                      <a:pt x="176791" y="59958"/>
                      <a:pt x="176791" y="73966"/>
                    </a:cubicBezTo>
                    <a:cubicBezTo>
                      <a:pt x="176791" y="91337"/>
                      <a:pt x="172868" y="105906"/>
                      <a:pt x="165304" y="117113"/>
                    </a:cubicBezTo>
                    <a:cubicBezTo>
                      <a:pt x="157739" y="128320"/>
                      <a:pt x="147372" y="137006"/>
                      <a:pt x="134484" y="142329"/>
                    </a:cubicBezTo>
                    <a:lnTo>
                      <a:pt x="188278" y="237309"/>
                    </a:lnTo>
                    <a:lnTo>
                      <a:pt x="128320" y="237309"/>
                    </a:lnTo>
                    <a:lnTo>
                      <a:pt x="82932" y="151855"/>
                    </a:lnTo>
                    <a:lnTo>
                      <a:pt x="53514" y="151855"/>
                    </a:lnTo>
                    <a:lnTo>
                      <a:pt x="53514" y="237309"/>
                    </a:lnTo>
                    <a:lnTo>
                      <a:pt x="0" y="237309"/>
                    </a:lnTo>
                    <a:close/>
                    <a:moveTo>
                      <a:pt x="53514" y="108988"/>
                    </a:moveTo>
                    <a:lnTo>
                      <a:pt x="81251" y="108988"/>
                    </a:lnTo>
                    <a:cubicBezTo>
                      <a:pt x="95260" y="108988"/>
                      <a:pt x="106187" y="105906"/>
                      <a:pt x="113471" y="100023"/>
                    </a:cubicBezTo>
                    <a:cubicBezTo>
                      <a:pt x="120756" y="94139"/>
                      <a:pt x="124678" y="85173"/>
                      <a:pt x="124678" y="73686"/>
                    </a:cubicBezTo>
                    <a:cubicBezTo>
                      <a:pt x="124678" y="62199"/>
                      <a:pt x="121036" y="53794"/>
                      <a:pt x="113471" y="49311"/>
                    </a:cubicBezTo>
                    <a:cubicBezTo>
                      <a:pt x="106187" y="44828"/>
                      <a:pt x="95260" y="42307"/>
                      <a:pt x="81251" y="42307"/>
                    </a:cubicBezTo>
                    <a:lnTo>
                      <a:pt x="53514" y="42307"/>
                    </a:lnTo>
                    <a:lnTo>
                      <a:pt x="53514" y="108988"/>
                    </a:lnTo>
                    <a:close/>
                  </a:path>
                </a:pathLst>
              </a:custGeom>
              <a:grpFill/>
              <a:ln w="27954" cap="flat">
                <a:noFill/>
                <a:prstDash val="solid"/>
                <a:miter/>
              </a:ln>
            </p:spPr>
            <p:txBody>
              <a:bodyPr rtlCol="0" anchor="ctr"/>
              <a:lstStyle/>
              <a:p>
                <a:endParaRPr lang="en-US" dirty="0">
                  <a:solidFill>
                    <a:schemeClr val="accent2"/>
                  </a:solidFill>
                </a:endParaRPr>
              </a:p>
            </p:txBody>
          </p:sp>
          <p:sp>
            <p:nvSpPr>
              <p:cNvPr id="43" name="Freeform: Shape 42">
                <a:extLst>
                  <a:ext uri="{FF2B5EF4-FFF2-40B4-BE49-F238E27FC236}">
                    <a16:creationId xmlns:a16="http://schemas.microsoft.com/office/drawing/2014/main" id="{45D3CC95-939E-4A0A-87F2-AAEA9B4FDD70}"/>
                  </a:ext>
                </a:extLst>
              </p:cNvPr>
              <p:cNvSpPr/>
              <p:nvPr/>
            </p:nvSpPr>
            <p:spPr>
              <a:xfrm>
                <a:off x="1511296" y="748205"/>
                <a:ext cx="184355" cy="237308"/>
              </a:xfrm>
              <a:custGeom>
                <a:avLst/>
                <a:gdLst>
                  <a:gd name="connsiteX0" fmla="*/ 65281 w 184355"/>
                  <a:gd name="connsiteY0" fmla="*/ 237309 h 237308"/>
                  <a:gd name="connsiteX1" fmla="*/ 65281 w 184355"/>
                  <a:gd name="connsiteY1" fmla="*/ 45108 h 237308"/>
                  <a:gd name="connsiteX2" fmla="*/ 0 w 184355"/>
                  <a:gd name="connsiteY2" fmla="*/ 45108 h 237308"/>
                  <a:gd name="connsiteX3" fmla="*/ 0 w 184355"/>
                  <a:gd name="connsiteY3" fmla="*/ 0 h 237308"/>
                  <a:gd name="connsiteX4" fmla="*/ 184355 w 184355"/>
                  <a:gd name="connsiteY4" fmla="*/ 0 h 237308"/>
                  <a:gd name="connsiteX5" fmla="*/ 184355 w 184355"/>
                  <a:gd name="connsiteY5" fmla="*/ 45108 h 237308"/>
                  <a:gd name="connsiteX6" fmla="*/ 119075 w 184355"/>
                  <a:gd name="connsiteY6" fmla="*/ 45108 h 237308"/>
                  <a:gd name="connsiteX7" fmla="*/ 119075 w 184355"/>
                  <a:gd name="connsiteY7" fmla="*/ 237309 h 237308"/>
                  <a:gd name="connsiteX8" fmla="*/ 65281 w 184355"/>
                  <a:gd name="connsiteY8"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355" h="237308">
                    <a:moveTo>
                      <a:pt x="65281" y="237309"/>
                    </a:moveTo>
                    <a:lnTo>
                      <a:pt x="65281" y="45108"/>
                    </a:lnTo>
                    <a:lnTo>
                      <a:pt x="0" y="45108"/>
                    </a:lnTo>
                    <a:lnTo>
                      <a:pt x="0" y="0"/>
                    </a:lnTo>
                    <a:lnTo>
                      <a:pt x="184355" y="0"/>
                    </a:lnTo>
                    <a:lnTo>
                      <a:pt x="184355" y="45108"/>
                    </a:lnTo>
                    <a:lnTo>
                      <a:pt x="119075" y="45108"/>
                    </a:lnTo>
                    <a:lnTo>
                      <a:pt x="119075" y="237309"/>
                    </a:lnTo>
                    <a:lnTo>
                      <a:pt x="65281"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4" name="Freeform: Shape 43">
                <a:extLst>
                  <a:ext uri="{FF2B5EF4-FFF2-40B4-BE49-F238E27FC236}">
                    <a16:creationId xmlns:a16="http://schemas.microsoft.com/office/drawing/2014/main" id="{F550C588-9C56-4927-BDCA-FBC24A0BC83D}"/>
                  </a:ext>
                </a:extLst>
              </p:cNvPr>
              <p:cNvSpPr/>
              <p:nvPr/>
            </p:nvSpPr>
            <p:spPr>
              <a:xfrm>
                <a:off x="1718345" y="743442"/>
                <a:ext cx="177631" cy="246554"/>
              </a:xfrm>
              <a:custGeom>
                <a:avLst/>
                <a:gdLst>
                  <a:gd name="connsiteX0" fmla="*/ 87975 w 177631"/>
                  <a:gd name="connsiteY0" fmla="*/ 246554 h 246554"/>
                  <a:gd name="connsiteX1" fmla="*/ 41466 w 177631"/>
                  <a:gd name="connsiteY1" fmla="*/ 237869 h 246554"/>
                  <a:gd name="connsiteX2" fmla="*/ 0 w 177631"/>
                  <a:gd name="connsiteY2" fmla="*/ 212093 h 246554"/>
                  <a:gd name="connsiteX3" fmla="*/ 30539 w 177631"/>
                  <a:gd name="connsiteY3" fmla="*/ 175390 h 246554"/>
                  <a:gd name="connsiteX4" fmla="*/ 58837 w 177631"/>
                  <a:gd name="connsiteY4" fmla="*/ 193321 h 246554"/>
                  <a:gd name="connsiteX5" fmla="*/ 89096 w 177631"/>
                  <a:gd name="connsiteY5" fmla="*/ 200326 h 246554"/>
                  <a:gd name="connsiteX6" fmla="*/ 114031 w 177631"/>
                  <a:gd name="connsiteY6" fmla="*/ 194162 h 246554"/>
                  <a:gd name="connsiteX7" fmla="*/ 122157 w 177631"/>
                  <a:gd name="connsiteY7" fmla="*/ 177351 h 246554"/>
                  <a:gd name="connsiteX8" fmla="*/ 119915 w 177631"/>
                  <a:gd name="connsiteY8" fmla="*/ 167825 h 246554"/>
                  <a:gd name="connsiteX9" fmla="*/ 112911 w 177631"/>
                  <a:gd name="connsiteY9" fmla="*/ 160821 h 246554"/>
                  <a:gd name="connsiteX10" fmla="*/ 101984 w 177631"/>
                  <a:gd name="connsiteY10" fmla="*/ 154937 h 246554"/>
                  <a:gd name="connsiteX11" fmla="*/ 87975 w 177631"/>
                  <a:gd name="connsiteY11" fmla="*/ 149053 h 246554"/>
                  <a:gd name="connsiteX12" fmla="*/ 57156 w 177631"/>
                  <a:gd name="connsiteY12" fmla="*/ 135885 h 246554"/>
                  <a:gd name="connsiteX13" fmla="*/ 39505 w 177631"/>
                  <a:gd name="connsiteY13" fmla="*/ 126359 h 246554"/>
                  <a:gd name="connsiteX14" fmla="*/ 24095 w 177631"/>
                  <a:gd name="connsiteY14" fmla="*/ 112631 h 246554"/>
                  <a:gd name="connsiteX15" fmla="*/ 13448 w 177631"/>
                  <a:gd name="connsiteY15" fmla="*/ 94419 h 246554"/>
                  <a:gd name="connsiteX16" fmla="*/ 9526 w 177631"/>
                  <a:gd name="connsiteY16" fmla="*/ 70884 h 246554"/>
                  <a:gd name="connsiteX17" fmla="*/ 15690 w 177631"/>
                  <a:gd name="connsiteY17" fmla="*/ 43427 h 246554"/>
                  <a:gd name="connsiteX18" fmla="*/ 33061 w 177631"/>
                  <a:gd name="connsiteY18" fmla="*/ 20733 h 246554"/>
                  <a:gd name="connsiteX19" fmla="*/ 59958 w 177631"/>
                  <a:gd name="connsiteY19" fmla="*/ 5604 h 246554"/>
                  <a:gd name="connsiteX20" fmla="*/ 94139 w 177631"/>
                  <a:gd name="connsiteY20" fmla="*/ 0 h 246554"/>
                  <a:gd name="connsiteX21" fmla="*/ 135045 w 177631"/>
                  <a:gd name="connsiteY21" fmla="*/ 8125 h 246554"/>
                  <a:gd name="connsiteX22" fmla="*/ 170627 w 177631"/>
                  <a:gd name="connsiteY22" fmla="*/ 31380 h 246554"/>
                  <a:gd name="connsiteX23" fmla="*/ 143170 w 177631"/>
                  <a:gd name="connsiteY23" fmla="*/ 65281 h 246554"/>
                  <a:gd name="connsiteX24" fmla="*/ 119915 w 177631"/>
                  <a:gd name="connsiteY24" fmla="*/ 51272 h 246554"/>
                  <a:gd name="connsiteX25" fmla="*/ 94139 w 177631"/>
                  <a:gd name="connsiteY25" fmla="*/ 46229 h 246554"/>
                  <a:gd name="connsiteX26" fmla="*/ 72005 w 177631"/>
                  <a:gd name="connsiteY26" fmla="*/ 51832 h 246554"/>
                  <a:gd name="connsiteX27" fmla="*/ 63880 w 177631"/>
                  <a:gd name="connsiteY27" fmla="*/ 67802 h 246554"/>
                  <a:gd name="connsiteX28" fmla="*/ 66682 w 177631"/>
                  <a:gd name="connsiteY28" fmla="*/ 77048 h 246554"/>
                  <a:gd name="connsiteX29" fmla="*/ 74246 w 177631"/>
                  <a:gd name="connsiteY29" fmla="*/ 84053 h 246554"/>
                  <a:gd name="connsiteX30" fmla="*/ 85734 w 177631"/>
                  <a:gd name="connsiteY30" fmla="*/ 89936 h 246554"/>
                  <a:gd name="connsiteX31" fmla="*/ 100023 w 177631"/>
                  <a:gd name="connsiteY31" fmla="*/ 95820 h 246554"/>
                  <a:gd name="connsiteX32" fmla="*/ 130562 w 177631"/>
                  <a:gd name="connsiteY32" fmla="*/ 108148 h 246554"/>
                  <a:gd name="connsiteX33" fmla="*/ 165023 w 177631"/>
                  <a:gd name="connsiteY33" fmla="*/ 132243 h 246554"/>
                  <a:gd name="connsiteX34" fmla="*/ 177631 w 177631"/>
                  <a:gd name="connsiteY34" fmla="*/ 172588 h 246554"/>
                  <a:gd name="connsiteX35" fmla="*/ 171748 w 177631"/>
                  <a:gd name="connsiteY35" fmla="*/ 200886 h 246554"/>
                  <a:gd name="connsiteX36" fmla="*/ 154377 w 177631"/>
                  <a:gd name="connsiteY36" fmla="*/ 224140 h 246554"/>
                  <a:gd name="connsiteX37" fmla="*/ 126079 w 177631"/>
                  <a:gd name="connsiteY37" fmla="*/ 240110 h 246554"/>
                  <a:gd name="connsiteX38" fmla="*/ 88255 w 177631"/>
                  <a:gd name="connsiteY38" fmla="*/ 245994 h 24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7631" h="246554">
                    <a:moveTo>
                      <a:pt x="87975" y="246554"/>
                    </a:moveTo>
                    <a:cubicBezTo>
                      <a:pt x="72565" y="246554"/>
                      <a:pt x="56876" y="243753"/>
                      <a:pt x="41466" y="237869"/>
                    </a:cubicBezTo>
                    <a:cubicBezTo>
                      <a:pt x="26056" y="232266"/>
                      <a:pt x="12328" y="223580"/>
                      <a:pt x="0" y="212093"/>
                    </a:cubicBezTo>
                    <a:lnTo>
                      <a:pt x="30539" y="175390"/>
                    </a:lnTo>
                    <a:cubicBezTo>
                      <a:pt x="38944" y="182674"/>
                      <a:pt x="48470" y="188558"/>
                      <a:pt x="58837" y="193321"/>
                    </a:cubicBezTo>
                    <a:cubicBezTo>
                      <a:pt x="69203" y="198084"/>
                      <a:pt x="79290" y="200326"/>
                      <a:pt x="89096" y="200326"/>
                    </a:cubicBezTo>
                    <a:cubicBezTo>
                      <a:pt x="100303" y="200326"/>
                      <a:pt x="108708" y="198364"/>
                      <a:pt x="114031" y="194162"/>
                    </a:cubicBezTo>
                    <a:cubicBezTo>
                      <a:pt x="119355" y="189959"/>
                      <a:pt x="122157" y="184356"/>
                      <a:pt x="122157" y="177351"/>
                    </a:cubicBezTo>
                    <a:cubicBezTo>
                      <a:pt x="122157" y="173709"/>
                      <a:pt x="121316" y="170627"/>
                      <a:pt x="119915" y="167825"/>
                    </a:cubicBezTo>
                    <a:cubicBezTo>
                      <a:pt x="118234" y="165304"/>
                      <a:pt x="115993" y="162782"/>
                      <a:pt x="112911" y="160821"/>
                    </a:cubicBezTo>
                    <a:cubicBezTo>
                      <a:pt x="109829" y="158860"/>
                      <a:pt x="106187" y="156898"/>
                      <a:pt x="101984" y="154937"/>
                    </a:cubicBezTo>
                    <a:cubicBezTo>
                      <a:pt x="97781" y="152976"/>
                      <a:pt x="93018" y="151015"/>
                      <a:pt x="87975" y="149053"/>
                    </a:cubicBezTo>
                    <a:lnTo>
                      <a:pt x="57156" y="135885"/>
                    </a:lnTo>
                    <a:cubicBezTo>
                      <a:pt x="50992" y="133364"/>
                      <a:pt x="45108" y="130282"/>
                      <a:pt x="39505" y="126359"/>
                    </a:cubicBezTo>
                    <a:cubicBezTo>
                      <a:pt x="33901" y="122437"/>
                      <a:pt x="28578" y="117954"/>
                      <a:pt x="24095" y="112631"/>
                    </a:cubicBezTo>
                    <a:cubicBezTo>
                      <a:pt x="19612" y="107307"/>
                      <a:pt x="15970" y="101424"/>
                      <a:pt x="13448" y="94419"/>
                    </a:cubicBezTo>
                    <a:cubicBezTo>
                      <a:pt x="10927" y="87415"/>
                      <a:pt x="9526" y="79570"/>
                      <a:pt x="9526" y="70884"/>
                    </a:cubicBezTo>
                    <a:cubicBezTo>
                      <a:pt x="9526" y="61078"/>
                      <a:pt x="11487" y="52113"/>
                      <a:pt x="15690" y="43427"/>
                    </a:cubicBezTo>
                    <a:cubicBezTo>
                      <a:pt x="19892" y="34742"/>
                      <a:pt x="25776" y="27177"/>
                      <a:pt x="33061" y="20733"/>
                    </a:cubicBezTo>
                    <a:cubicBezTo>
                      <a:pt x="40345" y="14289"/>
                      <a:pt x="49591" y="9246"/>
                      <a:pt x="59958" y="5604"/>
                    </a:cubicBezTo>
                    <a:cubicBezTo>
                      <a:pt x="70324" y="1961"/>
                      <a:pt x="81531" y="0"/>
                      <a:pt x="94139" y="0"/>
                    </a:cubicBezTo>
                    <a:cubicBezTo>
                      <a:pt x="107868" y="0"/>
                      <a:pt x="121596" y="2802"/>
                      <a:pt x="135045" y="8125"/>
                    </a:cubicBezTo>
                    <a:cubicBezTo>
                      <a:pt x="148493" y="13448"/>
                      <a:pt x="160260" y="21293"/>
                      <a:pt x="170627" y="31380"/>
                    </a:cubicBezTo>
                    <a:lnTo>
                      <a:pt x="143170" y="65281"/>
                    </a:lnTo>
                    <a:cubicBezTo>
                      <a:pt x="135325" y="59117"/>
                      <a:pt x="127760" y="54634"/>
                      <a:pt x="119915" y="51272"/>
                    </a:cubicBezTo>
                    <a:cubicBezTo>
                      <a:pt x="112070" y="47910"/>
                      <a:pt x="103665" y="46229"/>
                      <a:pt x="94139" y="46229"/>
                    </a:cubicBezTo>
                    <a:cubicBezTo>
                      <a:pt x="84613" y="46229"/>
                      <a:pt x="77609" y="48190"/>
                      <a:pt x="72005" y="51832"/>
                    </a:cubicBezTo>
                    <a:cubicBezTo>
                      <a:pt x="66402" y="55475"/>
                      <a:pt x="63880" y="60798"/>
                      <a:pt x="63880" y="67802"/>
                    </a:cubicBezTo>
                    <a:cubicBezTo>
                      <a:pt x="63880" y="71445"/>
                      <a:pt x="64720" y="74527"/>
                      <a:pt x="66682" y="77048"/>
                    </a:cubicBezTo>
                    <a:cubicBezTo>
                      <a:pt x="68643" y="79570"/>
                      <a:pt x="71165" y="81811"/>
                      <a:pt x="74246" y="84053"/>
                    </a:cubicBezTo>
                    <a:cubicBezTo>
                      <a:pt x="77609" y="86014"/>
                      <a:pt x="81251" y="87975"/>
                      <a:pt x="85734" y="89936"/>
                    </a:cubicBezTo>
                    <a:cubicBezTo>
                      <a:pt x="90217" y="91898"/>
                      <a:pt x="94980" y="93859"/>
                      <a:pt x="100023" y="95820"/>
                    </a:cubicBezTo>
                    <a:lnTo>
                      <a:pt x="130562" y="108148"/>
                    </a:lnTo>
                    <a:cubicBezTo>
                      <a:pt x="145131" y="114031"/>
                      <a:pt x="156618" y="121876"/>
                      <a:pt x="165023" y="132243"/>
                    </a:cubicBezTo>
                    <a:cubicBezTo>
                      <a:pt x="173429" y="142329"/>
                      <a:pt x="177631" y="155778"/>
                      <a:pt x="177631" y="172588"/>
                    </a:cubicBezTo>
                    <a:cubicBezTo>
                      <a:pt x="177631" y="182674"/>
                      <a:pt x="175670" y="191920"/>
                      <a:pt x="171748" y="200886"/>
                    </a:cubicBezTo>
                    <a:cubicBezTo>
                      <a:pt x="167825" y="209851"/>
                      <a:pt x="161941" y="217416"/>
                      <a:pt x="154377" y="224140"/>
                    </a:cubicBezTo>
                    <a:cubicBezTo>
                      <a:pt x="146812" y="230865"/>
                      <a:pt x="137286" y="236188"/>
                      <a:pt x="126079" y="240110"/>
                    </a:cubicBezTo>
                    <a:cubicBezTo>
                      <a:pt x="114872" y="244033"/>
                      <a:pt x="102264" y="245994"/>
                      <a:pt x="88255" y="245994"/>
                    </a:cubicBezTo>
                    <a:close/>
                  </a:path>
                </a:pathLst>
              </a:custGeom>
              <a:grpFill/>
              <a:ln w="27954" cap="flat">
                <a:noFill/>
                <a:prstDash val="solid"/>
                <a:miter/>
              </a:ln>
            </p:spPr>
            <p:txBody>
              <a:bodyPr rtlCol="0" anchor="ctr"/>
              <a:lstStyle/>
              <a:p>
                <a:endParaRPr lang="en-US" dirty="0">
                  <a:solidFill>
                    <a:schemeClr val="accent2"/>
                  </a:solidFill>
                </a:endParaRPr>
              </a:p>
            </p:txBody>
          </p:sp>
          <p:sp>
            <p:nvSpPr>
              <p:cNvPr id="45" name="Freeform: Shape 44">
                <a:extLst>
                  <a:ext uri="{FF2B5EF4-FFF2-40B4-BE49-F238E27FC236}">
                    <a16:creationId xmlns:a16="http://schemas.microsoft.com/office/drawing/2014/main" id="{C1D15B31-BA4C-4B0B-A60A-A744AF060E02}"/>
                  </a:ext>
                </a:extLst>
              </p:cNvPr>
              <p:cNvSpPr/>
              <p:nvPr/>
            </p:nvSpPr>
            <p:spPr>
              <a:xfrm>
                <a:off x="1988155" y="748205"/>
                <a:ext cx="285498" cy="237588"/>
              </a:xfrm>
              <a:custGeom>
                <a:avLst/>
                <a:gdLst>
                  <a:gd name="connsiteX0" fmla="*/ 43988 w 285498"/>
                  <a:gd name="connsiteY0" fmla="*/ 237309 h 237588"/>
                  <a:gd name="connsiteX1" fmla="*/ 0 w 285498"/>
                  <a:gd name="connsiteY1" fmla="*/ 0 h 237588"/>
                  <a:gd name="connsiteX2" fmla="*/ 54914 w 285498"/>
                  <a:gd name="connsiteY2" fmla="*/ 0 h 237588"/>
                  <a:gd name="connsiteX3" fmla="*/ 71165 w 285498"/>
                  <a:gd name="connsiteY3" fmla="*/ 110950 h 237588"/>
                  <a:gd name="connsiteX4" fmla="*/ 75928 w 285498"/>
                  <a:gd name="connsiteY4" fmla="*/ 148213 h 237588"/>
                  <a:gd name="connsiteX5" fmla="*/ 80690 w 285498"/>
                  <a:gd name="connsiteY5" fmla="*/ 186037 h 237588"/>
                  <a:gd name="connsiteX6" fmla="*/ 82091 w 285498"/>
                  <a:gd name="connsiteY6" fmla="*/ 186037 h 237588"/>
                  <a:gd name="connsiteX7" fmla="*/ 89096 w 285498"/>
                  <a:gd name="connsiteY7" fmla="*/ 148213 h 237588"/>
                  <a:gd name="connsiteX8" fmla="*/ 96100 w 285498"/>
                  <a:gd name="connsiteY8" fmla="*/ 110950 h 237588"/>
                  <a:gd name="connsiteX9" fmla="*/ 121596 w 285498"/>
                  <a:gd name="connsiteY9" fmla="*/ 0 h 237588"/>
                  <a:gd name="connsiteX10" fmla="*/ 166985 w 285498"/>
                  <a:gd name="connsiteY10" fmla="*/ 0 h 237588"/>
                  <a:gd name="connsiteX11" fmla="*/ 192481 w 285498"/>
                  <a:gd name="connsiteY11" fmla="*/ 110950 h 237588"/>
                  <a:gd name="connsiteX12" fmla="*/ 199485 w 285498"/>
                  <a:gd name="connsiteY12" fmla="*/ 147933 h 237588"/>
                  <a:gd name="connsiteX13" fmla="*/ 206489 w 285498"/>
                  <a:gd name="connsiteY13" fmla="*/ 186037 h 237588"/>
                  <a:gd name="connsiteX14" fmla="*/ 207890 w 285498"/>
                  <a:gd name="connsiteY14" fmla="*/ 186037 h 237588"/>
                  <a:gd name="connsiteX15" fmla="*/ 212933 w 285498"/>
                  <a:gd name="connsiteY15" fmla="*/ 148213 h 237588"/>
                  <a:gd name="connsiteX16" fmla="*/ 217977 w 285498"/>
                  <a:gd name="connsiteY16" fmla="*/ 110950 h 237588"/>
                  <a:gd name="connsiteX17" fmla="*/ 234227 w 285498"/>
                  <a:gd name="connsiteY17" fmla="*/ 0 h 237588"/>
                  <a:gd name="connsiteX18" fmla="*/ 285499 w 285498"/>
                  <a:gd name="connsiteY18" fmla="*/ 0 h 237588"/>
                  <a:gd name="connsiteX19" fmla="*/ 243192 w 285498"/>
                  <a:gd name="connsiteY19" fmla="*/ 237589 h 237588"/>
                  <a:gd name="connsiteX20" fmla="*/ 175670 w 285498"/>
                  <a:gd name="connsiteY20" fmla="*/ 237589 h 237588"/>
                  <a:gd name="connsiteX21" fmla="*/ 152415 w 285498"/>
                  <a:gd name="connsiteY21" fmla="*/ 129721 h 237588"/>
                  <a:gd name="connsiteX22" fmla="*/ 147092 w 285498"/>
                  <a:gd name="connsiteY22" fmla="*/ 101704 h 237588"/>
                  <a:gd name="connsiteX23" fmla="*/ 142890 w 285498"/>
                  <a:gd name="connsiteY23" fmla="*/ 74527 h 237588"/>
                  <a:gd name="connsiteX24" fmla="*/ 141489 w 285498"/>
                  <a:gd name="connsiteY24" fmla="*/ 74527 h 237588"/>
                  <a:gd name="connsiteX25" fmla="*/ 137006 w 285498"/>
                  <a:gd name="connsiteY25" fmla="*/ 101704 h 237588"/>
                  <a:gd name="connsiteX26" fmla="*/ 131682 w 285498"/>
                  <a:gd name="connsiteY26" fmla="*/ 129721 h 237588"/>
                  <a:gd name="connsiteX27" fmla="*/ 109549 w 285498"/>
                  <a:gd name="connsiteY27" fmla="*/ 237589 h 237588"/>
                  <a:gd name="connsiteX28" fmla="*/ 43147 w 285498"/>
                  <a:gd name="connsiteY28" fmla="*/ 237589 h 2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5498" h="237588">
                    <a:moveTo>
                      <a:pt x="43988" y="237309"/>
                    </a:moveTo>
                    <a:lnTo>
                      <a:pt x="0" y="0"/>
                    </a:lnTo>
                    <a:lnTo>
                      <a:pt x="54914" y="0"/>
                    </a:lnTo>
                    <a:lnTo>
                      <a:pt x="71165" y="110950"/>
                    </a:lnTo>
                    <a:cubicBezTo>
                      <a:pt x="72565" y="123277"/>
                      <a:pt x="74246" y="135885"/>
                      <a:pt x="75928" y="148213"/>
                    </a:cubicBezTo>
                    <a:cubicBezTo>
                      <a:pt x="77609" y="160541"/>
                      <a:pt x="79290" y="173429"/>
                      <a:pt x="80690" y="186037"/>
                    </a:cubicBezTo>
                    <a:lnTo>
                      <a:pt x="82091" y="186037"/>
                    </a:lnTo>
                    <a:cubicBezTo>
                      <a:pt x="84613" y="173429"/>
                      <a:pt x="86854" y="160821"/>
                      <a:pt x="89096" y="148213"/>
                    </a:cubicBezTo>
                    <a:cubicBezTo>
                      <a:pt x="91337" y="135605"/>
                      <a:pt x="93859" y="123277"/>
                      <a:pt x="96100" y="110950"/>
                    </a:cubicBezTo>
                    <a:lnTo>
                      <a:pt x="121596" y="0"/>
                    </a:lnTo>
                    <a:lnTo>
                      <a:pt x="166985" y="0"/>
                    </a:lnTo>
                    <a:lnTo>
                      <a:pt x="192481" y="110950"/>
                    </a:lnTo>
                    <a:cubicBezTo>
                      <a:pt x="195002" y="122997"/>
                      <a:pt x="197244" y="135325"/>
                      <a:pt x="199485" y="147933"/>
                    </a:cubicBezTo>
                    <a:cubicBezTo>
                      <a:pt x="201726" y="160541"/>
                      <a:pt x="204248" y="173149"/>
                      <a:pt x="206489" y="186037"/>
                    </a:cubicBezTo>
                    <a:lnTo>
                      <a:pt x="207890" y="186037"/>
                    </a:lnTo>
                    <a:cubicBezTo>
                      <a:pt x="209571" y="173149"/>
                      <a:pt x="211252" y="160541"/>
                      <a:pt x="212933" y="148213"/>
                    </a:cubicBezTo>
                    <a:cubicBezTo>
                      <a:pt x="214614" y="135885"/>
                      <a:pt x="216295" y="123557"/>
                      <a:pt x="217977" y="110950"/>
                    </a:cubicBezTo>
                    <a:lnTo>
                      <a:pt x="234227" y="0"/>
                    </a:lnTo>
                    <a:lnTo>
                      <a:pt x="285499" y="0"/>
                    </a:lnTo>
                    <a:lnTo>
                      <a:pt x="243192" y="237589"/>
                    </a:lnTo>
                    <a:lnTo>
                      <a:pt x="175670" y="237589"/>
                    </a:lnTo>
                    <a:lnTo>
                      <a:pt x="152415" y="129721"/>
                    </a:lnTo>
                    <a:cubicBezTo>
                      <a:pt x="150454" y="120475"/>
                      <a:pt x="148773" y="111230"/>
                      <a:pt x="147092" y="101704"/>
                    </a:cubicBezTo>
                    <a:cubicBezTo>
                      <a:pt x="145411" y="92458"/>
                      <a:pt x="144010" y="83212"/>
                      <a:pt x="142890" y="74527"/>
                    </a:cubicBezTo>
                    <a:lnTo>
                      <a:pt x="141489" y="74527"/>
                    </a:lnTo>
                    <a:cubicBezTo>
                      <a:pt x="140088" y="83212"/>
                      <a:pt x="138407" y="92178"/>
                      <a:pt x="137006" y="101704"/>
                    </a:cubicBezTo>
                    <a:cubicBezTo>
                      <a:pt x="135325" y="110950"/>
                      <a:pt x="133644" y="120475"/>
                      <a:pt x="131682" y="129721"/>
                    </a:cubicBezTo>
                    <a:lnTo>
                      <a:pt x="109549" y="237589"/>
                    </a:lnTo>
                    <a:lnTo>
                      <a:pt x="43147" y="23758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6" name="Freeform: Shape 45">
                <a:extLst>
                  <a:ext uri="{FF2B5EF4-FFF2-40B4-BE49-F238E27FC236}">
                    <a16:creationId xmlns:a16="http://schemas.microsoft.com/office/drawing/2014/main" id="{B4E95A07-92DD-4DCA-BE09-8D48FB306588}"/>
                  </a:ext>
                </a:extLst>
              </p:cNvPr>
              <p:cNvSpPr/>
              <p:nvPr/>
            </p:nvSpPr>
            <p:spPr>
              <a:xfrm>
                <a:off x="2309796" y="748205"/>
                <a:ext cx="53513" cy="237308"/>
              </a:xfrm>
              <a:custGeom>
                <a:avLst/>
                <a:gdLst>
                  <a:gd name="connsiteX0" fmla="*/ 0 w 53513"/>
                  <a:gd name="connsiteY0" fmla="*/ 237309 h 237308"/>
                  <a:gd name="connsiteX1" fmla="*/ 0 w 53513"/>
                  <a:gd name="connsiteY1" fmla="*/ 0 h 237308"/>
                  <a:gd name="connsiteX2" fmla="*/ 53513 w 53513"/>
                  <a:gd name="connsiteY2" fmla="*/ 0 h 237308"/>
                  <a:gd name="connsiteX3" fmla="*/ 53513 w 53513"/>
                  <a:gd name="connsiteY3" fmla="*/ 237309 h 237308"/>
                  <a:gd name="connsiteX4" fmla="*/ 0 w 53513"/>
                  <a:gd name="connsiteY4" fmla="*/ 237309 h 2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3" h="237308">
                    <a:moveTo>
                      <a:pt x="0" y="237309"/>
                    </a:moveTo>
                    <a:lnTo>
                      <a:pt x="0" y="0"/>
                    </a:lnTo>
                    <a:lnTo>
                      <a:pt x="53513" y="0"/>
                    </a:lnTo>
                    <a:lnTo>
                      <a:pt x="53513" y="237309"/>
                    </a:lnTo>
                    <a:lnTo>
                      <a:pt x="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7" name="Freeform: Shape 46">
                <a:extLst>
                  <a:ext uri="{FF2B5EF4-FFF2-40B4-BE49-F238E27FC236}">
                    <a16:creationId xmlns:a16="http://schemas.microsoft.com/office/drawing/2014/main" id="{57F8B0F5-E47C-46B3-ABDE-5FC500324B82}"/>
                  </a:ext>
                </a:extLst>
              </p:cNvPr>
              <p:cNvSpPr/>
              <p:nvPr/>
            </p:nvSpPr>
            <p:spPr>
              <a:xfrm>
                <a:off x="2400013" y="748205"/>
                <a:ext cx="184355" cy="237308"/>
              </a:xfrm>
              <a:custGeom>
                <a:avLst/>
                <a:gdLst>
                  <a:gd name="connsiteX0" fmla="*/ 65281 w 184355"/>
                  <a:gd name="connsiteY0" fmla="*/ 237309 h 237308"/>
                  <a:gd name="connsiteX1" fmla="*/ 65281 w 184355"/>
                  <a:gd name="connsiteY1" fmla="*/ 45108 h 237308"/>
                  <a:gd name="connsiteX2" fmla="*/ 0 w 184355"/>
                  <a:gd name="connsiteY2" fmla="*/ 45108 h 237308"/>
                  <a:gd name="connsiteX3" fmla="*/ 0 w 184355"/>
                  <a:gd name="connsiteY3" fmla="*/ 0 h 237308"/>
                  <a:gd name="connsiteX4" fmla="*/ 184355 w 184355"/>
                  <a:gd name="connsiteY4" fmla="*/ 0 h 237308"/>
                  <a:gd name="connsiteX5" fmla="*/ 184355 w 184355"/>
                  <a:gd name="connsiteY5" fmla="*/ 45108 h 237308"/>
                  <a:gd name="connsiteX6" fmla="*/ 119075 w 184355"/>
                  <a:gd name="connsiteY6" fmla="*/ 45108 h 237308"/>
                  <a:gd name="connsiteX7" fmla="*/ 119075 w 184355"/>
                  <a:gd name="connsiteY7" fmla="*/ 237309 h 237308"/>
                  <a:gd name="connsiteX8" fmla="*/ 65281 w 184355"/>
                  <a:gd name="connsiteY8"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355" h="237308">
                    <a:moveTo>
                      <a:pt x="65281" y="237309"/>
                    </a:moveTo>
                    <a:lnTo>
                      <a:pt x="65281" y="45108"/>
                    </a:lnTo>
                    <a:lnTo>
                      <a:pt x="0" y="45108"/>
                    </a:lnTo>
                    <a:lnTo>
                      <a:pt x="0" y="0"/>
                    </a:lnTo>
                    <a:lnTo>
                      <a:pt x="184355" y="0"/>
                    </a:lnTo>
                    <a:lnTo>
                      <a:pt x="184355" y="45108"/>
                    </a:lnTo>
                    <a:lnTo>
                      <a:pt x="119075" y="45108"/>
                    </a:lnTo>
                    <a:lnTo>
                      <a:pt x="119075" y="237309"/>
                    </a:lnTo>
                    <a:lnTo>
                      <a:pt x="65281"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8" name="Freeform: Shape 47">
                <a:extLst>
                  <a:ext uri="{FF2B5EF4-FFF2-40B4-BE49-F238E27FC236}">
                    <a16:creationId xmlns:a16="http://schemas.microsoft.com/office/drawing/2014/main" id="{DE47C95A-F9C9-479A-99BE-234957DFD84F}"/>
                  </a:ext>
                </a:extLst>
              </p:cNvPr>
              <p:cNvSpPr/>
              <p:nvPr/>
            </p:nvSpPr>
            <p:spPr>
              <a:xfrm>
                <a:off x="2620791" y="748205"/>
                <a:ext cx="189118" cy="237308"/>
              </a:xfrm>
              <a:custGeom>
                <a:avLst/>
                <a:gdLst>
                  <a:gd name="connsiteX0" fmla="*/ 0 w 189118"/>
                  <a:gd name="connsiteY0" fmla="*/ 237309 h 237308"/>
                  <a:gd name="connsiteX1" fmla="*/ 0 w 189118"/>
                  <a:gd name="connsiteY1" fmla="*/ 0 h 237308"/>
                  <a:gd name="connsiteX2" fmla="*/ 53514 w 189118"/>
                  <a:gd name="connsiteY2" fmla="*/ 0 h 237308"/>
                  <a:gd name="connsiteX3" fmla="*/ 53514 w 189118"/>
                  <a:gd name="connsiteY3" fmla="*/ 91337 h 237308"/>
                  <a:gd name="connsiteX4" fmla="*/ 135325 w 189118"/>
                  <a:gd name="connsiteY4" fmla="*/ 91337 h 237308"/>
                  <a:gd name="connsiteX5" fmla="*/ 135325 w 189118"/>
                  <a:gd name="connsiteY5" fmla="*/ 0 h 237308"/>
                  <a:gd name="connsiteX6" fmla="*/ 189119 w 189118"/>
                  <a:gd name="connsiteY6" fmla="*/ 0 h 237308"/>
                  <a:gd name="connsiteX7" fmla="*/ 189119 w 189118"/>
                  <a:gd name="connsiteY7" fmla="*/ 237309 h 237308"/>
                  <a:gd name="connsiteX8" fmla="*/ 135325 w 189118"/>
                  <a:gd name="connsiteY8" fmla="*/ 237309 h 237308"/>
                  <a:gd name="connsiteX9" fmla="*/ 135325 w 189118"/>
                  <a:gd name="connsiteY9" fmla="*/ 138127 h 237308"/>
                  <a:gd name="connsiteX10" fmla="*/ 53514 w 189118"/>
                  <a:gd name="connsiteY10" fmla="*/ 138127 h 237308"/>
                  <a:gd name="connsiteX11" fmla="*/ 53514 w 189118"/>
                  <a:gd name="connsiteY11" fmla="*/ 237309 h 237308"/>
                  <a:gd name="connsiteX12" fmla="*/ 0 w 189118"/>
                  <a:gd name="connsiteY12"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18" h="237308">
                    <a:moveTo>
                      <a:pt x="0" y="237309"/>
                    </a:moveTo>
                    <a:lnTo>
                      <a:pt x="0" y="0"/>
                    </a:lnTo>
                    <a:lnTo>
                      <a:pt x="53514" y="0"/>
                    </a:lnTo>
                    <a:lnTo>
                      <a:pt x="53514" y="91337"/>
                    </a:lnTo>
                    <a:lnTo>
                      <a:pt x="135325" y="91337"/>
                    </a:lnTo>
                    <a:lnTo>
                      <a:pt x="135325" y="0"/>
                    </a:lnTo>
                    <a:lnTo>
                      <a:pt x="189119" y="0"/>
                    </a:lnTo>
                    <a:lnTo>
                      <a:pt x="189119" y="237309"/>
                    </a:lnTo>
                    <a:lnTo>
                      <a:pt x="135325" y="237309"/>
                    </a:lnTo>
                    <a:lnTo>
                      <a:pt x="135325" y="138127"/>
                    </a:lnTo>
                    <a:lnTo>
                      <a:pt x="53514" y="138127"/>
                    </a:lnTo>
                    <a:lnTo>
                      <a:pt x="53514" y="237309"/>
                    </a:lnTo>
                    <a:lnTo>
                      <a:pt x="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49" name="Freeform: Shape 48">
                <a:extLst>
                  <a:ext uri="{FF2B5EF4-FFF2-40B4-BE49-F238E27FC236}">
                    <a16:creationId xmlns:a16="http://schemas.microsoft.com/office/drawing/2014/main" id="{88A2524F-6B40-4FA7-B2EF-27B17A5E5004}"/>
                  </a:ext>
                </a:extLst>
              </p:cNvPr>
              <p:cNvSpPr/>
              <p:nvPr/>
            </p:nvSpPr>
            <p:spPr>
              <a:xfrm>
                <a:off x="2941032" y="748205"/>
                <a:ext cx="53513" cy="237308"/>
              </a:xfrm>
              <a:custGeom>
                <a:avLst/>
                <a:gdLst>
                  <a:gd name="connsiteX0" fmla="*/ 0 w 53513"/>
                  <a:gd name="connsiteY0" fmla="*/ 237309 h 237308"/>
                  <a:gd name="connsiteX1" fmla="*/ 0 w 53513"/>
                  <a:gd name="connsiteY1" fmla="*/ 0 h 237308"/>
                  <a:gd name="connsiteX2" fmla="*/ 53514 w 53513"/>
                  <a:gd name="connsiteY2" fmla="*/ 0 h 237308"/>
                  <a:gd name="connsiteX3" fmla="*/ 53514 w 53513"/>
                  <a:gd name="connsiteY3" fmla="*/ 237309 h 237308"/>
                  <a:gd name="connsiteX4" fmla="*/ 0 w 53513"/>
                  <a:gd name="connsiteY4" fmla="*/ 237309 h 23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3" h="237308">
                    <a:moveTo>
                      <a:pt x="0" y="237309"/>
                    </a:moveTo>
                    <a:lnTo>
                      <a:pt x="0" y="0"/>
                    </a:lnTo>
                    <a:lnTo>
                      <a:pt x="53514" y="0"/>
                    </a:lnTo>
                    <a:lnTo>
                      <a:pt x="53514" y="237309"/>
                    </a:lnTo>
                    <a:lnTo>
                      <a:pt x="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50" name="Freeform: Shape 49">
                <a:extLst>
                  <a:ext uri="{FF2B5EF4-FFF2-40B4-BE49-F238E27FC236}">
                    <a16:creationId xmlns:a16="http://schemas.microsoft.com/office/drawing/2014/main" id="{C78BA6ED-4E39-4FCF-9741-37082068FB58}"/>
                  </a:ext>
                </a:extLst>
              </p:cNvPr>
              <p:cNvSpPr/>
              <p:nvPr/>
            </p:nvSpPr>
            <p:spPr>
              <a:xfrm>
                <a:off x="3050580" y="748205"/>
                <a:ext cx="221618" cy="237308"/>
              </a:xfrm>
              <a:custGeom>
                <a:avLst/>
                <a:gdLst>
                  <a:gd name="connsiteX0" fmla="*/ 0 w 221618"/>
                  <a:gd name="connsiteY0" fmla="*/ 237309 h 237308"/>
                  <a:gd name="connsiteX1" fmla="*/ 0 w 221618"/>
                  <a:gd name="connsiteY1" fmla="*/ 0 h 237308"/>
                  <a:gd name="connsiteX2" fmla="*/ 58557 w 221618"/>
                  <a:gd name="connsiteY2" fmla="*/ 0 h 237308"/>
                  <a:gd name="connsiteX3" fmla="*/ 96941 w 221618"/>
                  <a:gd name="connsiteY3" fmla="*/ 105626 h 237308"/>
                  <a:gd name="connsiteX4" fmla="*/ 103945 w 221618"/>
                  <a:gd name="connsiteY4" fmla="*/ 127200 h 237308"/>
                  <a:gd name="connsiteX5" fmla="*/ 110950 w 221618"/>
                  <a:gd name="connsiteY5" fmla="*/ 149334 h 237308"/>
                  <a:gd name="connsiteX6" fmla="*/ 112350 w 221618"/>
                  <a:gd name="connsiteY6" fmla="*/ 149334 h 237308"/>
                  <a:gd name="connsiteX7" fmla="*/ 119075 w 221618"/>
                  <a:gd name="connsiteY7" fmla="*/ 127200 h 237308"/>
                  <a:gd name="connsiteX8" fmla="*/ 125799 w 221618"/>
                  <a:gd name="connsiteY8" fmla="*/ 105626 h 237308"/>
                  <a:gd name="connsiteX9" fmla="*/ 163342 w 221618"/>
                  <a:gd name="connsiteY9" fmla="*/ 0 h 237308"/>
                  <a:gd name="connsiteX10" fmla="*/ 221619 w 221618"/>
                  <a:gd name="connsiteY10" fmla="*/ 0 h 237308"/>
                  <a:gd name="connsiteX11" fmla="*/ 221619 w 221618"/>
                  <a:gd name="connsiteY11" fmla="*/ 237309 h 237308"/>
                  <a:gd name="connsiteX12" fmla="*/ 172868 w 221618"/>
                  <a:gd name="connsiteY12" fmla="*/ 237309 h 237308"/>
                  <a:gd name="connsiteX13" fmla="*/ 172868 w 221618"/>
                  <a:gd name="connsiteY13" fmla="*/ 150174 h 237308"/>
                  <a:gd name="connsiteX14" fmla="*/ 173709 w 221618"/>
                  <a:gd name="connsiteY14" fmla="*/ 130842 h 237308"/>
                  <a:gd name="connsiteX15" fmla="*/ 175670 w 221618"/>
                  <a:gd name="connsiteY15" fmla="*/ 109549 h 237308"/>
                  <a:gd name="connsiteX16" fmla="*/ 177911 w 221618"/>
                  <a:gd name="connsiteY16" fmla="*/ 88535 h 237308"/>
                  <a:gd name="connsiteX17" fmla="*/ 180153 w 221618"/>
                  <a:gd name="connsiteY17" fmla="*/ 69484 h 237308"/>
                  <a:gd name="connsiteX18" fmla="*/ 178752 w 221618"/>
                  <a:gd name="connsiteY18" fmla="*/ 69484 h 237308"/>
                  <a:gd name="connsiteX19" fmla="*/ 159420 w 221618"/>
                  <a:gd name="connsiteY19" fmla="*/ 126079 h 237308"/>
                  <a:gd name="connsiteX20" fmla="*/ 125519 w 221618"/>
                  <a:gd name="connsiteY20" fmla="*/ 216856 h 237308"/>
                  <a:gd name="connsiteX21" fmla="*/ 96100 w 221618"/>
                  <a:gd name="connsiteY21" fmla="*/ 216856 h 237308"/>
                  <a:gd name="connsiteX22" fmla="*/ 62199 w 221618"/>
                  <a:gd name="connsiteY22" fmla="*/ 126079 h 237308"/>
                  <a:gd name="connsiteX23" fmla="*/ 43147 w 221618"/>
                  <a:gd name="connsiteY23" fmla="*/ 69484 h 237308"/>
                  <a:gd name="connsiteX24" fmla="*/ 41746 w 221618"/>
                  <a:gd name="connsiteY24" fmla="*/ 69484 h 237308"/>
                  <a:gd name="connsiteX25" fmla="*/ 43988 w 221618"/>
                  <a:gd name="connsiteY25" fmla="*/ 88535 h 237308"/>
                  <a:gd name="connsiteX26" fmla="*/ 46229 w 221618"/>
                  <a:gd name="connsiteY26" fmla="*/ 109549 h 237308"/>
                  <a:gd name="connsiteX27" fmla="*/ 47910 w 221618"/>
                  <a:gd name="connsiteY27" fmla="*/ 130842 h 237308"/>
                  <a:gd name="connsiteX28" fmla="*/ 48750 w 221618"/>
                  <a:gd name="connsiteY28" fmla="*/ 150174 h 237308"/>
                  <a:gd name="connsiteX29" fmla="*/ 48750 w 221618"/>
                  <a:gd name="connsiteY29" fmla="*/ 237309 h 237308"/>
                  <a:gd name="connsiteX30" fmla="*/ 560 w 221618"/>
                  <a:gd name="connsiteY30"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1618" h="237308">
                    <a:moveTo>
                      <a:pt x="0" y="237309"/>
                    </a:moveTo>
                    <a:lnTo>
                      <a:pt x="0" y="0"/>
                    </a:lnTo>
                    <a:lnTo>
                      <a:pt x="58557" y="0"/>
                    </a:lnTo>
                    <a:lnTo>
                      <a:pt x="96941" y="105626"/>
                    </a:lnTo>
                    <a:cubicBezTo>
                      <a:pt x="99462" y="112631"/>
                      <a:pt x="101704" y="119915"/>
                      <a:pt x="103945" y="127200"/>
                    </a:cubicBezTo>
                    <a:cubicBezTo>
                      <a:pt x="106186" y="134484"/>
                      <a:pt x="108428" y="142049"/>
                      <a:pt x="110950" y="149334"/>
                    </a:cubicBezTo>
                    <a:lnTo>
                      <a:pt x="112350" y="149334"/>
                    </a:lnTo>
                    <a:cubicBezTo>
                      <a:pt x="114872" y="142049"/>
                      <a:pt x="117113" y="134764"/>
                      <a:pt x="119075" y="127200"/>
                    </a:cubicBezTo>
                    <a:cubicBezTo>
                      <a:pt x="121036" y="119915"/>
                      <a:pt x="123277" y="112631"/>
                      <a:pt x="125799" y="105626"/>
                    </a:cubicBezTo>
                    <a:lnTo>
                      <a:pt x="163342" y="0"/>
                    </a:lnTo>
                    <a:lnTo>
                      <a:pt x="221619" y="0"/>
                    </a:lnTo>
                    <a:lnTo>
                      <a:pt x="221619" y="237309"/>
                    </a:lnTo>
                    <a:lnTo>
                      <a:pt x="172868" y="237309"/>
                    </a:lnTo>
                    <a:lnTo>
                      <a:pt x="172868" y="150174"/>
                    </a:lnTo>
                    <a:cubicBezTo>
                      <a:pt x="172868" y="144290"/>
                      <a:pt x="172868" y="137846"/>
                      <a:pt x="173709" y="130842"/>
                    </a:cubicBezTo>
                    <a:cubicBezTo>
                      <a:pt x="174549" y="123838"/>
                      <a:pt x="174830" y="116833"/>
                      <a:pt x="175670" y="109549"/>
                    </a:cubicBezTo>
                    <a:cubicBezTo>
                      <a:pt x="176510" y="102264"/>
                      <a:pt x="177071" y="95260"/>
                      <a:pt x="177911" y="88535"/>
                    </a:cubicBezTo>
                    <a:cubicBezTo>
                      <a:pt x="178752" y="81531"/>
                      <a:pt x="179312" y="75367"/>
                      <a:pt x="180153" y="69484"/>
                    </a:cubicBezTo>
                    <a:lnTo>
                      <a:pt x="178752" y="69484"/>
                    </a:lnTo>
                    <a:lnTo>
                      <a:pt x="159420" y="126079"/>
                    </a:lnTo>
                    <a:lnTo>
                      <a:pt x="125519" y="216856"/>
                    </a:lnTo>
                    <a:lnTo>
                      <a:pt x="96100" y="216856"/>
                    </a:lnTo>
                    <a:lnTo>
                      <a:pt x="62199" y="126079"/>
                    </a:lnTo>
                    <a:lnTo>
                      <a:pt x="43147" y="69484"/>
                    </a:lnTo>
                    <a:lnTo>
                      <a:pt x="41746" y="69484"/>
                    </a:lnTo>
                    <a:cubicBezTo>
                      <a:pt x="42587" y="75367"/>
                      <a:pt x="43147" y="81811"/>
                      <a:pt x="43988" y="88535"/>
                    </a:cubicBezTo>
                    <a:cubicBezTo>
                      <a:pt x="44828" y="95260"/>
                      <a:pt x="45388" y="102544"/>
                      <a:pt x="46229" y="109549"/>
                    </a:cubicBezTo>
                    <a:cubicBezTo>
                      <a:pt x="47069" y="116833"/>
                      <a:pt x="47630" y="123838"/>
                      <a:pt x="47910" y="130842"/>
                    </a:cubicBezTo>
                    <a:cubicBezTo>
                      <a:pt x="48190" y="137846"/>
                      <a:pt x="48750" y="144290"/>
                      <a:pt x="48750" y="150174"/>
                    </a:cubicBezTo>
                    <a:lnTo>
                      <a:pt x="48750" y="237309"/>
                    </a:lnTo>
                    <a:lnTo>
                      <a:pt x="560" y="237309"/>
                    </a:lnTo>
                    <a:close/>
                  </a:path>
                </a:pathLst>
              </a:custGeom>
              <a:grpFill/>
              <a:ln w="27954" cap="flat">
                <a:noFill/>
                <a:prstDash val="solid"/>
                <a:miter/>
              </a:ln>
            </p:spPr>
            <p:txBody>
              <a:bodyPr rtlCol="0" anchor="ctr"/>
              <a:lstStyle/>
              <a:p>
                <a:endParaRPr lang="en-US" dirty="0">
                  <a:solidFill>
                    <a:schemeClr val="accent2"/>
                  </a:solidFill>
                </a:endParaRPr>
              </a:p>
            </p:txBody>
          </p:sp>
          <p:sp>
            <p:nvSpPr>
              <p:cNvPr id="51" name="Freeform: Shape 50">
                <a:extLst>
                  <a:ext uri="{FF2B5EF4-FFF2-40B4-BE49-F238E27FC236}">
                    <a16:creationId xmlns:a16="http://schemas.microsoft.com/office/drawing/2014/main" id="{01D7269C-1011-43D2-B762-A55EEA1F88AA}"/>
                  </a:ext>
                </a:extLst>
              </p:cNvPr>
              <p:cNvSpPr/>
              <p:nvPr/>
            </p:nvSpPr>
            <p:spPr>
              <a:xfrm>
                <a:off x="3328234" y="748205"/>
                <a:ext cx="175950" cy="237869"/>
              </a:xfrm>
              <a:custGeom>
                <a:avLst/>
                <a:gdLst>
                  <a:gd name="connsiteX0" fmla="*/ 0 w 175950"/>
                  <a:gd name="connsiteY0" fmla="*/ 237309 h 237869"/>
                  <a:gd name="connsiteX1" fmla="*/ 0 w 175950"/>
                  <a:gd name="connsiteY1" fmla="*/ 0 h 237869"/>
                  <a:gd name="connsiteX2" fmla="*/ 81531 w 175950"/>
                  <a:gd name="connsiteY2" fmla="*/ 0 h 237869"/>
                  <a:gd name="connsiteX3" fmla="*/ 118234 w 175950"/>
                  <a:gd name="connsiteY3" fmla="*/ 3922 h 237869"/>
                  <a:gd name="connsiteX4" fmla="*/ 148213 w 175950"/>
                  <a:gd name="connsiteY4" fmla="*/ 16811 h 237869"/>
                  <a:gd name="connsiteX5" fmla="*/ 168386 w 175950"/>
                  <a:gd name="connsiteY5" fmla="*/ 40625 h 237869"/>
                  <a:gd name="connsiteX6" fmla="*/ 175950 w 175950"/>
                  <a:gd name="connsiteY6" fmla="*/ 76768 h 237869"/>
                  <a:gd name="connsiteX7" fmla="*/ 168386 w 175950"/>
                  <a:gd name="connsiteY7" fmla="*/ 112911 h 237869"/>
                  <a:gd name="connsiteX8" fmla="*/ 148213 w 175950"/>
                  <a:gd name="connsiteY8" fmla="*/ 138127 h 237869"/>
                  <a:gd name="connsiteX9" fmla="*/ 118794 w 175950"/>
                  <a:gd name="connsiteY9" fmla="*/ 152696 h 237869"/>
                  <a:gd name="connsiteX10" fmla="*/ 83212 w 175950"/>
                  <a:gd name="connsiteY10" fmla="*/ 157459 h 237869"/>
                  <a:gd name="connsiteX11" fmla="*/ 53794 w 175950"/>
                  <a:gd name="connsiteY11" fmla="*/ 157459 h 237869"/>
                  <a:gd name="connsiteX12" fmla="*/ 53794 w 175950"/>
                  <a:gd name="connsiteY12" fmla="*/ 237869 h 237869"/>
                  <a:gd name="connsiteX13" fmla="*/ 280 w 175950"/>
                  <a:gd name="connsiteY13" fmla="*/ 237869 h 237869"/>
                  <a:gd name="connsiteX14" fmla="*/ 53514 w 175950"/>
                  <a:gd name="connsiteY14" fmla="*/ 114312 h 237869"/>
                  <a:gd name="connsiteX15" fmla="*/ 79850 w 175950"/>
                  <a:gd name="connsiteY15" fmla="*/ 114312 h 237869"/>
                  <a:gd name="connsiteX16" fmla="*/ 123558 w 175950"/>
                  <a:gd name="connsiteY16" fmla="*/ 76488 h 237869"/>
                  <a:gd name="connsiteX17" fmla="*/ 111790 w 175950"/>
                  <a:gd name="connsiteY17" fmla="*/ 50151 h 237869"/>
                  <a:gd name="connsiteX18" fmla="*/ 78169 w 175950"/>
                  <a:gd name="connsiteY18" fmla="*/ 42587 h 237869"/>
                  <a:gd name="connsiteX19" fmla="*/ 53514 w 175950"/>
                  <a:gd name="connsiteY19" fmla="*/ 42587 h 237869"/>
                  <a:gd name="connsiteX20" fmla="*/ 53514 w 175950"/>
                  <a:gd name="connsiteY20" fmla="*/ 114312 h 2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950" h="237869">
                    <a:moveTo>
                      <a:pt x="0" y="237309"/>
                    </a:moveTo>
                    <a:lnTo>
                      <a:pt x="0" y="0"/>
                    </a:lnTo>
                    <a:lnTo>
                      <a:pt x="81531" y="0"/>
                    </a:lnTo>
                    <a:cubicBezTo>
                      <a:pt x="94699" y="0"/>
                      <a:pt x="107027" y="1121"/>
                      <a:pt x="118234" y="3922"/>
                    </a:cubicBezTo>
                    <a:cubicBezTo>
                      <a:pt x="129721" y="6444"/>
                      <a:pt x="139528" y="10647"/>
                      <a:pt x="148213" y="16811"/>
                    </a:cubicBezTo>
                    <a:cubicBezTo>
                      <a:pt x="156618" y="22694"/>
                      <a:pt x="163342" y="30539"/>
                      <a:pt x="168386" y="40625"/>
                    </a:cubicBezTo>
                    <a:cubicBezTo>
                      <a:pt x="173429" y="50432"/>
                      <a:pt x="175950" y="62479"/>
                      <a:pt x="175950" y="76768"/>
                    </a:cubicBezTo>
                    <a:cubicBezTo>
                      <a:pt x="175950" y="91057"/>
                      <a:pt x="173429" y="102544"/>
                      <a:pt x="168386" y="112911"/>
                    </a:cubicBezTo>
                    <a:cubicBezTo>
                      <a:pt x="163342" y="123277"/>
                      <a:pt x="156618" y="131402"/>
                      <a:pt x="148213" y="138127"/>
                    </a:cubicBezTo>
                    <a:cubicBezTo>
                      <a:pt x="139808" y="144571"/>
                      <a:pt x="130001" y="149614"/>
                      <a:pt x="118794" y="152696"/>
                    </a:cubicBezTo>
                    <a:cubicBezTo>
                      <a:pt x="107588" y="155778"/>
                      <a:pt x="95820" y="157459"/>
                      <a:pt x="83212" y="157459"/>
                    </a:cubicBezTo>
                    <a:lnTo>
                      <a:pt x="53794" y="157459"/>
                    </a:lnTo>
                    <a:lnTo>
                      <a:pt x="53794" y="237869"/>
                    </a:lnTo>
                    <a:lnTo>
                      <a:pt x="280" y="237869"/>
                    </a:lnTo>
                    <a:close/>
                    <a:moveTo>
                      <a:pt x="53514" y="114312"/>
                    </a:moveTo>
                    <a:lnTo>
                      <a:pt x="79850" y="114312"/>
                    </a:lnTo>
                    <a:cubicBezTo>
                      <a:pt x="108988" y="114312"/>
                      <a:pt x="123558" y="101704"/>
                      <a:pt x="123558" y="76488"/>
                    </a:cubicBezTo>
                    <a:cubicBezTo>
                      <a:pt x="123558" y="64160"/>
                      <a:pt x="119635" y="55475"/>
                      <a:pt x="111790" y="50151"/>
                    </a:cubicBezTo>
                    <a:cubicBezTo>
                      <a:pt x="103945" y="45108"/>
                      <a:pt x="92738" y="42587"/>
                      <a:pt x="78169" y="42587"/>
                    </a:cubicBezTo>
                    <a:lnTo>
                      <a:pt x="53514" y="42587"/>
                    </a:lnTo>
                    <a:lnTo>
                      <a:pt x="53514" y="114312"/>
                    </a:lnTo>
                    <a:close/>
                  </a:path>
                </a:pathLst>
              </a:custGeom>
              <a:grpFill/>
              <a:ln w="27954" cap="flat">
                <a:noFill/>
                <a:prstDash val="solid"/>
                <a:miter/>
              </a:ln>
            </p:spPr>
            <p:txBody>
              <a:bodyPr rtlCol="0" anchor="ctr"/>
              <a:lstStyle/>
              <a:p>
                <a:endParaRPr lang="en-US" dirty="0">
                  <a:solidFill>
                    <a:schemeClr val="accent2"/>
                  </a:solidFill>
                </a:endParaRPr>
              </a:p>
            </p:txBody>
          </p:sp>
          <p:sp>
            <p:nvSpPr>
              <p:cNvPr id="52" name="Freeform: Shape 51">
                <a:extLst>
                  <a:ext uri="{FF2B5EF4-FFF2-40B4-BE49-F238E27FC236}">
                    <a16:creationId xmlns:a16="http://schemas.microsoft.com/office/drawing/2014/main" id="{CC44ED37-4E27-41FD-AB74-E01B2331BBBF}"/>
                  </a:ext>
                </a:extLst>
              </p:cNvPr>
              <p:cNvSpPr/>
              <p:nvPr/>
            </p:nvSpPr>
            <p:spPr>
              <a:xfrm>
                <a:off x="3505585" y="748205"/>
                <a:ext cx="213213" cy="237588"/>
              </a:xfrm>
              <a:custGeom>
                <a:avLst/>
                <a:gdLst>
                  <a:gd name="connsiteX0" fmla="*/ 280 w 213213"/>
                  <a:gd name="connsiteY0" fmla="*/ 237309 h 237588"/>
                  <a:gd name="connsiteX1" fmla="*/ 74527 w 213213"/>
                  <a:gd name="connsiteY1" fmla="*/ 0 h 237588"/>
                  <a:gd name="connsiteX2" fmla="*/ 138967 w 213213"/>
                  <a:gd name="connsiteY2" fmla="*/ 0 h 237588"/>
                  <a:gd name="connsiteX3" fmla="*/ 213214 w 213213"/>
                  <a:gd name="connsiteY3" fmla="*/ 237589 h 237588"/>
                  <a:gd name="connsiteX4" fmla="*/ 156338 w 213213"/>
                  <a:gd name="connsiteY4" fmla="*/ 237589 h 237588"/>
                  <a:gd name="connsiteX5" fmla="*/ 141769 w 213213"/>
                  <a:gd name="connsiteY5" fmla="*/ 181274 h 237588"/>
                  <a:gd name="connsiteX6" fmla="*/ 69203 w 213213"/>
                  <a:gd name="connsiteY6" fmla="*/ 181274 h 237588"/>
                  <a:gd name="connsiteX7" fmla="*/ 54634 w 213213"/>
                  <a:gd name="connsiteY7" fmla="*/ 237589 h 237588"/>
                  <a:gd name="connsiteX8" fmla="*/ 0 w 213213"/>
                  <a:gd name="connsiteY8" fmla="*/ 237589 h 237588"/>
                  <a:gd name="connsiteX9" fmla="*/ 86294 w 213213"/>
                  <a:gd name="connsiteY9" fmla="*/ 117113 h 237588"/>
                  <a:gd name="connsiteX10" fmla="*/ 80410 w 213213"/>
                  <a:gd name="connsiteY10" fmla="*/ 138967 h 237588"/>
                  <a:gd name="connsiteX11" fmla="*/ 131122 w 213213"/>
                  <a:gd name="connsiteY11" fmla="*/ 138967 h 237588"/>
                  <a:gd name="connsiteX12" fmla="*/ 125799 w 213213"/>
                  <a:gd name="connsiteY12" fmla="*/ 117113 h 237588"/>
                  <a:gd name="connsiteX13" fmla="*/ 115993 w 213213"/>
                  <a:gd name="connsiteY13" fmla="*/ 79290 h 237588"/>
                  <a:gd name="connsiteX14" fmla="*/ 106467 w 213213"/>
                  <a:gd name="connsiteY14" fmla="*/ 40625 h 237588"/>
                  <a:gd name="connsiteX15" fmla="*/ 105066 w 213213"/>
                  <a:gd name="connsiteY15" fmla="*/ 40625 h 237588"/>
                  <a:gd name="connsiteX16" fmla="*/ 96100 w 213213"/>
                  <a:gd name="connsiteY16" fmla="*/ 79290 h 237588"/>
                  <a:gd name="connsiteX17" fmla="*/ 86574 w 213213"/>
                  <a:gd name="connsiteY17" fmla="*/ 117113 h 2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13" h="237588">
                    <a:moveTo>
                      <a:pt x="280" y="237309"/>
                    </a:moveTo>
                    <a:lnTo>
                      <a:pt x="74527" y="0"/>
                    </a:lnTo>
                    <a:lnTo>
                      <a:pt x="138967" y="0"/>
                    </a:lnTo>
                    <a:lnTo>
                      <a:pt x="213214" y="237589"/>
                    </a:lnTo>
                    <a:lnTo>
                      <a:pt x="156338" y="237589"/>
                    </a:lnTo>
                    <a:lnTo>
                      <a:pt x="141769" y="181274"/>
                    </a:lnTo>
                    <a:lnTo>
                      <a:pt x="69203" y="181274"/>
                    </a:lnTo>
                    <a:lnTo>
                      <a:pt x="54634" y="237589"/>
                    </a:lnTo>
                    <a:lnTo>
                      <a:pt x="0" y="237589"/>
                    </a:lnTo>
                    <a:close/>
                    <a:moveTo>
                      <a:pt x="86294" y="117113"/>
                    </a:moveTo>
                    <a:lnTo>
                      <a:pt x="80410" y="138967"/>
                    </a:lnTo>
                    <a:lnTo>
                      <a:pt x="131122" y="138967"/>
                    </a:lnTo>
                    <a:lnTo>
                      <a:pt x="125799" y="117113"/>
                    </a:lnTo>
                    <a:cubicBezTo>
                      <a:pt x="122437" y="105346"/>
                      <a:pt x="119075" y="92458"/>
                      <a:pt x="115993" y="79290"/>
                    </a:cubicBezTo>
                    <a:cubicBezTo>
                      <a:pt x="112911" y="65841"/>
                      <a:pt x="109549" y="52953"/>
                      <a:pt x="106467" y="40625"/>
                    </a:cubicBezTo>
                    <a:lnTo>
                      <a:pt x="105066" y="40625"/>
                    </a:lnTo>
                    <a:cubicBezTo>
                      <a:pt x="102264" y="53233"/>
                      <a:pt x="99182" y="66121"/>
                      <a:pt x="96100" y="79290"/>
                    </a:cubicBezTo>
                    <a:cubicBezTo>
                      <a:pt x="93018" y="92458"/>
                      <a:pt x="89936" y="105066"/>
                      <a:pt x="86574" y="117113"/>
                    </a:cubicBezTo>
                    <a:close/>
                  </a:path>
                </a:pathLst>
              </a:custGeom>
              <a:grpFill/>
              <a:ln w="27954" cap="flat">
                <a:noFill/>
                <a:prstDash val="solid"/>
                <a:miter/>
              </a:ln>
            </p:spPr>
            <p:txBody>
              <a:bodyPr rtlCol="0" anchor="ctr"/>
              <a:lstStyle/>
              <a:p>
                <a:endParaRPr lang="en-US" dirty="0">
                  <a:solidFill>
                    <a:schemeClr val="accent2"/>
                  </a:solidFill>
                </a:endParaRPr>
              </a:p>
            </p:txBody>
          </p:sp>
          <p:sp>
            <p:nvSpPr>
              <p:cNvPr id="53" name="Freeform: Shape 52">
                <a:extLst>
                  <a:ext uri="{FF2B5EF4-FFF2-40B4-BE49-F238E27FC236}">
                    <a16:creationId xmlns:a16="http://schemas.microsoft.com/office/drawing/2014/main" id="{AF65511D-CD9E-4F47-9997-56BFD4E27696}"/>
                  </a:ext>
                </a:extLst>
              </p:cNvPr>
              <p:cNvSpPr/>
              <p:nvPr/>
            </p:nvSpPr>
            <p:spPr>
              <a:xfrm>
                <a:off x="3731127" y="743442"/>
                <a:ext cx="187437" cy="246554"/>
              </a:xfrm>
              <a:custGeom>
                <a:avLst/>
                <a:gdLst>
                  <a:gd name="connsiteX0" fmla="*/ 110109 w 187437"/>
                  <a:gd name="connsiteY0" fmla="*/ 246554 h 246554"/>
                  <a:gd name="connsiteX1" fmla="*/ 67522 w 187437"/>
                  <a:gd name="connsiteY1" fmla="*/ 238710 h 246554"/>
                  <a:gd name="connsiteX2" fmla="*/ 32500 w 187437"/>
                  <a:gd name="connsiteY2" fmla="*/ 215455 h 246554"/>
                  <a:gd name="connsiteX3" fmla="*/ 8686 w 187437"/>
                  <a:gd name="connsiteY3" fmla="*/ 177351 h 246554"/>
                  <a:gd name="connsiteX4" fmla="*/ 0 w 187437"/>
                  <a:gd name="connsiteY4" fmla="*/ 124678 h 246554"/>
                  <a:gd name="connsiteX5" fmla="*/ 8966 w 187437"/>
                  <a:gd name="connsiteY5" fmla="*/ 72005 h 246554"/>
                  <a:gd name="connsiteX6" fmla="*/ 33341 w 187437"/>
                  <a:gd name="connsiteY6" fmla="*/ 32781 h 246554"/>
                  <a:gd name="connsiteX7" fmla="*/ 68923 w 187437"/>
                  <a:gd name="connsiteY7" fmla="*/ 8405 h 246554"/>
                  <a:gd name="connsiteX8" fmla="*/ 111790 w 187437"/>
                  <a:gd name="connsiteY8" fmla="*/ 0 h 246554"/>
                  <a:gd name="connsiteX9" fmla="*/ 152976 w 187437"/>
                  <a:gd name="connsiteY9" fmla="*/ 9246 h 246554"/>
                  <a:gd name="connsiteX10" fmla="*/ 183235 w 187437"/>
                  <a:gd name="connsiteY10" fmla="*/ 30819 h 246554"/>
                  <a:gd name="connsiteX11" fmla="*/ 154937 w 187437"/>
                  <a:gd name="connsiteY11" fmla="*/ 65001 h 246554"/>
                  <a:gd name="connsiteX12" fmla="*/ 135885 w 187437"/>
                  <a:gd name="connsiteY12" fmla="*/ 51272 h 246554"/>
                  <a:gd name="connsiteX13" fmla="*/ 113191 w 187437"/>
                  <a:gd name="connsiteY13" fmla="*/ 45949 h 246554"/>
                  <a:gd name="connsiteX14" fmla="*/ 90497 w 187437"/>
                  <a:gd name="connsiteY14" fmla="*/ 51272 h 246554"/>
                  <a:gd name="connsiteX15" fmla="*/ 72005 w 187437"/>
                  <a:gd name="connsiteY15" fmla="*/ 66402 h 246554"/>
                  <a:gd name="connsiteX16" fmla="*/ 59678 w 187437"/>
                  <a:gd name="connsiteY16" fmla="*/ 90497 h 246554"/>
                  <a:gd name="connsiteX17" fmla="*/ 55195 w 187437"/>
                  <a:gd name="connsiteY17" fmla="*/ 122437 h 246554"/>
                  <a:gd name="connsiteX18" fmla="*/ 70885 w 187437"/>
                  <a:gd name="connsiteY18" fmla="*/ 179312 h 246554"/>
                  <a:gd name="connsiteX19" fmla="*/ 112911 w 187437"/>
                  <a:gd name="connsiteY19" fmla="*/ 199485 h 246554"/>
                  <a:gd name="connsiteX20" fmla="*/ 138967 w 187437"/>
                  <a:gd name="connsiteY20" fmla="*/ 193041 h 246554"/>
                  <a:gd name="connsiteX21" fmla="*/ 159140 w 187437"/>
                  <a:gd name="connsiteY21" fmla="*/ 177071 h 246554"/>
                  <a:gd name="connsiteX22" fmla="*/ 187438 w 187437"/>
                  <a:gd name="connsiteY22" fmla="*/ 210692 h 246554"/>
                  <a:gd name="connsiteX23" fmla="*/ 110669 w 187437"/>
                  <a:gd name="connsiteY23" fmla="*/ 245714 h 24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7437" h="246554">
                    <a:moveTo>
                      <a:pt x="110109" y="246554"/>
                    </a:moveTo>
                    <a:cubicBezTo>
                      <a:pt x="94980" y="246554"/>
                      <a:pt x="80971" y="244033"/>
                      <a:pt x="67522" y="238710"/>
                    </a:cubicBezTo>
                    <a:cubicBezTo>
                      <a:pt x="54074" y="233386"/>
                      <a:pt x="42307" y="225822"/>
                      <a:pt x="32500" y="215455"/>
                    </a:cubicBezTo>
                    <a:cubicBezTo>
                      <a:pt x="22694" y="205089"/>
                      <a:pt x="14569" y="192481"/>
                      <a:pt x="8686" y="177351"/>
                    </a:cubicBezTo>
                    <a:cubicBezTo>
                      <a:pt x="2802" y="162222"/>
                      <a:pt x="0" y="144571"/>
                      <a:pt x="0" y="124678"/>
                    </a:cubicBezTo>
                    <a:cubicBezTo>
                      <a:pt x="0" y="104786"/>
                      <a:pt x="3082" y="87415"/>
                      <a:pt x="8966" y="72005"/>
                    </a:cubicBezTo>
                    <a:cubicBezTo>
                      <a:pt x="14849" y="56595"/>
                      <a:pt x="23255" y="43427"/>
                      <a:pt x="33341" y="32781"/>
                    </a:cubicBezTo>
                    <a:cubicBezTo>
                      <a:pt x="43427" y="22134"/>
                      <a:pt x="55475" y="14009"/>
                      <a:pt x="68923" y="8405"/>
                    </a:cubicBezTo>
                    <a:cubicBezTo>
                      <a:pt x="82372" y="2802"/>
                      <a:pt x="96941" y="0"/>
                      <a:pt x="111790" y="0"/>
                    </a:cubicBezTo>
                    <a:cubicBezTo>
                      <a:pt x="126639" y="0"/>
                      <a:pt x="140929" y="3082"/>
                      <a:pt x="152976" y="9246"/>
                    </a:cubicBezTo>
                    <a:cubicBezTo>
                      <a:pt x="165023" y="15410"/>
                      <a:pt x="175110" y="22694"/>
                      <a:pt x="183235" y="30819"/>
                    </a:cubicBezTo>
                    <a:lnTo>
                      <a:pt x="154937" y="65001"/>
                    </a:lnTo>
                    <a:cubicBezTo>
                      <a:pt x="148773" y="59397"/>
                      <a:pt x="142609" y="54914"/>
                      <a:pt x="135885" y="51272"/>
                    </a:cubicBezTo>
                    <a:cubicBezTo>
                      <a:pt x="129161" y="47910"/>
                      <a:pt x="121596" y="45949"/>
                      <a:pt x="113191" y="45949"/>
                    </a:cubicBezTo>
                    <a:cubicBezTo>
                      <a:pt x="105066" y="45949"/>
                      <a:pt x="97501" y="47630"/>
                      <a:pt x="90497" y="51272"/>
                    </a:cubicBezTo>
                    <a:cubicBezTo>
                      <a:pt x="83212" y="54914"/>
                      <a:pt x="77048" y="59958"/>
                      <a:pt x="72005" y="66402"/>
                    </a:cubicBezTo>
                    <a:cubicBezTo>
                      <a:pt x="66682" y="72846"/>
                      <a:pt x="62759" y="80971"/>
                      <a:pt x="59678" y="90497"/>
                    </a:cubicBezTo>
                    <a:cubicBezTo>
                      <a:pt x="56596" y="100023"/>
                      <a:pt x="55195" y="110669"/>
                      <a:pt x="55195" y="122437"/>
                    </a:cubicBezTo>
                    <a:cubicBezTo>
                      <a:pt x="55195" y="147092"/>
                      <a:pt x="60518" y="165864"/>
                      <a:pt x="70885" y="179312"/>
                    </a:cubicBezTo>
                    <a:cubicBezTo>
                      <a:pt x="81251" y="192761"/>
                      <a:pt x="95260" y="199485"/>
                      <a:pt x="112911" y="199485"/>
                    </a:cubicBezTo>
                    <a:cubicBezTo>
                      <a:pt x="122717" y="199485"/>
                      <a:pt x="131402" y="197244"/>
                      <a:pt x="138967" y="193041"/>
                    </a:cubicBezTo>
                    <a:cubicBezTo>
                      <a:pt x="146532" y="188838"/>
                      <a:pt x="153256" y="183515"/>
                      <a:pt x="159140" y="177071"/>
                    </a:cubicBezTo>
                    <a:lnTo>
                      <a:pt x="187438" y="210692"/>
                    </a:lnTo>
                    <a:cubicBezTo>
                      <a:pt x="167545" y="233947"/>
                      <a:pt x="142049" y="245714"/>
                      <a:pt x="110669" y="245714"/>
                    </a:cubicBezTo>
                    <a:close/>
                  </a:path>
                </a:pathLst>
              </a:custGeom>
              <a:grpFill/>
              <a:ln w="27954" cap="flat">
                <a:noFill/>
                <a:prstDash val="solid"/>
                <a:miter/>
              </a:ln>
            </p:spPr>
            <p:txBody>
              <a:bodyPr rtlCol="0" anchor="ctr"/>
              <a:lstStyle/>
              <a:p>
                <a:endParaRPr lang="en-US" dirty="0">
                  <a:solidFill>
                    <a:schemeClr val="accent2"/>
                  </a:solidFill>
                </a:endParaRPr>
              </a:p>
            </p:txBody>
          </p:sp>
          <p:sp>
            <p:nvSpPr>
              <p:cNvPr id="54" name="Freeform: Shape 53">
                <a:extLst>
                  <a:ext uri="{FF2B5EF4-FFF2-40B4-BE49-F238E27FC236}">
                    <a16:creationId xmlns:a16="http://schemas.microsoft.com/office/drawing/2014/main" id="{1096A084-9A71-4B9E-85BE-33784847E416}"/>
                  </a:ext>
                </a:extLst>
              </p:cNvPr>
              <p:cNvSpPr/>
              <p:nvPr/>
            </p:nvSpPr>
            <p:spPr>
              <a:xfrm>
                <a:off x="3942379" y="748205"/>
                <a:ext cx="184355" cy="237308"/>
              </a:xfrm>
              <a:custGeom>
                <a:avLst/>
                <a:gdLst>
                  <a:gd name="connsiteX0" fmla="*/ 65281 w 184355"/>
                  <a:gd name="connsiteY0" fmla="*/ 237309 h 237308"/>
                  <a:gd name="connsiteX1" fmla="*/ 65281 w 184355"/>
                  <a:gd name="connsiteY1" fmla="*/ 45108 h 237308"/>
                  <a:gd name="connsiteX2" fmla="*/ 0 w 184355"/>
                  <a:gd name="connsiteY2" fmla="*/ 45108 h 237308"/>
                  <a:gd name="connsiteX3" fmla="*/ 0 w 184355"/>
                  <a:gd name="connsiteY3" fmla="*/ 0 h 237308"/>
                  <a:gd name="connsiteX4" fmla="*/ 184356 w 184355"/>
                  <a:gd name="connsiteY4" fmla="*/ 0 h 237308"/>
                  <a:gd name="connsiteX5" fmla="*/ 184356 w 184355"/>
                  <a:gd name="connsiteY5" fmla="*/ 45108 h 237308"/>
                  <a:gd name="connsiteX6" fmla="*/ 119075 w 184355"/>
                  <a:gd name="connsiteY6" fmla="*/ 45108 h 237308"/>
                  <a:gd name="connsiteX7" fmla="*/ 119075 w 184355"/>
                  <a:gd name="connsiteY7" fmla="*/ 237309 h 237308"/>
                  <a:gd name="connsiteX8" fmla="*/ 65281 w 184355"/>
                  <a:gd name="connsiteY8" fmla="*/ 237309 h 2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355" h="237308">
                    <a:moveTo>
                      <a:pt x="65281" y="237309"/>
                    </a:moveTo>
                    <a:lnTo>
                      <a:pt x="65281" y="45108"/>
                    </a:lnTo>
                    <a:lnTo>
                      <a:pt x="0" y="45108"/>
                    </a:lnTo>
                    <a:lnTo>
                      <a:pt x="0" y="0"/>
                    </a:lnTo>
                    <a:lnTo>
                      <a:pt x="184356" y="0"/>
                    </a:lnTo>
                    <a:lnTo>
                      <a:pt x="184356" y="45108"/>
                    </a:lnTo>
                    <a:lnTo>
                      <a:pt x="119075" y="45108"/>
                    </a:lnTo>
                    <a:lnTo>
                      <a:pt x="119075" y="237309"/>
                    </a:lnTo>
                    <a:lnTo>
                      <a:pt x="65281" y="237309"/>
                    </a:lnTo>
                    <a:close/>
                  </a:path>
                </a:pathLst>
              </a:custGeom>
              <a:grpFill/>
              <a:ln w="27954" cap="flat">
                <a:noFill/>
                <a:prstDash val="solid"/>
                <a:miter/>
              </a:ln>
            </p:spPr>
            <p:txBody>
              <a:bodyPr rtlCol="0" anchor="ctr"/>
              <a:lstStyle/>
              <a:p>
                <a:endParaRPr lang="en-US" dirty="0">
                  <a:solidFill>
                    <a:schemeClr val="accent2"/>
                  </a:solidFill>
                </a:endParaRPr>
              </a:p>
            </p:txBody>
          </p:sp>
        </p:grpSp>
        <p:sp>
          <p:nvSpPr>
            <p:cNvPr id="55" name="Freeform: Shape 54">
              <a:extLst>
                <a:ext uri="{FF2B5EF4-FFF2-40B4-BE49-F238E27FC236}">
                  <a16:creationId xmlns:a16="http://schemas.microsoft.com/office/drawing/2014/main" id="{5E13505E-E491-41E8-8851-76E410265F6C}"/>
                </a:ext>
              </a:extLst>
            </p:cNvPr>
            <p:cNvSpPr/>
            <p:nvPr/>
          </p:nvSpPr>
          <p:spPr>
            <a:xfrm>
              <a:off x="4182210" y="748205"/>
              <a:ext cx="153816" cy="75927"/>
            </a:xfrm>
            <a:custGeom>
              <a:avLst/>
              <a:gdLst>
                <a:gd name="connsiteX0" fmla="*/ 22694 w 153816"/>
                <a:gd name="connsiteY0" fmla="*/ 75928 h 75927"/>
                <a:gd name="connsiteX1" fmla="*/ 22694 w 153816"/>
                <a:gd name="connsiteY1" fmla="*/ 17091 h 75927"/>
                <a:gd name="connsiteX2" fmla="*/ 0 w 153816"/>
                <a:gd name="connsiteY2" fmla="*/ 17091 h 75927"/>
                <a:gd name="connsiteX3" fmla="*/ 0 w 153816"/>
                <a:gd name="connsiteY3" fmla="*/ 0 h 75927"/>
                <a:gd name="connsiteX4" fmla="*/ 64720 w 153816"/>
                <a:gd name="connsiteY4" fmla="*/ 0 h 75927"/>
                <a:gd name="connsiteX5" fmla="*/ 64720 w 153816"/>
                <a:gd name="connsiteY5" fmla="*/ 17091 h 75927"/>
                <a:gd name="connsiteX6" fmla="*/ 41746 w 153816"/>
                <a:gd name="connsiteY6" fmla="*/ 17091 h 75927"/>
                <a:gd name="connsiteX7" fmla="*/ 41746 w 153816"/>
                <a:gd name="connsiteY7" fmla="*/ 75928 h 75927"/>
                <a:gd name="connsiteX8" fmla="*/ 22694 w 153816"/>
                <a:gd name="connsiteY8" fmla="*/ 75928 h 75927"/>
                <a:gd name="connsiteX9" fmla="*/ 75647 w 153816"/>
                <a:gd name="connsiteY9" fmla="*/ 75928 h 75927"/>
                <a:gd name="connsiteX10" fmla="*/ 75647 w 153816"/>
                <a:gd name="connsiteY10" fmla="*/ 0 h 75927"/>
                <a:gd name="connsiteX11" fmla="*/ 97781 w 153816"/>
                <a:gd name="connsiteY11" fmla="*/ 0 h 75927"/>
                <a:gd name="connsiteX12" fmla="*/ 108148 w 153816"/>
                <a:gd name="connsiteY12" fmla="*/ 26056 h 75927"/>
                <a:gd name="connsiteX13" fmla="*/ 114312 w 153816"/>
                <a:gd name="connsiteY13" fmla="*/ 43707 h 75927"/>
                <a:gd name="connsiteX14" fmla="*/ 115152 w 153816"/>
                <a:gd name="connsiteY14" fmla="*/ 43707 h 75927"/>
                <a:gd name="connsiteX15" fmla="*/ 121316 w 153816"/>
                <a:gd name="connsiteY15" fmla="*/ 26056 h 75927"/>
                <a:gd name="connsiteX16" fmla="*/ 131682 w 153816"/>
                <a:gd name="connsiteY16" fmla="*/ 0 h 75927"/>
                <a:gd name="connsiteX17" fmla="*/ 153816 w 153816"/>
                <a:gd name="connsiteY17" fmla="*/ 0 h 75927"/>
                <a:gd name="connsiteX18" fmla="*/ 153816 w 153816"/>
                <a:gd name="connsiteY18" fmla="*/ 75928 h 75927"/>
                <a:gd name="connsiteX19" fmla="*/ 136165 w 153816"/>
                <a:gd name="connsiteY19" fmla="*/ 75928 h 75927"/>
                <a:gd name="connsiteX20" fmla="*/ 136165 w 153816"/>
                <a:gd name="connsiteY20" fmla="*/ 47630 h 75927"/>
                <a:gd name="connsiteX21" fmla="*/ 138407 w 153816"/>
                <a:gd name="connsiteY21" fmla="*/ 20733 h 75927"/>
                <a:gd name="connsiteX22" fmla="*/ 137286 w 153816"/>
                <a:gd name="connsiteY22" fmla="*/ 20733 h 75927"/>
                <a:gd name="connsiteX23" fmla="*/ 121316 w 153816"/>
                <a:gd name="connsiteY23" fmla="*/ 64440 h 75927"/>
                <a:gd name="connsiteX24" fmla="*/ 107307 w 153816"/>
                <a:gd name="connsiteY24" fmla="*/ 64440 h 75927"/>
                <a:gd name="connsiteX25" fmla="*/ 91337 w 153816"/>
                <a:gd name="connsiteY25" fmla="*/ 20733 h 75927"/>
                <a:gd name="connsiteX26" fmla="*/ 90217 w 153816"/>
                <a:gd name="connsiteY26" fmla="*/ 20733 h 75927"/>
                <a:gd name="connsiteX27" fmla="*/ 92458 w 153816"/>
                <a:gd name="connsiteY27" fmla="*/ 47630 h 75927"/>
                <a:gd name="connsiteX28" fmla="*/ 92458 w 153816"/>
                <a:gd name="connsiteY28" fmla="*/ 75928 h 75927"/>
                <a:gd name="connsiteX29" fmla="*/ 74807 w 153816"/>
                <a:gd name="connsiteY29" fmla="*/ 75928 h 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3816" h="75927">
                  <a:moveTo>
                    <a:pt x="22694" y="75928"/>
                  </a:moveTo>
                  <a:lnTo>
                    <a:pt x="22694" y="17091"/>
                  </a:lnTo>
                  <a:lnTo>
                    <a:pt x="0" y="17091"/>
                  </a:lnTo>
                  <a:lnTo>
                    <a:pt x="0" y="0"/>
                  </a:lnTo>
                  <a:lnTo>
                    <a:pt x="64720" y="0"/>
                  </a:lnTo>
                  <a:lnTo>
                    <a:pt x="64720" y="17091"/>
                  </a:lnTo>
                  <a:lnTo>
                    <a:pt x="41746" y="17091"/>
                  </a:lnTo>
                  <a:lnTo>
                    <a:pt x="41746" y="75928"/>
                  </a:lnTo>
                  <a:lnTo>
                    <a:pt x="22694" y="75928"/>
                  </a:lnTo>
                  <a:close/>
                  <a:moveTo>
                    <a:pt x="75647" y="75928"/>
                  </a:moveTo>
                  <a:lnTo>
                    <a:pt x="75647" y="0"/>
                  </a:lnTo>
                  <a:lnTo>
                    <a:pt x="97781" y="0"/>
                  </a:lnTo>
                  <a:lnTo>
                    <a:pt x="108148" y="26056"/>
                  </a:lnTo>
                  <a:lnTo>
                    <a:pt x="114312" y="43707"/>
                  </a:lnTo>
                  <a:lnTo>
                    <a:pt x="115152" y="43707"/>
                  </a:lnTo>
                  <a:lnTo>
                    <a:pt x="121316" y="26056"/>
                  </a:lnTo>
                  <a:lnTo>
                    <a:pt x="131682" y="0"/>
                  </a:lnTo>
                  <a:lnTo>
                    <a:pt x="153816" y="0"/>
                  </a:lnTo>
                  <a:lnTo>
                    <a:pt x="153816" y="75928"/>
                  </a:lnTo>
                  <a:lnTo>
                    <a:pt x="136165" y="75928"/>
                  </a:lnTo>
                  <a:lnTo>
                    <a:pt x="136165" y="47630"/>
                  </a:lnTo>
                  <a:lnTo>
                    <a:pt x="138407" y="20733"/>
                  </a:lnTo>
                  <a:lnTo>
                    <a:pt x="137286" y="20733"/>
                  </a:lnTo>
                  <a:lnTo>
                    <a:pt x="121316" y="64440"/>
                  </a:lnTo>
                  <a:lnTo>
                    <a:pt x="107307" y="64440"/>
                  </a:lnTo>
                  <a:lnTo>
                    <a:pt x="91337" y="20733"/>
                  </a:lnTo>
                  <a:lnTo>
                    <a:pt x="90217" y="20733"/>
                  </a:lnTo>
                  <a:lnTo>
                    <a:pt x="92458" y="47630"/>
                  </a:lnTo>
                  <a:lnTo>
                    <a:pt x="92458" y="75928"/>
                  </a:lnTo>
                  <a:lnTo>
                    <a:pt x="74807" y="75928"/>
                  </a:lnTo>
                  <a:close/>
                </a:path>
              </a:pathLst>
            </a:custGeom>
            <a:solidFill>
              <a:schemeClr val="accent2"/>
            </a:solidFill>
            <a:ln w="27954" cap="flat">
              <a:noFill/>
              <a:prstDash val="solid"/>
              <a:miter/>
            </a:ln>
          </p:spPr>
          <p:txBody>
            <a:bodyPr rtlCol="0" anchor="ctr"/>
            <a:lstStyle/>
            <a:p>
              <a:endParaRPr lang="en-US" dirty="0">
                <a:solidFill>
                  <a:schemeClr val="accent2"/>
                </a:solidFill>
              </a:endParaRPr>
            </a:p>
          </p:txBody>
        </p:sp>
      </p:grpSp>
    </p:spTree>
    <p:extLst>
      <p:ext uri="{BB962C8B-B14F-4D97-AF65-F5344CB8AC3E}">
        <p14:creationId xmlns:p14="http://schemas.microsoft.com/office/powerpoint/2010/main" val="2806577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bout FTI-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A2C4ED-30D5-4247-8555-CC1E8E4E57D3}"/>
              </a:ext>
            </a:extLst>
          </p:cNvPr>
          <p:cNvSpPr>
            <a:spLocks noGrp="1"/>
          </p:cNvSpPr>
          <p:nvPr>
            <p:ph type="sldNum" sz="quarter" idx="10"/>
          </p:nvPr>
        </p:nvSpPr>
        <p:spPr/>
        <p:txBody>
          <a:bodyPr/>
          <a:lstStyle/>
          <a:p>
            <a:fld id="{A44E1BC3-91AF-4FE8-89CE-65FB7C47A221}" type="slidenum">
              <a:rPr lang="en-US" smtClean="0"/>
              <a:pPr/>
              <a:t>‹#›</a:t>
            </a:fld>
            <a:endParaRPr lang="en-US" dirty="0"/>
          </a:p>
        </p:txBody>
      </p:sp>
      <p:sp>
        <p:nvSpPr>
          <p:cNvPr id="22" name="Rectangle 21">
            <a:extLst>
              <a:ext uri="{FF2B5EF4-FFF2-40B4-BE49-F238E27FC236}">
                <a16:creationId xmlns:a16="http://schemas.microsoft.com/office/drawing/2014/main" id="{988F658E-FEC0-48D8-9C57-DC295DF9A16F}"/>
              </a:ext>
            </a:extLst>
          </p:cNvPr>
          <p:cNvSpPr/>
          <p:nvPr userDrawn="1"/>
        </p:nvSpPr>
        <p:spPr>
          <a:xfrm>
            <a:off x="457199" y="636597"/>
            <a:ext cx="7773595" cy="480131"/>
          </a:xfrm>
          <a:prstGeom prst="rect">
            <a:avLst/>
          </a:prstGeom>
        </p:spPr>
        <p:txBody>
          <a:bodyPr wrap="square" lIns="0" tIns="45720" rIns="0" bIns="45720" anchor="b">
            <a:spAutoFit/>
          </a:bodyPr>
          <a:lstStyle/>
          <a:p>
            <a:pPr lvl="0">
              <a:lnSpc>
                <a:spcPct val="90000"/>
              </a:lnSpc>
              <a:spcBef>
                <a:spcPts val="1000"/>
              </a:spcBef>
            </a:pPr>
            <a:r>
              <a:rPr lang="en-US" sz="2800" b="0" dirty="0">
                <a:solidFill>
                  <a:schemeClr val="accent2"/>
                </a:solidFill>
                <a:latin typeface="+mn-lt"/>
                <a:ea typeface="+mj-ea"/>
                <a:cs typeface="+mj-cs"/>
              </a:rPr>
              <a:t>Definitive Expertise</a:t>
            </a:r>
          </a:p>
        </p:txBody>
      </p:sp>
      <p:sp>
        <p:nvSpPr>
          <p:cNvPr id="28" name="Rectangle 27">
            <a:extLst>
              <a:ext uri="{FF2B5EF4-FFF2-40B4-BE49-F238E27FC236}">
                <a16:creationId xmlns:a16="http://schemas.microsoft.com/office/drawing/2014/main" id="{927F8600-DF48-47E5-A9F1-0430FAB90E4B}"/>
              </a:ext>
            </a:extLst>
          </p:cNvPr>
          <p:cNvSpPr/>
          <p:nvPr userDrawn="1"/>
        </p:nvSpPr>
        <p:spPr>
          <a:xfrm>
            <a:off x="643475" y="2529203"/>
            <a:ext cx="2320903" cy="738664"/>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Recognized as one of </a:t>
            </a:r>
            <a:r>
              <a:rPr lang="en-US" sz="1200" b="1" kern="1200" dirty="0">
                <a:solidFill>
                  <a:srgbClr val="003763"/>
                </a:solidFill>
                <a:latin typeface="+mn-lt"/>
                <a:ea typeface="+mn-ea"/>
                <a:cs typeface="+mn-cs"/>
              </a:rPr>
              <a:t>America’s Best Employers for Women </a:t>
            </a:r>
            <a:r>
              <a:rPr lang="en-US" sz="1200" dirty="0">
                <a:solidFill>
                  <a:schemeClr val="tx1">
                    <a:lumMod val="75000"/>
                    <a:lumOff val="25000"/>
                  </a:schemeClr>
                </a:solidFill>
              </a:rPr>
              <a:t>(2022); Named </a:t>
            </a:r>
            <a:r>
              <a:rPr lang="en-US" sz="1200" b="1" kern="1200" dirty="0">
                <a:solidFill>
                  <a:srgbClr val="003763"/>
                </a:solidFill>
                <a:latin typeface="+mn-lt"/>
                <a:ea typeface="+mn-ea"/>
                <a:cs typeface="+mn-cs"/>
              </a:rPr>
              <a:t>America’s Best Management Consulting Firms </a:t>
            </a:r>
            <a:r>
              <a:rPr lang="en-US" sz="1200" dirty="0">
                <a:solidFill>
                  <a:schemeClr val="tx1">
                    <a:lumMod val="75000"/>
                    <a:lumOff val="25000"/>
                  </a:schemeClr>
                </a:solidFill>
              </a:rPr>
              <a:t>(2016-2022)</a:t>
            </a:r>
          </a:p>
        </p:txBody>
      </p:sp>
      <p:sp>
        <p:nvSpPr>
          <p:cNvPr id="29" name="Rectangle 3">
            <a:extLst>
              <a:ext uri="{FF2B5EF4-FFF2-40B4-BE49-F238E27FC236}">
                <a16:creationId xmlns:a16="http://schemas.microsoft.com/office/drawing/2014/main" id="{7AD1BFD1-B485-4977-9574-CF9C0B1F4799}"/>
              </a:ext>
            </a:extLst>
          </p:cNvPr>
          <p:cNvSpPr/>
          <p:nvPr userDrawn="1"/>
        </p:nvSpPr>
        <p:spPr>
          <a:xfrm>
            <a:off x="457200" y="1588845"/>
            <a:ext cx="2722880" cy="2143398"/>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32" name="Picture 4" descr="Forbes Logo PNG Transparent &amp; SVG Vector - Freebie Supply">
            <a:extLst>
              <a:ext uri="{FF2B5EF4-FFF2-40B4-BE49-F238E27FC236}">
                <a16:creationId xmlns:a16="http://schemas.microsoft.com/office/drawing/2014/main" id="{9AA1EF15-47E7-4499-A216-C61153DCB7D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2835" y="1725304"/>
            <a:ext cx="1544830" cy="6463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The Deal - Login">
            <a:extLst>
              <a:ext uri="{FF2B5EF4-FFF2-40B4-BE49-F238E27FC236}">
                <a16:creationId xmlns:a16="http://schemas.microsoft.com/office/drawing/2014/main" id="{A57E6305-CD24-4729-B325-CBCF3356DC9D}"/>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29242" b="33060"/>
          <a:stretch/>
        </p:blipFill>
        <p:spPr bwMode="auto">
          <a:xfrm>
            <a:off x="6329445" y="4078068"/>
            <a:ext cx="1206354" cy="50575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D9FD58B-998A-499D-BC5D-2287FDE6684E}"/>
              </a:ext>
            </a:extLst>
          </p:cNvPr>
          <p:cNvSpPr/>
          <p:nvPr userDrawn="1"/>
        </p:nvSpPr>
        <p:spPr>
          <a:xfrm>
            <a:off x="3493355" y="2529203"/>
            <a:ext cx="2427611" cy="1000274"/>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Named </a:t>
            </a:r>
            <a:r>
              <a:rPr lang="en-US" sz="1200" b="1" dirty="0">
                <a:solidFill>
                  <a:srgbClr val="003763"/>
                </a:solidFill>
              </a:rPr>
              <a:t>Consulting Firm of the Year</a:t>
            </a:r>
            <a:r>
              <a:rPr lang="en-US" sz="1200" dirty="0">
                <a:solidFill>
                  <a:schemeClr val="tx1">
                    <a:lumMod val="75000"/>
                    <a:lumOff val="25000"/>
                  </a:schemeClr>
                </a:solidFill>
              </a:rPr>
              <a:t>; most experts named in the </a:t>
            </a:r>
            <a:r>
              <a:rPr lang="en-US" sz="1200" b="1" dirty="0">
                <a:solidFill>
                  <a:srgbClr val="003763"/>
                </a:solidFill>
              </a:rPr>
              <a:t>Consulting Experts Guide</a:t>
            </a:r>
            <a:r>
              <a:rPr lang="en-US" sz="1200" dirty="0">
                <a:solidFill>
                  <a:schemeClr val="tx1">
                    <a:lumMod val="75000"/>
                    <a:lumOff val="25000"/>
                  </a:schemeClr>
                </a:solidFill>
              </a:rPr>
              <a:t> (2016-2021)</a:t>
            </a:r>
          </a:p>
          <a:p>
            <a:pPr>
              <a:spcBef>
                <a:spcPts val="600"/>
              </a:spcBef>
            </a:pPr>
            <a:r>
              <a:rPr lang="en-US" sz="1200" dirty="0">
                <a:solidFill>
                  <a:schemeClr val="tx1">
                    <a:lumMod val="75000"/>
                    <a:lumOff val="25000"/>
                  </a:schemeClr>
                </a:solidFill>
              </a:rPr>
              <a:t>Awarded </a:t>
            </a:r>
            <a:r>
              <a:rPr lang="en-US" sz="1200" b="1" kern="1200" dirty="0">
                <a:solidFill>
                  <a:srgbClr val="003763"/>
                </a:solidFill>
              </a:rPr>
              <a:t>Investigations Digital Forensics Firm</a:t>
            </a:r>
            <a:r>
              <a:rPr lang="en-US" sz="1200" dirty="0">
                <a:solidFill>
                  <a:schemeClr val="tx1">
                    <a:lumMod val="75000"/>
                    <a:lumOff val="25000"/>
                  </a:schemeClr>
                </a:solidFill>
              </a:rPr>
              <a:t> (2021)</a:t>
            </a:r>
          </a:p>
        </p:txBody>
      </p:sp>
      <p:sp>
        <p:nvSpPr>
          <p:cNvPr id="39" name="Rectangle 3">
            <a:extLst>
              <a:ext uri="{FF2B5EF4-FFF2-40B4-BE49-F238E27FC236}">
                <a16:creationId xmlns:a16="http://schemas.microsoft.com/office/drawing/2014/main" id="{5B726132-70D7-422E-965A-C5A4D58C9195}"/>
              </a:ext>
            </a:extLst>
          </p:cNvPr>
          <p:cNvSpPr/>
          <p:nvPr userDrawn="1"/>
        </p:nvSpPr>
        <p:spPr>
          <a:xfrm>
            <a:off x="3307080" y="1588845"/>
            <a:ext cx="2722880" cy="2143398"/>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E961511-A1FF-4F7A-BD03-AD6DAE220759}"/>
              </a:ext>
            </a:extLst>
          </p:cNvPr>
          <p:cNvSpPr/>
          <p:nvPr userDrawn="1"/>
        </p:nvSpPr>
        <p:spPr>
          <a:xfrm>
            <a:off x="6330487" y="2529203"/>
            <a:ext cx="1900307" cy="738664"/>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Named </a:t>
            </a:r>
            <a:r>
              <a:rPr lang="en-US" sz="1200" b="1" kern="1200" dirty="0">
                <a:solidFill>
                  <a:srgbClr val="003763"/>
                </a:solidFill>
              </a:rPr>
              <a:t>#1 Expert Witness Firm on GAR 100 Expert Witness Firms’ Power Index </a:t>
            </a:r>
            <a:r>
              <a:rPr lang="en-US" sz="1200"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(2022)</a:t>
            </a:r>
          </a:p>
        </p:txBody>
      </p:sp>
      <p:sp>
        <p:nvSpPr>
          <p:cNvPr id="42" name="Rectangle 3">
            <a:extLst>
              <a:ext uri="{FF2B5EF4-FFF2-40B4-BE49-F238E27FC236}">
                <a16:creationId xmlns:a16="http://schemas.microsoft.com/office/drawing/2014/main" id="{758001DD-D142-499E-B50C-F01A130CF7F2}"/>
              </a:ext>
            </a:extLst>
          </p:cNvPr>
          <p:cNvSpPr/>
          <p:nvPr userDrawn="1"/>
        </p:nvSpPr>
        <p:spPr>
          <a:xfrm>
            <a:off x="6144212" y="1588845"/>
            <a:ext cx="2722880" cy="2143398"/>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FFCCEE3B-C677-4B2F-B603-E07A2164DEA8}"/>
              </a:ext>
            </a:extLst>
          </p:cNvPr>
          <p:cNvSpPr/>
          <p:nvPr userDrawn="1"/>
        </p:nvSpPr>
        <p:spPr>
          <a:xfrm>
            <a:off x="9198196" y="2529203"/>
            <a:ext cx="2227278" cy="369332"/>
          </a:xfrm>
          <a:prstGeom prst="rect">
            <a:avLst/>
          </a:prstGeom>
        </p:spPr>
        <p:txBody>
          <a:bodyPr wrap="square" lIns="0" tIns="0" rIns="0" bIns="0">
            <a:spAutoFit/>
          </a:bodyPr>
          <a:lstStyle/>
          <a:p>
            <a:pPr>
              <a:spcBef>
                <a:spcPts val="1000"/>
              </a:spcBef>
            </a:pPr>
            <a:r>
              <a:rPr lang="en-US" sz="1200" kern="1200" dirty="0">
                <a:solidFill>
                  <a:schemeClr val="tx1">
                    <a:lumMod val="75000"/>
                    <a:lumOff val="25000"/>
                  </a:schemeClr>
                </a:solidFill>
              </a:rPr>
              <a:t>Recognized as the </a:t>
            </a:r>
            <a:r>
              <a:rPr lang="en-US" sz="1200" b="1" dirty="0">
                <a:solidFill>
                  <a:srgbClr val="003763"/>
                </a:solidFill>
              </a:rPr>
              <a:t>Communications Firm of the Year </a:t>
            </a:r>
            <a:r>
              <a:rPr lang="en-US" sz="1200" dirty="0">
                <a:solidFill>
                  <a:schemeClr val="tx1">
                    <a:lumMod val="75000"/>
                    <a:lumOff val="25000"/>
                  </a:schemeClr>
                </a:solidFill>
              </a:rPr>
              <a:t>(2021-2022)</a:t>
            </a:r>
          </a:p>
        </p:txBody>
      </p:sp>
      <p:sp>
        <p:nvSpPr>
          <p:cNvPr id="47" name="Rectangle 3">
            <a:extLst>
              <a:ext uri="{FF2B5EF4-FFF2-40B4-BE49-F238E27FC236}">
                <a16:creationId xmlns:a16="http://schemas.microsoft.com/office/drawing/2014/main" id="{C49B8D04-1068-4194-A9F9-AF6ED5773C5A}"/>
              </a:ext>
            </a:extLst>
          </p:cNvPr>
          <p:cNvSpPr/>
          <p:nvPr userDrawn="1"/>
        </p:nvSpPr>
        <p:spPr>
          <a:xfrm>
            <a:off x="9011920" y="1588845"/>
            <a:ext cx="2722880" cy="2143398"/>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52" name="Picture 51" descr="ALM's Consulting Magazine Reveals the 2017 Rising Stars of the Profession -  ALM">
            <a:extLst>
              <a:ext uri="{FF2B5EF4-FFF2-40B4-BE49-F238E27FC236}">
                <a16:creationId xmlns:a16="http://schemas.microsoft.com/office/drawing/2014/main" id="{FF3042C4-69FF-47C8-81C9-A8FA6027710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64115" y="4170707"/>
            <a:ext cx="1728114" cy="36797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5D640DB4-2784-43C3-8281-ECB527FFDC0F}"/>
              </a:ext>
            </a:extLst>
          </p:cNvPr>
          <p:cNvSpPr/>
          <p:nvPr userDrawn="1"/>
        </p:nvSpPr>
        <p:spPr>
          <a:xfrm>
            <a:off x="643475" y="4809286"/>
            <a:ext cx="2320903" cy="369332"/>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Named a </a:t>
            </a:r>
            <a:r>
              <a:rPr lang="en-US" sz="1200" b="1" kern="1200" dirty="0">
                <a:solidFill>
                  <a:srgbClr val="003763"/>
                </a:solidFill>
              </a:rPr>
              <a:t>Best Firm to Work For </a:t>
            </a:r>
            <a:r>
              <a:rPr lang="en-US" sz="1200" dirty="0">
                <a:solidFill>
                  <a:schemeClr val="tx1">
                    <a:lumMod val="75000"/>
                    <a:lumOff val="25000"/>
                  </a:schemeClr>
                </a:solidFill>
              </a:rPr>
              <a:t>(2018-2021)</a:t>
            </a:r>
          </a:p>
        </p:txBody>
      </p:sp>
      <p:sp>
        <p:nvSpPr>
          <p:cNvPr id="54" name="Rectangle 3">
            <a:extLst>
              <a:ext uri="{FF2B5EF4-FFF2-40B4-BE49-F238E27FC236}">
                <a16:creationId xmlns:a16="http://schemas.microsoft.com/office/drawing/2014/main" id="{0B6E4BAC-0921-47E4-B9B3-63A14AF353E1}"/>
              </a:ext>
            </a:extLst>
          </p:cNvPr>
          <p:cNvSpPr/>
          <p:nvPr userDrawn="1"/>
        </p:nvSpPr>
        <p:spPr>
          <a:xfrm>
            <a:off x="457200" y="3875457"/>
            <a:ext cx="2722880" cy="2283117"/>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43C0FC3C-6F94-44EE-A6A8-8B1B9A0BFC6B}"/>
              </a:ext>
            </a:extLst>
          </p:cNvPr>
          <p:cNvSpPr/>
          <p:nvPr userDrawn="1"/>
        </p:nvSpPr>
        <p:spPr>
          <a:xfrm>
            <a:off x="3494397" y="4809286"/>
            <a:ext cx="2320903" cy="1107996"/>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Recognized in Chambers and Partners’ Chambers Crisis &amp; Risk Management guide in the </a:t>
            </a:r>
            <a:r>
              <a:rPr lang="en-US" sz="1200" b="1" kern="1200" dirty="0">
                <a:solidFill>
                  <a:srgbClr val="003763"/>
                </a:solidFill>
                <a:latin typeface="+mn-lt"/>
                <a:ea typeface="+mn-ea"/>
                <a:cs typeface="+mn-cs"/>
              </a:rPr>
              <a:t>Business Intelligence &amp; Investigations </a:t>
            </a:r>
            <a:r>
              <a:rPr lang="en-US" sz="1200" dirty="0">
                <a:solidFill>
                  <a:schemeClr val="tx1">
                    <a:lumMod val="75000"/>
                    <a:lumOff val="25000"/>
                  </a:schemeClr>
                </a:solidFill>
              </a:rPr>
              <a:t>(Globally) and </a:t>
            </a:r>
            <a:r>
              <a:rPr lang="en-US" sz="1200" b="1" kern="1200" dirty="0">
                <a:solidFill>
                  <a:srgbClr val="003763"/>
                </a:solidFill>
                <a:latin typeface="+mn-lt"/>
                <a:ea typeface="+mn-ea"/>
                <a:cs typeface="+mn-cs"/>
              </a:rPr>
              <a:t>Cybersecurity Risk </a:t>
            </a:r>
            <a:r>
              <a:rPr lang="en-US" sz="1200" dirty="0">
                <a:solidFill>
                  <a:schemeClr val="tx1">
                    <a:lumMod val="75000"/>
                    <a:lumOff val="25000"/>
                  </a:schemeClr>
                </a:solidFill>
              </a:rPr>
              <a:t>(Globally) (2021)</a:t>
            </a:r>
          </a:p>
        </p:txBody>
      </p:sp>
      <p:sp>
        <p:nvSpPr>
          <p:cNvPr id="56" name="Rectangle 3">
            <a:extLst>
              <a:ext uri="{FF2B5EF4-FFF2-40B4-BE49-F238E27FC236}">
                <a16:creationId xmlns:a16="http://schemas.microsoft.com/office/drawing/2014/main" id="{E821E67F-6897-4A38-96D1-973E7E6AEE89}"/>
              </a:ext>
            </a:extLst>
          </p:cNvPr>
          <p:cNvSpPr/>
          <p:nvPr userDrawn="1"/>
        </p:nvSpPr>
        <p:spPr>
          <a:xfrm>
            <a:off x="3308122" y="3875457"/>
            <a:ext cx="2722880" cy="2283117"/>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51D488B1-AC51-49FE-8FF2-DB37471FE5B4}"/>
              </a:ext>
            </a:extLst>
          </p:cNvPr>
          <p:cNvSpPr/>
          <p:nvPr userDrawn="1"/>
        </p:nvSpPr>
        <p:spPr>
          <a:xfrm>
            <a:off x="6330487" y="4809286"/>
            <a:ext cx="2320903" cy="369332"/>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#1 </a:t>
            </a:r>
            <a:r>
              <a:rPr lang="en-US" sz="1200" b="1" kern="1200" dirty="0">
                <a:solidFill>
                  <a:srgbClr val="003763"/>
                </a:solidFill>
              </a:rPr>
              <a:t>Restructuring Advisor </a:t>
            </a:r>
            <a:r>
              <a:rPr lang="en-US" sz="1200" dirty="0">
                <a:solidFill>
                  <a:schemeClr val="tx1">
                    <a:lumMod val="75000"/>
                    <a:lumOff val="25000"/>
                  </a:schemeClr>
                </a:solidFill>
              </a:rPr>
              <a:t>for the last 15 years (2008-2022)</a:t>
            </a:r>
          </a:p>
        </p:txBody>
      </p:sp>
      <p:sp>
        <p:nvSpPr>
          <p:cNvPr id="61" name="Rectangle 3">
            <a:extLst>
              <a:ext uri="{FF2B5EF4-FFF2-40B4-BE49-F238E27FC236}">
                <a16:creationId xmlns:a16="http://schemas.microsoft.com/office/drawing/2014/main" id="{8D4CEE22-8031-4918-AC6B-BD326ADE5684}"/>
              </a:ext>
            </a:extLst>
          </p:cNvPr>
          <p:cNvSpPr/>
          <p:nvPr userDrawn="1"/>
        </p:nvSpPr>
        <p:spPr>
          <a:xfrm>
            <a:off x="6144212" y="3875457"/>
            <a:ext cx="2722880" cy="2283117"/>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43B439F-CACA-46CC-B4A9-CD20EB5FA554}"/>
              </a:ext>
            </a:extLst>
          </p:cNvPr>
          <p:cNvSpPr/>
          <p:nvPr userDrawn="1"/>
        </p:nvSpPr>
        <p:spPr>
          <a:xfrm>
            <a:off x="9202452" y="4809286"/>
            <a:ext cx="2320903" cy="369332"/>
          </a:xfrm>
          <a:prstGeom prst="rect">
            <a:avLst/>
          </a:prstGeom>
        </p:spPr>
        <p:txBody>
          <a:bodyPr wrap="square" lIns="0" tIns="0" rIns="0" bIns="0">
            <a:spAutoFit/>
          </a:bodyPr>
          <a:lstStyle/>
          <a:p>
            <a:pPr>
              <a:spcBef>
                <a:spcPts val="1000"/>
              </a:spcBef>
            </a:pPr>
            <a:r>
              <a:rPr lang="en-US" sz="1200" dirty="0">
                <a:solidFill>
                  <a:schemeClr val="tx1">
                    <a:lumMod val="75000"/>
                    <a:lumOff val="25000"/>
                  </a:schemeClr>
                </a:solidFill>
              </a:rPr>
              <a:t>Leader in the </a:t>
            </a:r>
            <a:r>
              <a:rPr lang="en-US" sz="1200" b="1" kern="1200" dirty="0">
                <a:solidFill>
                  <a:srgbClr val="003763"/>
                </a:solidFill>
                <a:latin typeface="+mn-lt"/>
                <a:ea typeface="+mn-ea"/>
                <a:cs typeface="+mn-cs"/>
              </a:rPr>
              <a:t>Chambers Litigation Support Guide</a:t>
            </a:r>
            <a:r>
              <a:rPr lang="en-US" sz="1200" dirty="0">
                <a:solidFill>
                  <a:schemeClr val="tx1">
                    <a:lumMod val="75000"/>
                    <a:lumOff val="25000"/>
                  </a:schemeClr>
                </a:solidFill>
              </a:rPr>
              <a:t> (2022)</a:t>
            </a:r>
          </a:p>
        </p:txBody>
      </p:sp>
      <p:sp>
        <p:nvSpPr>
          <p:cNvPr id="66" name="Rectangle 3">
            <a:extLst>
              <a:ext uri="{FF2B5EF4-FFF2-40B4-BE49-F238E27FC236}">
                <a16:creationId xmlns:a16="http://schemas.microsoft.com/office/drawing/2014/main" id="{7BC1FA65-1ED0-4571-ADED-0F9395E09AFF}"/>
              </a:ext>
            </a:extLst>
          </p:cNvPr>
          <p:cNvSpPr/>
          <p:nvPr userDrawn="1"/>
        </p:nvSpPr>
        <p:spPr>
          <a:xfrm>
            <a:off x="9016177" y="3875457"/>
            <a:ext cx="2722880" cy="2283117"/>
          </a:xfrm>
          <a:prstGeom prst="rect">
            <a:avLst/>
          </a:prstGeom>
          <a:noFill/>
          <a:ln w="38100" cap="sq" cmpd="sng" algn="ctr">
            <a:solidFill>
              <a:srgbClr val="CFD1D1"/>
            </a:solidFill>
            <a:prstDash val="solid"/>
            <a:miter lim="800000"/>
          </a:ln>
          <a:effectLst/>
        </p:spPr>
        <p:txBody>
          <a:bodyPr wrap="square" lIns="90822" tIns="45411" rIns="90822" bIns="45411"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67" name="Picture 66" descr="A picture containing lit, dark, light, night&#10;&#10;Description automatically generated">
            <a:extLst>
              <a:ext uri="{FF2B5EF4-FFF2-40B4-BE49-F238E27FC236}">
                <a16:creationId xmlns:a16="http://schemas.microsoft.com/office/drawing/2014/main" id="{40FA3170-0952-4044-8601-05C95AD1440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520839" y="1903854"/>
            <a:ext cx="1405155" cy="316870"/>
          </a:xfrm>
          <a:prstGeom prst="rect">
            <a:avLst/>
          </a:prstGeom>
        </p:spPr>
      </p:pic>
      <p:pic>
        <p:nvPicPr>
          <p:cNvPr id="31" name="Global Arbiration Review.png" descr="Global Arbiration Review.png">
            <a:extLst>
              <a:ext uri="{FF2B5EF4-FFF2-40B4-BE49-F238E27FC236}">
                <a16:creationId xmlns:a16="http://schemas.microsoft.com/office/drawing/2014/main" id="{C5DF3834-A835-4B4F-B8AC-09C16B6269C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29445" y="1891017"/>
            <a:ext cx="1772983" cy="316870"/>
          </a:xfrm>
          <a:prstGeom prst="rect">
            <a:avLst/>
          </a:prstGeom>
        </p:spPr>
      </p:pic>
      <p:pic>
        <p:nvPicPr>
          <p:cNvPr id="33" name="M&amp;A Advisor.png" descr="M&amp;A Advisor.png">
            <a:extLst>
              <a:ext uri="{FF2B5EF4-FFF2-40B4-BE49-F238E27FC236}">
                <a16:creationId xmlns:a16="http://schemas.microsoft.com/office/drawing/2014/main" id="{B1490F52-B74C-4E53-AC28-9B3B2DC7F4B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212147" y="1800247"/>
            <a:ext cx="1312074" cy="494654"/>
          </a:xfrm>
          <a:prstGeom prst="rect">
            <a:avLst/>
          </a:prstGeom>
        </p:spPr>
      </p:pic>
      <p:pic>
        <p:nvPicPr>
          <p:cNvPr id="34" name="Picture 33" descr="Logo, company name&#10;&#10;Description automatically generated">
            <a:extLst>
              <a:ext uri="{FF2B5EF4-FFF2-40B4-BE49-F238E27FC236}">
                <a16:creationId xmlns:a16="http://schemas.microsoft.com/office/drawing/2014/main" id="{08CE0679-0BF2-400F-8E4E-572F983AD73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493355" y="3903866"/>
            <a:ext cx="1630915" cy="807193"/>
          </a:xfrm>
          <a:prstGeom prst="rect">
            <a:avLst/>
          </a:prstGeom>
        </p:spPr>
      </p:pic>
      <p:pic>
        <p:nvPicPr>
          <p:cNvPr id="38" name="Picture 37" descr="Logo, company name&#10;&#10;Description automatically generated">
            <a:extLst>
              <a:ext uri="{FF2B5EF4-FFF2-40B4-BE49-F238E27FC236}">
                <a16:creationId xmlns:a16="http://schemas.microsoft.com/office/drawing/2014/main" id="{5E008741-F108-41F9-A206-E857333B3B3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212147" y="3903866"/>
            <a:ext cx="1630915" cy="807193"/>
          </a:xfrm>
          <a:prstGeom prst="rect">
            <a:avLst/>
          </a:prstGeom>
        </p:spPr>
      </p:pic>
    </p:spTree>
    <p:extLst>
      <p:ext uri="{BB962C8B-B14F-4D97-AF65-F5344CB8AC3E}">
        <p14:creationId xmlns:p14="http://schemas.microsoft.com/office/powerpoint/2010/main" val="1531354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eat - Speakers Page - Example">
    <p:spTree>
      <p:nvGrpSpPr>
        <p:cNvPr id="1" name=""/>
        <p:cNvGrpSpPr/>
        <p:nvPr/>
      </p:nvGrpSpPr>
      <p:grpSpPr>
        <a:xfrm>
          <a:off x="0" y="0"/>
          <a:ext cx="0" cy="0"/>
          <a:chOff x="0" y="0"/>
          <a:chExt cx="0" cy="0"/>
        </a:xfrm>
      </p:grpSpPr>
      <p:pic>
        <p:nvPicPr>
          <p:cNvPr id="20" name="Stocksy_comp_705930.jpg" descr="Stocksy_comp_705930.jpg">
            <a:extLst>
              <a:ext uri="{FF2B5EF4-FFF2-40B4-BE49-F238E27FC236}">
                <a16:creationId xmlns:a16="http://schemas.microsoft.com/office/drawing/2014/main" id="{C7C77A34-80EE-4E4B-8B98-CD9F27A0B6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F68AF38C-44F6-DB49-BECF-7E67E08A473D}"/>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6CA769A9-7FF3-5542-9DDA-D4C481723DD5}"/>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2993465F-9463-D949-AF49-13F12324B45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7" name="EST"/>
          <p:cNvSpPr txBox="1"/>
          <p:nvPr/>
        </p:nvSpPr>
        <p:spPr>
          <a:xfrm>
            <a:off x="5318543" y="4670271"/>
            <a:ext cx="451732"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defTabSz="685800">
              <a:defRPr sz="1700" b="1" spc="85">
                <a:solidFill>
                  <a:srgbClr val="FFFFFF"/>
                </a:solidFill>
              </a:defRPr>
            </a:lvl1pPr>
          </a:lstStyle>
          <a:p>
            <a:r>
              <a:t>EST</a:t>
            </a:r>
          </a:p>
        </p:txBody>
      </p:sp>
      <p:sp>
        <p:nvSpPr>
          <p:cNvPr id="159" name="Screen Shot 2021-07-29 at 2.38.14 PM.png"/>
          <p:cNvSpPr>
            <a:spLocks noGrp="1"/>
          </p:cNvSpPr>
          <p:nvPr>
            <p:ph type="pic" sz="quarter" idx="22"/>
          </p:nvPr>
        </p:nvSpPr>
        <p:spPr>
          <a:xfrm>
            <a:off x="5507739" y="10706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0" name="Screen Shot 2021-07-29 at 2.38.14 PM.png"/>
          <p:cNvSpPr>
            <a:spLocks noGrp="1"/>
          </p:cNvSpPr>
          <p:nvPr>
            <p:ph type="pic" sz="quarter" idx="23"/>
          </p:nvPr>
        </p:nvSpPr>
        <p:spPr>
          <a:xfrm>
            <a:off x="5507739" y="2990768"/>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5" name="Screen Shot 2021-07-29 at 2.38.14 PM.png"/>
          <p:cNvSpPr>
            <a:spLocks noGrp="1"/>
          </p:cNvSpPr>
          <p:nvPr>
            <p:ph type="pic" sz="quarter" idx="28"/>
          </p:nvPr>
        </p:nvSpPr>
        <p:spPr>
          <a:xfrm>
            <a:off x="5507739" y="48044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pic>
        <p:nvPicPr>
          <p:cNvPr id="16" name="Image" descr="Image">
            <a:extLst>
              <a:ext uri="{FF2B5EF4-FFF2-40B4-BE49-F238E27FC236}">
                <a16:creationId xmlns:a16="http://schemas.microsoft.com/office/drawing/2014/main" id="{217F20DF-58BD-464D-98BC-F0CC9F3BCF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182" y="559503"/>
            <a:ext cx="2510740" cy="1464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6" name="Date Placeholder 1">
            <a:extLst>
              <a:ext uri="{FF2B5EF4-FFF2-40B4-BE49-F238E27FC236}">
                <a16:creationId xmlns:a16="http://schemas.microsoft.com/office/drawing/2014/main" id="{C2C6B109-5ADD-5F4A-BBE7-AF4E7527255F}"/>
              </a:ext>
            </a:extLst>
          </p:cNvPr>
          <p:cNvSpPr txBox="1">
            <a:spLocks noGrp="1"/>
          </p:cNvSpPr>
          <p:nvPr>
            <p:ph type="body" idx="30"/>
          </p:nvPr>
        </p:nvSpPr>
        <p:spPr>
          <a:xfrm>
            <a:off x="7978677" y="1062275"/>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7" name="Date Placeholder 1">
            <a:extLst>
              <a:ext uri="{FF2B5EF4-FFF2-40B4-BE49-F238E27FC236}">
                <a16:creationId xmlns:a16="http://schemas.microsoft.com/office/drawing/2014/main" id="{8F0FC847-B686-354E-B73A-AC38D03926B2}"/>
              </a:ext>
            </a:extLst>
          </p:cNvPr>
          <p:cNvSpPr txBox="1">
            <a:spLocks noGrp="1"/>
          </p:cNvSpPr>
          <p:nvPr>
            <p:ph type="body" idx="31"/>
          </p:nvPr>
        </p:nvSpPr>
        <p:spPr>
          <a:xfrm>
            <a:off x="7978677" y="2971198"/>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8" name="Date Placeholder 1">
            <a:extLst>
              <a:ext uri="{FF2B5EF4-FFF2-40B4-BE49-F238E27FC236}">
                <a16:creationId xmlns:a16="http://schemas.microsoft.com/office/drawing/2014/main" id="{DE3B7241-586C-9A42-BF71-B6191FF29A82}"/>
              </a:ext>
            </a:extLst>
          </p:cNvPr>
          <p:cNvSpPr txBox="1">
            <a:spLocks noGrp="1"/>
          </p:cNvSpPr>
          <p:nvPr>
            <p:ph type="body" idx="32"/>
          </p:nvPr>
        </p:nvSpPr>
        <p:spPr>
          <a:xfrm>
            <a:off x="7978677" y="4804469"/>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20DCC507-0346-BD42-8688-F9922A7137D0}"/>
              </a:ext>
            </a:extLst>
          </p:cNvPr>
          <p:cNvSpPr txBox="1">
            <a:spLocks noGrp="1"/>
          </p:cNvSpPr>
          <p:nvPr>
            <p:ph type="body" idx="33"/>
          </p:nvPr>
        </p:nvSpPr>
        <p:spPr>
          <a:xfrm>
            <a:off x="802560" y="2125148"/>
            <a:ext cx="2510739" cy="582166"/>
          </a:xfrm>
          <a:prstGeom prst="rect">
            <a:avLst/>
          </a:prstGeom>
        </p:spPr>
        <p:txBody>
          <a:bodyPr>
            <a:normAutofit/>
          </a:bodyPr>
          <a:lstStyle>
            <a:lvl1pPr marL="0" indent="0">
              <a:lnSpc>
                <a:spcPct val="110000"/>
              </a:lnSpc>
              <a:buNone/>
              <a:defRPr kumimoji="0" lang="en-US" sz="2000" b="1" i="0" u="none" strike="noStrike" cap="none" spc="0" normalizeH="0" baseline="0" dirty="0">
                <a:ln>
                  <a:noFill/>
                </a:ln>
                <a:solidFill>
                  <a:srgbClr val="9A3517"/>
                </a:solidFill>
                <a:effectLst/>
                <a:uFillTx/>
                <a:latin typeface="+mj-lt"/>
                <a:ea typeface="+mj-ea"/>
                <a:cs typeface="+mj-cs"/>
                <a:sym typeface="Century Gothic"/>
              </a:defRPr>
            </a:lvl1pPr>
          </a:lstStyle>
          <a:p>
            <a:pPr lvl="0"/>
            <a:r>
              <a:rPr lang="en-US"/>
              <a:t>Click to edit Master text styles</a:t>
            </a:r>
          </a:p>
        </p:txBody>
      </p:sp>
    </p:spTree>
    <p:extLst>
      <p:ext uri="{BB962C8B-B14F-4D97-AF65-F5344CB8AC3E}">
        <p14:creationId xmlns:p14="http://schemas.microsoft.com/office/powerpoint/2010/main" val="3306728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iff - Speakers Page - Example">
    <p:spTree>
      <p:nvGrpSpPr>
        <p:cNvPr id="1" name=""/>
        <p:cNvGrpSpPr/>
        <p:nvPr/>
      </p:nvGrpSpPr>
      <p:grpSpPr>
        <a:xfrm>
          <a:off x="0" y="0"/>
          <a:ext cx="0" cy="0"/>
          <a:chOff x="0" y="0"/>
          <a:chExt cx="0" cy="0"/>
        </a:xfrm>
      </p:grpSpPr>
      <p:pic>
        <p:nvPicPr>
          <p:cNvPr id="15" name="Stocksy_comp_27990 (1).jpg" descr="Stocksy_comp_27990 (1).jpg">
            <a:extLst>
              <a:ext uri="{FF2B5EF4-FFF2-40B4-BE49-F238E27FC236}">
                <a16:creationId xmlns:a16="http://schemas.microsoft.com/office/drawing/2014/main" id="{C2A2B195-E7D1-004C-B12C-9FB7BB1CCA5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F68AF38C-44F6-DB49-BECF-7E67E08A473D}"/>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6CA769A9-7FF3-5542-9DDA-D4C481723DD5}"/>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2993465F-9463-D949-AF49-13F12324B45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7" name="EST"/>
          <p:cNvSpPr txBox="1"/>
          <p:nvPr/>
        </p:nvSpPr>
        <p:spPr>
          <a:xfrm>
            <a:off x="5318543" y="4670271"/>
            <a:ext cx="451732"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defTabSz="685800">
              <a:defRPr sz="1700" b="1" spc="85">
                <a:solidFill>
                  <a:srgbClr val="FFFFFF"/>
                </a:solidFill>
              </a:defRPr>
            </a:lvl1pPr>
          </a:lstStyle>
          <a:p>
            <a:r>
              <a:t>EST</a:t>
            </a:r>
          </a:p>
        </p:txBody>
      </p:sp>
      <p:sp>
        <p:nvSpPr>
          <p:cNvPr id="159" name="Screen Shot 2021-07-29 at 2.38.14 PM.png"/>
          <p:cNvSpPr>
            <a:spLocks noGrp="1"/>
          </p:cNvSpPr>
          <p:nvPr>
            <p:ph type="pic" sz="quarter" idx="22"/>
          </p:nvPr>
        </p:nvSpPr>
        <p:spPr>
          <a:xfrm>
            <a:off x="5507739" y="10706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0" name="Screen Shot 2021-07-29 at 2.38.14 PM.png"/>
          <p:cNvSpPr>
            <a:spLocks noGrp="1"/>
          </p:cNvSpPr>
          <p:nvPr>
            <p:ph type="pic" sz="quarter" idx="23"/>
          </p:nvPr>
        </p:nvSpPr>
        <p:spPr>
          <a:xfrm>
            <a:off x="5507739" y="2990768"/>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5" name="Screen Shot 2021-07-29 at 2.38.14 PM.png"/>
          <p:cNvSpPr>
            <a:spLocks noGrp="1"/>
          </p:cNvSpPr>
          <p:nvPr>
            <p:ph type="pic" sz="quarter" idx="28"/>
          </p:nvPr>
        </p:nvSpPr>
        <p:spPr>
          <a:xfrm>
            <a:off x="5507739" y="48044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pic>
        <p:nvPicPr>
          <p:cNvPr id="16" name="Image" descr="Image">
            <a:extLst>
              <a:ext uri="{FF2B5EF4-FFF2-40B4-BE49-F238E27FC236}">
                <a16:creationId xmlns:a16="http://schemas.microsoft.com/office/drawing/2014/main" id="{217F20DF-58BD-464D-98BC-F0CC9F3BCF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182" y="559503"/>
            <a:ext cx="2510740" cy="1464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6" name="Date Placeholder 1">
            <a:extLst>
              <a:ext uri="{FF2B5EF4-FFF2-40B4-BE49-F238E27FC236}">
                <a16:creationId xmlns:a16="http://schemas.microsoft.com/office/drawing/2014/main" id="{C2C6B109-5ADD-5F4A-BBE7-AF4E7527255F}"/>
              </a:ext>
            </a:extLst>
          </p:cNvPr>
          <p:cNvSpPr txBox="1">
            <a:spLocks noGrp="1"/>
          </p:cNvSpPr>
          <p:nvPr>
            <p:ph type="body" idx="30"/>
          </p:nvPr>
        </p:nvSpPr>
        <p:spPr>
          <a:xfrm>
            <a:off x="7978677" y="1062275"/>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7" name="Date Placeholder 1">
            <a:extLst>
              <a:ext uri="{FF2B5EF4-FFF2-40B4-BE49-F238E27FC236}">
                <a16:creationId xmlns:a16="http://schemas.microsoft.com/office/drawing/2014/main" id="{8F0FC847-B686-354E-B73A-AC38D03926B2}"/>
              </a:ext>
            </a:extLst>
          </p:cNvPr>
          <p:cNvSpPr txBox="1">
            <a:spLocks noGrp="1"/>
          </p:cNvSpPr>
          <p:nvPr>
            <p:ph type="body" idx="31"/>
          </p:nvPr>
        </p:nvSpPr>
        <p:spPr>
          <a:xfrm>
            <a:off x="7978677" y="2971198"/>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8" name="Date Placeholder 1">
            <a:extLst>
              <a:ext uri="{FF2B5EF4-FFF2-40B4-BE49-F238E27FC236}">
                <a16:creationId xmlns:a16="http://schemas.microsoft.com/office/drawing/2014/main" id="{DE3B7241-586C-9A42-BF71-B6191FF29A82}"/>
              </a:ext>
            </a:extLst>
          </p:cNvPr>
          <p:cNvSpPr txBox="1">
            <a:spLocks noGrp="1"/>
          </p:cNvSpPr>
          <p:nvPr>
            <p:ph type="body" idx="32"/>
          </p:nvPr>
        </p:nvSpPr>
        <p:spPr>
          <a:xfrm>
            <a:off x="7978677" y="4804469"/>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20DCC507-0346-BD42-8688-F9922A7137D0}"/>
              </a:ext>
            </a:extLst>
          </p:cNvPr>
          <p:cNvSpPr txBox="1">
            <a:spLocks noGrp="1"/>
          </p:cNvSpPr>
          <p:nvPr>
            <p:ph type="body" idx="33"/>
          </p:nvPr>
        </p:nvSpPr>
        <p:spPr>
          <a:xfrm>
            <a:off x="802560" y="2125148"/>
            <a:ext cx="2510739" cy="582166"/>
          </a:xfrm>
          <a:prstGeom prst="rect">
            <a:avLst/>
          </a:prstGeom>
        </p:spPr>
        <p:txBody>
          <a:bodyPr>
            <a:normAutofit/>
          </a:bodyPr>
          <a:lstStyle>
            <a:lvl1pPr marL="0" indent="0">
              <a:lnSpc>
                <a:spcPct val="110000"/>
              </a:lnSpc>
              <a:buNone/>
              <a:defRPr kumimoji="0" lang="en-US" sz="2000" b="1" i="0" u="none" strike="noStrike" cap="none" spc="0" normalizeH="0" baseline="0" dirty="0">
                <a:ln>
                  <a:noFill/>
                </a:ln>
                <a:solidFill>
                  <a:srgbClr val="9A3517"/>
                </a:solidFill>
                <a:effectLst/>
                <a:uFillTx/>
                <a:latin typeface="+mj-lt"/>
                <a:ea typeface="+mj-ea"/>
                <a:cs typeface="+mj-cs"/>
                <a:sym typeface="Century Gothic"/>
              </a:defRPr>
            </a:lvl1pPr>
          </a:lstStyle>
          <a:p>
            <a:pPr lvl="0"/>
            <a:r>
              <a:rPr lang="en-US"/>
              <a:t>Click to edit Master text styles</a:t>
            </a:r>
          </a:p>
        </p:txBody>
      </p:sp>
    </p:spTree>
    <p:extLst>
      <p:ext uri="{BB962C8B-B14F-4D97-AF65-F5344CB8AC3E}">
        <p14:creationId xmlns:p14="http://schemas.microsoft.com/office/powerpoint/2010/main" val="160597933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est - Speakers Page - Example">
    <p:spTree>
      <p:nvGrpSpPr>
        <p:cNvPr id="1" name=""/>
        <p:cNvGrpSpPr/>
        <p:nvPr/>
      </p:nvGrpSpPr>
      <p:grpSpPr>
        <a:xfrm>
          <a:off x="0" y="0"/>
          <a:ext cx="0" cy="0"/>
          <a:chOff x="0" y="0"/>
          <a:chExt cx="0" cy="0"/>
        </a:xfrm>
      </p:grpSpPr>
      <p:pic>
        <p:nvPicPr>
          <p:cNvPr id="20" name="Hoh-Rain-Forest,-Olympic-National-Park,-Washington-2017 copy.png" descr="Hoh-Rain-Forest,-Olympic-National-Park,-Washington-2017 copy.png">
            <a:extLst>
              <a:ext uri="{FF2B5EF4-FFF2-40B4-BE49-F238E27FC236}">
                <a16:creationId xmlns:a16="http://schemas.microsoft.com/office/drawing/2014/main" id="{D09F3726-3BD7-3046-BF75-9F1A93CAE3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F68AF38C-44F6-DB49-BECF-7E67E08A473D}"/>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6CA769A9-7FF3-5542-9DDA-D4C481723DD5}"/>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2993465F-9463-D949-AF49-13F12324B45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7" name="EST"/>
          <p:cNvSpPr txBox="1"/>
          <p:nvPr/>
        </p:nvSpPr>
        <p:spPr>
          <a:xfrm>
            <a:off x="5318543" y="4670271"/>
            <a:ext cx="451732" cy="358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lgn="ctr" defTabSz="685800">
              <a:defRPr sz="1700" b="1" spc="85">
                <a:solidFill>
                  <a:srgbClr val="FFFFFF"/>
                </a:solidFill>
              </a:defRPr>
            </a:lvl1pPr>
          </a:lstStyle>
          <a:p>
            <a:r>
              <a:t>EST</a:t>
            </a:r>
          </a:p>
        </p:txBody>
      </p:sp>
      <p:sp>
        <p:nvSpPr>
          <p:cNvPr id="159" name="Screen Shot 2021-07-29 at 2.38.14 PM.png"/>
          <p:cNvSpPr>
            <a:spLocks noGrp="1"/>
          </p:cNvSpPr>
          <p:nvPr>
            <p:ph type="pic" sz="quarter" idx="22"/>
          </p:nvPr>
        </p:nvSpPr>
        <p:spPr>
          <a:xfrm>
            <a:off x="5507739" y="10706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0" name="Screen Shot 2021-07-29 at 2.38.14 PM.png"/>
          <p:cNvSpPr>
            <a:spLocks noGrp="1"/>
          </p:cNvSpPr>
          <p:nvPr>
            <p:ph type="pic" sz="quarter" idx="23"/>
          </p:nvPr>
        </p:nvSpPr>
        <p:spPr>
          <a:xfrm>
            <a:off x="5507739" y="2990768"/>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sp>
        <p:nvSpPr>
          <p:cNvPr id="165" name="Screen Shot 2021-07-29 at 2.38.14 PM.png"/>
          <p:cNvSpPr>
            <a:spLocks noGrp="1"/>
          </p:cNvSpPr>
          <p:nvPr>
            <p:ph type="pic" sz="quarter" idx="28"/>
          </p:nvPr>
        </p:nvSpPr>
        <p:spPr>
          <a:xfrm>
            <a:off x="5507739" y="4804469"/>
            <a:ext cx="2034969" cy="1472458"/>
          </a:xfrm>
          <a:prstGeom prst="rect">
            <a:avLst/>
          </a:prstGeom>
          <a:ln w="88900">
            <a:solidFill>
              <a:srgbClr val="3E4435"/>
            </a:solidFill>
            <a:miter lim="800000"/>
          </a:ln>
        </p:spPr>
        <p:txBody>
          <a:bodyPr lIns="91439" rIns="91439">
            <a:noAutofit/>
          </a:bodyPr>
          <a:lstStyle>
            <a:lvl1pPr marL="0" indent="0">
              <a:buNone/>
              <a:defRPr/>
            </a:lvl1pPr>
          </a:lstStyle>
          <a:p>
            <a:r>
              <a:rPr lang="en-US"/>
              <a:t>Click icon to add picture</a:t>
            </a:r>
            <a:endParaRPr/>
          </a:p>
        </p:txBody>
      </p:sp>
      <p:pic>
        <p:nvPicPr>
          <p:cNvPr id="16" name="Image" descr="Image">
            <a:extLst>
              <a:ext uri="{FF2B5EF4-FFF2-40B4-BE49-F238E27FC236}">
                <a16:creationId xmlns:a16="http://schemas.microsoft.com/office/drawing/2014/main" id="{217F20DF-58BD-464D-98BC-F0CC9F3BCF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1182" y="559503"/>
            <a:ext cx="2510740" cy="14649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6" name="Date Placeholder 1">
            <a:extLst>
              <a:ext uri="{FF2B5EF4-FFF2-40B4-BE49-F238E27FC236}">
                <a16:creationId xmlns:a16="http://schemas.microsoft.com/office/drawing/2014/main" id="{C2C6B109-5ADD-5F4A-BBE7-AF4E7527255F}"/>
              </a:ext>
            </a:extLst>
          </p:cNvPr>
          <p:cNvSpPr txBox="1">
            <a:spLocks noGrp="1"/>
          </p:cNvSpPr>
          <p:nvPr>
            <p:ph type="body" idx="30"/>
          </p:nvPr>
        </p:nvSpPr>
        <p:spPr>
          <a:xfrm>
            <a:off x="7978677" y="1062275"/>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7" name="Date Placeholder 1">
            <a:extLst>
              <a:ext uri="{FF2B5EF4-FFF2-40B4-BE49-F238E27FC236}">
                <a16:creationId xmlns:a16="http://schemas.microsoft.com/office/drawing/2014/main" id="{8F0FC847-B686-354E-B73A-AC38D03926B2}"/>
              </a:ext>
            </a:extLst>
          </p:cNvPr>
          <p:cNvSpPr txBox="1">
            <a:spLocks noGrp="1"/>
          </p:cNvSpPr>
          <p:nvPr>
            <p:ph type="body" idx="31"/>
          </p:nvPr>
        </p:nvSpPr>
        <p:spPr>
          <a:xfrm>
            <a:off x="7978677" y="2971198"/>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28" name="Date Placeholder 1">
            <a:extLst>
              <a:ext uri="{FF2B5EF4-FFF2-40B4-BE49-F238E27FC236}">
                <a16:creationId xmlns:a16="http://schemas.microsoft.com/office/drawing/2014/main" id="{DE3B7241-586C-9A42-BF71-B6191FF29A82}"/>
              </a:ext>
            </a:extLst>
          </p:cNvPr>
          <p:cNvSpPr txBox="1">
            <a:spLocks noGrp="1"/>
          </p:cNvSpPr>
          <p:nvPr>
            <p:ph type="body" idx="32"/>
          </p:nvPr>
        </p:nvSpPr>
        <p:spPr>
          <a:xfrm>
            <a:off x="7978677" y="4804469"/>
            <a:ext cx="2392381"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20DCC507-0346-BD42-8688-F9922A7137D0}"/>
              </a:ext>
            </a:extLst>
          </p:cNvPr>
          <p:cNvSpPr txBox="1">
            <a:spLocks noGrp="1"/>
          </p:cNvSpPr>
          <p:nvPr>
            <p:ph type="body" idx="33"/>
          </p:nvPr>
        </p:nvSpPr>
        <p:spPr>
          <a:xfrm>
            <a:off x="802560" y="2125148"/>
            <a:ext cx="2510739" cy="582166"/>
          </a:xfrm>
          <a:prstGeom prst="rect">
            <a:avLst/>
          </a:prstGeom>
        </p:spPr>
        <p:txBody>
          <a:bodyPr>
            <a:normAutofit/>
          </a:bodyPr>
          <a:lstStyle>
            <a:lvl1pPr marL="0" indent="0">
              <a:lnSpc>
                <a:spcPct val="110000"/>
              </a:lnSpc>
              <a:buNone/>
              <a:defRPr kumimoji="0" lang="en-US" sz="2000" b="1" i="0" u="none" strike="noStrike" cap="none" spc="0" normalizeH="0" baseline="0" dirty="0">
                <a:ln>
                  <a:noFill/>
                </a:ln>
                <a:solidFill>
                  <a:srgbClr val="9A3517"/>
                </a:solidFill>
                <a:effectLst/>
                <a:uFillTx/>
                <a:latin typeface="+mj-lt"/>
                <a:ea typeface="+mj-ea"/>
                <a:cs typeface="+mj-cs"/>
                <a:sym typeface="Century Gothic"/>
              </a:defRPr>
            </a:lvl1pPr>
          </a:lstStyle>
          <a:p>
            <a:pPr lvl="0"/>
            <a:r>
              <a:rPr lang="en-US"/>
              <a:t>Click to edit Master text styles</a:t>
            </a:r>
          </a:p>
        </p:txBody>
      </p:sp>
    </p:spTree>
    <p:extLst>
      <p:ext uri="{BB962C8B-B14F-4D97-AF65-F5344CB8AC3E}">
        <p14:creationId xmlns:p14="http://schemas.microsoft.com/office/powerpoint/2010/main" val="13221534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cean - Title and Content Slide - A">
    <p:spTree>
      <p:nvGrpSpPr>
        <p:cNvPr id="1" name=""/>
        <p:cNvGrpSpPr/>
        <p:nvPr/>
      </p:nvGrpSpPr>
      <p:grpSpPr>
        <a:xfrm>
          <a:off x="0" y="0"/>
          <a:ext cx="0" cy="0"/>
          <a:chOff x="0" y="0"/>
          <a:chExt cx="0" cy="0"/>
        </a:xfrm>
      </p:grpSpPr>
      <p:pic>
        <p:nvPicPr>
          <p:cNvPr id="217" name="Stocksy_comp_685326.jpg" descr="Stocksy_comp_685326.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12192000" cy="6857997"/>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4"/>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CF495644-A94E-7C42-808E-7DED6DCBDF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10785022" cy="4369192"/>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49692687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cean - Title and Content Slide - B">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A8752F8C-AE4A-7146-9E51-450FDF7A68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7997"/>
          </a:xfrm>
          <a:prstGeom prst="rect">
            <a:avLst/>
          </a:prstGeom>
          <a:ln w="12700">
            <a:miter lim="400000"/>
          </a:ln>
        </p:spPr>
      </p:pic>
      <p:sp>
        <p:nvSpPr>
          <p:cNvPr id="12" name="Rectangle 11">
            <a:extLst>
              <a:ext uri="{FF2B5EF4-FFF2-40B4-BE49-F238E27FC236}">
                <a16:creationId xmlns:a16="http://schemas.microsoft.com/office/drawing/2014/main" id="{1B01683F-0371-DF44-A616-582FFB676D67}"/>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A770B358-61AF-8445-8451-77A954AD2AC9}"/>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4F1514B9-41AF-904C-A7EF-0051C72CB14E}"/>
              </a:ext>
            </a:extLst>
          </p:cNvPr>
          <p:cNvSpPr/>
          <p:nvPr userDrawn="1"/>
        </p:nvSpPr>
        <p:spPr>
          <a:xfrm>
            <a:off x="0" y="3087870"/>
            <a:ext cx="12192000" cy="3770127"/>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8" y="2488805"/>
            <a:ext cx="10844657" cy="4369192"/>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4163263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cean - Title and Quote Slide - A">
    <p:spTree>
      <p:nvGrpSpPr>
        <p:cNvPr id="1" name=""/>
        <p:cNvGrpSpPr/>
        <p:nvPr/>
      </p:nvGrpSpPr>
      <p:grpSpPr>
        <a:xfrm>
          <a:off x="0" y="0"/>
          <a:ext cx="0" cy="0"/>
          <a:chOff x="0" y="0"/>
          <a:chExt cx="0" cy="0"/>
        </a:xfrm>
      </p:grpSpPr>
      <p:pic>
        <p:nvPicPr>
          <p:cNvPr id="24" name="Stocksy_comp_685326.jpg" descr="Stocksy_comp_685326.jpg">
            <a:extLst>
              <a:ext uri="{FF2B5EF4-FFF2-40B4-BE49-F238E27FC236}">
                <a16:creationId xmlns:a16="http://schemas.microsoft.com/office/drawing/2014/main" id="{DD189956-D4C1-E04A-B3FC-AE2B33F54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5" name="Rectangle 11">
            <a:extLst>
              <a:ext uri="{FF2B5EF4-FFF2-40B4-BE49-F238E27FC236}">
                <a16:creationId xmlns:a16="http://schemas.microsoft.com/office/drawing/2014/main" id="{A80E93B5-A727-FC45-8C27-26849156842B}"/>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6" name="Rectangle 11">
            <a:extLst>
              <a:ext uri="{FF2B5EF4-FFF2-40B4-BE49-F238E27FC236}">
                <a16:creationId xmlns:a16="http://schemas.microsoft.com/office/drawing/2014/main" id="{8935F0C2-25D1-D844-898E-660C5BC7D18F}"/>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7" name="Rectangle 11">
            <a:extLst>
              <a:ext uri="{FF2B5EF4-FFF2-40B4-BE49-F238E27FC236}">
                <a16:creationId xmlns:a16="http://schemas.microsoft.com/office/drawing/2014/main" id="{11ED6672-2672-484F-8990-6FDD06990804}"/>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35587" y="389107"/>
            <a:ext cx="5852414" cy="6455038"/>
          </a:xfrm>
        </p:spPr>
        <p:txBody>
          <a:bodyPr/>
          <a:lstStyle/>
          <a:p>
            <a:r>
              <a:rPr lang="en-US"/>
              <a:t>Click icon to add picture</a:t>
            </a:r>
          </a:p>
        </p:txBody>
      </p:sp>
      <p:sp>
        <p:nvSpPr>
          <p:cNvPr id="10" name="Date Placeholder 1">
            <a:extLst>
              <a:ext uri="{FF2B5EF4-FFF2-40B4-BE49-F238E27FC236}">
                <a16:creationId xmlns:a16="http://schemas.microsoft.com/office/drawing/2014/main" id="{85AFF9A2-F1A5-9443-9AB9-6B23293693D5}"/>
              </a:ext>
            </a:extLst>
          </p:cNvPr>
          <p:cNvSpPr txBox="1">
            <a:spLocks noGrp="1"/>
          </p:cNvSpPr>
          <p:nvPr>
            <p:ph type="body" idx="27"/>
          </p:nvPr>
        </p:nvSpPr>
        <p:spPr>
          <a:xfrm>
            <a:off x="1463039"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6" name="Date Placeholder 1">
            <a:extLst>
              <a:ext uri="{FF2B5EF4-FFF2-40B4-BE49-F238E27FC236}">
                <a16:creationId xmlns:a16="http://schemas.microsoft.com/office/drawing/2014/main" id="{E069308A-404F-EB47-BC38-C8708255C2DD}"/>
              </a:ext>
            </a:extLst>
          </p:cNvPr>
          <p:cNvSpPr txBox="1">
            <a:spLocks noGrp="1"/>
          </p:cNvSpPr>
          <p:nvPr>
            <p:ph type="body" idx="28" hasCustomPrompt="1"/>
          </p:nvPr>
        </p:nvSpPr>
        <p:spPr>
          <a:xfrm>
            <a:off x="573024" y="2397243"/>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8" name="Date Placeholder 1">
            <a:extLst>
              <a:ext uri="{FF2B5EF4-FFF2-40B4-BE49-F238E27FC236}">
                <a16:creationId xmlns:a16="http://schemas.microsoft.com/office/drawing/2014/main" id="{B8B82043-8D0F-DC42-9DFA-33315C485CC9}"/>
              </a:ext>
            </a:extLst>
          </p:cNvPr>
          <p:cNvSpPr txBox="1">
            <a:spLocks noGrp="1"/>
          </p:cNvSpPr>
          <p:nvPr>
            <p:ph type="body" idx="23" hasCustomPrompt="1"/>
          </p:nvPr>
        </p:nvSpPr>
        <p:spPr>
          <a:xfrm>
            <a:off x="1481331"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20" name="Date Placeholder 1">
            <a:extLst>
              <a:ext uri="{FF2B5EF4-FFF2-40B4-BE49-F238E27FC236}">
                <a16:creationId xmlns:a16="http://schemas.microsoft.com/office/drawing/2014/main" id="{0429BE12-113E-CF41-BF8B-9991B700DD0A}"/>
              </a:ext>
            </a:extLst>
          </p:cNvPr>
          <p:cNvSpPr txBox="1">
            <a:spLocks noGrp="1"/>
          </p:cNvSpPr>
          <p:nvPr>
            <p:ph type="body" idx="31"/>
          </p:nvPr>
        </p:nvSpPr>
        <p:spPr>
          <a:xfrm>
            <a:off x="1463039"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DDC25E0F-5385-1244-95AC-82A6CCAFA9AE}"/>
              </a:ext>
            </a:extLst>
          </p:cNvPr>
          <p:cNvSpPr txBox="1">
            <a:spLocks noGrp="1"/>
          </p:cNvSpPr>
          <p:nvPr>
            <p:ph type="body" idx="32" hasCustomPrompt="1"/>
          </p:nvPr>
        </p:nvSpPr>
        <p:spPr>
          <a:xfrm>
            <a:off x="573024" y="4643291"/>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2" name="Date Placeholder 1">
            <a:extLst>
              <a:ext uri="{FF2B5EF4-FFF2-40B4-BE49-F238E27FC236}">
                <a16:creationId xmlns:a16="http://schemas.microsoft.com/office/drawing/2014/main" id="{0C9F8B5D-2B2B-3D4D-91C9-6B9C45931FB1}"/>
              </a:ext>
            </a:extLst>
          </p:cNvPr>
          <p:cNvSpPr txBox="1">
            <a:spLocks noGrp="1"/>
          </p:cNvSpPr>
          <p:nvPr>
            <p:ph type="body" idx="33" hasCustomPrompt="1"/>
          </p:nvPr>
        </p:nvSpPr>
        <p:spPr>
          <a:xfrm>
            <a:off x="1481331"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37728948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cean - Title and Quote Slide - B">
    <p:spTree>
      <p:nvGrpSpPr>
        <p:cNvPr id="1" name=""/>
        <p:cNvGrpSpPr/>
        <p:nvPr/>
      </p:nvGrpSpPr>
      <p:grpSpPr>
        <a:xfrm>
          <a:off x="0" y="0"/>
          <a:ext cx="0" cy="0"/>
          <a:chOff x="0" y="0"/>
          <a:chExt cx="0" cy="0"/>
        </a:xfrm>
      </p:grpSpPr>
      <p:pic>
        <p:nvPicPr>
          <p:cNvPr id="23" name="Stocksy_comp_685326.jpg" descr="Stocksy_comp_685326.jpg">
            <a:extLst>
              <a:ext uri="{FF2B5EF4-FFF2-40B4-BE49-F238E27FC236}">
                <a16:creationId xmlns:a16="http://schemas.microsoft.com/office/drawing/2014/main" id="{1E9D7400-7576-DD43-B8EA-F9C402B163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71873"/>
          </a:xfrm>
          <a:prstGeom prst="rect">
            <a:avLst/>
          </a:prstGeom>
          <a:ln w="12700">
            <a:miter lim="400000"/>
          </a:ln>
        </p:spPr>
      </p:pic>
      <p:sp>
        <p:nvSpPr>
          <p:cNvPr id="24" name="Rectangle 11">
            <a:extLst>
              <a:ext uri="{FF2B5EF4-FFF2-40B4-BE49-F238E27FC236}">
                <a16:creationId xmlns:a16="http://schemas.microsoft.com/office/drawing/2014/main" id="{BBFE609C-DD0D-CF42-A73E-FF21FD36823E}"/>
              </a:ext>
            </a:extLst>
          </p:cNvPr>
          <p:cNvSpPr/>
          <p:nvPr userDrawn="1"/>
        </p:nvSpPr>
        <p:spPr>
          <a:xfrm>
            <a:off x="234755" y="230293"/>
            <a:ext cx="11722195" cy="6593932"/>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11">
            <a:extLst>
              <a:ext uri="{FF2B5EF4-FFF2-40B4-BE49-F238E27FC236}">
                <a16:creationId xmlns:a16="http://schemas.microsoft.com/office/drawing/2014/main" id="{7E52F88E-2373-044A-A35A-77F17343A97D}"/>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6" name="Rectangle 11">
            <a:extLst>
              <a:ext uri="{FF2B5EF4-FFF2-40B4-BE49-F238E27FC236}">
                <a16:creationId xmlns:a16="http://schemas.microsoft.com/office/drawing/2014/main" id="{D0842ADA-60C4-BC47-BE20-D48E1A3A645C}"/>
              </a:ext>
            </a:extLst>
          </p:cNvPr>
          <p:cNvSpPr/>
          <p:nvPr userDrawn="1"/>
        </p:nvSpPr>
        <p:spPr>
          <a:xfrm>
            <a:off x="0" y="3087871"/>
            <a:ext cx="12192000" cy="3784002"/>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392729" y="389107"/>
            <a:ext cx="5852414" cy="6468911"/>
          </a:xfrm>
        </p:spPr>
        <p:txBody>
          <a:bodyPr/>
          <a:lstStyle/>
          <a:p>
            <a:r>
              <a:rPr lang="en-US"/>
              <a:t>Click icon to add picture</a:t>
            </a:r>
          </a:p>
        </p:txBody>
      </p:sp>
      <p:sp>
        <p:nvSpPr>
          <p:cNvPr id="10" name="Date Placeholder 1">
            <a:extLst>
              <a:ext uri="{FF2B5EF4-FFF2-40B4-BE49-F238E27FC236}">
                <a16:creationId xmlns:a16="http://schemas.microsoft.com/office/drawing/2014/main" id="{85AFF9A2-F1A5-9443-9AB9-6B23293693D5}"/>
              </a:ext>
            </a:extLst>
          </p:cNvPr>
          <p:cNvSpPr txBox="1">
            <a:spLocks noGrp="1"/>
          </p:cNvSpPr>
          <p:nvPr>
            <p:ph type="body" idx="27"/>
          </p:nvPr>
        </p:nvSpPr>
        <p:spPr>
          <a:xfrm>
            <a:off x="7472101"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6" name="Date Placeholder 1">
            <a:extLst>
              <a:ext uri="{FF2B5EF4-FFF2-40B4-BE49-F238E27FC236}">
                <a16:creationId xmlns:a16="http://schemas.microsoft.com/office/drawing/2014/main" id="{E069308A-404F-EB47-BC38-C8708255C2DD}"/>
              </a:ext>
            </a:extLst>
          </p:cNvPr>
          <p:cNvSpPr txBox="1">
            <a:spLocks noGrp="1"/>
          </p:cNvSpPr>
          <p:nvPr>
            <p:ph type="body" idx="28" hasCustomPrompt="1"/>
          </p:nvPr>
        </p:nvSpPr>
        <p:spPr>
          <a:xfrm>
            <a:off x="6582086" y="2348122"/>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8" name="Date Placeholder 1">
            <a:extLst>
              <a:ext uri="{FF2B5EF4-FFF2-40B4-BE49-F238E27FC236}">
                <a16:creationId xmlns:a16="http://schemas.microsoft.com/office/drawing/2014/main" id="{B8B82043-8D0F-DC42-9DFA-33315C485CC9}"/>
              </a:ext>
            </a:extLst>
          </p:cNvPr>
          <p:cNvSpPr txBox="1">
            <a:spLocks noGrp="1"/>
          </p:cNvSpPr>
          <p:nvPr>
            <p:ph type="body" idx="23" hasCustomPrompt="1"/>
          </p:nvPr>
        </p:nvSpPr>
        <p:spPr>
          <a:xfrm>
            <a:off x="7490393"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20" name="Date Placeholder 1">
            <a:extLst>
              <a:ext uri="{FF2B5EF4-FFF2-40B4-BE49-F238E27FC236}">
                <a16:creationId xmlns:a16="http://schemas.microsoft.com/office/drawing/2014/main" id="{0429BE12-113E-CF41-BF8B-9991B700DD0A}"/>
              </a:ext>
            </a:extLst>
          </p:cNvPr>
          <p:cNvSpPr txBox="1">
            <a:spLocks noGrp="1"/>
          </p:cNvSpPr>
          <p:nvPr>
            <p:ph type="body" idx="31"/>
          </p:nvPr>
        </p:nvSpPr>
        <p:spPr>
          <a:xfrm>
            <a:off x="7472101"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DDC25E0F-5385-1244-95AC-82A6CCAFA9AE}"/>
              </a:ext>
            </a:extLst>
          </p:cNvPr>
          <p:cNvSpPr txBox="1">
            <a:spLocks noGrp="1"/>
          </p:cNvSpPr>
          <p:nvPr>
            <p:ph type="body" idx="32" hasCustomPrompt="1"/>
          </p:nvPr>
        </p:nvSpPr>
        <p:spPr>
          <a:xfrm>
            <a:off x="6582086"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2" name="Date Placeholder 1">
            <a:extLst>
              <a:ext uri="{FF2B5EF4-FFF2-40B4-BE49-F238E27FC236}">
                <a16:creationId xmlns:a16="http://schemas.microsoft.com/office/drawing/2014/main" id="{0C9F8B5D-2B2B-3D4D-91C9-6B9C45931FB1}"/>
              </a:ext>
            </a:extLst>
          </p:cNvPr>
          <p:cNvSpPr txBox="1">
            <a:spLocks noGrp="1"/>
          </p:cNvSpPr>
          <p:nvPr>
            <p:ph type="body" idx="33" hasCustomPrompt="1"/>
          </p:nvPr>
        </p:nvSpPr>
        <p:spPr>
          <a:xfrm>
            <a:off x="7490393"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3612737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cean - Cover Page 2 Presenters">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8243AEB-1985-8E45-A92B-CFF5FE7F84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hasCustomPrompt="1"/>
          </p:nvPr>
        </p:nvSpPr>
        <p:spPr>
          <a:xfrm>
            <a:off x="767490" y="4236597"/>
            <a:ext cx="24583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Tree>
    <p:extLst>
      <p:ext uri="{BB962C8B-B14F-4D97-AF65-F5344CB8AC3E}">
        <p14:creationId xmlns:p14="http://schemas.microsoft.com/office/powerpoint/2010/main" val="198121127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cean - Title Bullets and IMG - A">
    <p:spTree>
      <p:nvGrpSpPr>
        <p:cNvPr id="1" name=""/>
        <p:cNvGrpSpPr/>
        <p:nvPr/>
      </p:nvGrpSpPr>
      <p:grpSpPr>
        <a:xfrm>
          <a:off x="0" y="0"/>
          <a:ext cx="0" cy="0"/>
          <a:chOff x="0" y="0"/>
          <a:chExt cx="0" cy="0"/>
        </a:xfrm>
      </p:grpSpPr>
      <p:pic>
        <p:nvPicPr>
          <p:cNvPr id="15" name="Stocksy_comp_685326.jpg" descr="Stocksy_comp_685326.jpg">
            <a:extLst>
              <a:ext uri="{FF2B5EF4-FFF2-40B4-BE49-F238E27FC236}">
                <a16:creationId xmlns:a16="http://schemas.microsoft.com/office/drawing/2014/main" id="{B73B7D68-7F3B-6447-8FDD-A7235EE037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71873"/>
          </a:xfrm>
          <a:prstGeom prst="rect">
            <a:avLst/>
          </a:prstGeom>
          <a:ln w="12700">
            <a:miter lim="400000"/>
          </a:ln>
        </p:spPr>
      </p:pic>
      <p:sp>
        <p:nvSpPr>
          <p:cNvPr id="19" name="Rectangle 11">
            <a:extLst>
              <a:ext uri="{FF2B5EF4-FFF2-40B4-BE49-F238E27FC236}">
                <a16:creationId xmlns:a16="http://schemas.microsoft.com/office/drawing/2014/main" id="{D6207BBB-312E-9F43-A5B6-1492F588FF87}"/>
              </a:ext>
            </a:extLst>
          </p:cNvPr>
          <p:cNvSpPr/>
          <p:nvPr userDrawn="1"/>
        </p:nvSpPr>
        <p:spPr>
          <a:xfrm>
            <a:off x="234755" y="230293"/>
            <a:ext cx="11722195" cy="6593932"/>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1443DE80-C51C-834B-B964-5B617DA76B3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954708A1-CAD0-2945-B903-559222A7E77B}"/>
              </a:ext>
            </a:extLst>
          </p:cNvPr>
          <p:cNvSpPr/>
          <p:nvPr userDrawn="1"/>
        </p:nvSpPr>
        <p:spPr>
          <a:xfrm>
            <a:off x="0" y="3087871"/>
            <a:ext cx="12192000" cy="3784002"/>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F27234B5-21F7-9C44-989A-D033927CDFE4}"/>
              </a:ext>
            </a:extLst>
          </p:cNvPr>
          <p:cNvSpPr txBox="1">
            <a:spLocks noGrp="1"/>
          </p:cNvSpPr>
          <p:nvPr>
            <p:ph type="body" idx="30"/>
          </p:nvPr>
        </p:nvSpPr>
        <p:spPr>
          <a:xfrm>
            <a:off x="744368" y="2488805"/>
            <a:ext cx="4970023" cy="4369195"/>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49442" y="402962"/>
            <a:ext cx="5852414" cy="6421263"/>
          </a:xfrm>
        </p:spPr>
        <p:txBody>
          <a:bodyPr/>
          <a:lstStyle/>
          <a:p>
            <a:r>
              <a:rPr lang="en-US"/>
              <a:t>Click icon to add picture</a:t>
            </a:r>
          </a:p>
        </p:txBody>
      </p:sp>
    </p:spTree>
    <p:extLst>
      <p:ext uri="{BB962C8B-B14F-4D97-AF65-F5344CB8AC3E}">
        <p14:creationId xmlns:p14="http://schemas.microsoft.com/office/powerpoint/2010/main" val="25270644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cean - Title Bullets and IMG - B">
    <p:spTree>
      <p:nvGrpSpPr>
        <p:cNvPr id="1" name=""/>
        <p:cNvGrpSpPr/>
        <p:nvPr/>
      </p:nvGrpSpPr>
      <p:grpSpPr>
        <a:xfrm>
          <a:off x="0" y="0"/>
          <a:ext cx="0" cy="0"/>
          <a:chOff x="0" y="0"/>
          <a:chExt cx="0" cy="0"/>
        </a:xfrm>
      </p:grpSpPr>
      <p:pic>
        <p:nvPicPr>
          <p:cNvPr id="19" name="Stocksy_comp_685326.jpg" descr="Stocksy_comp_685326.jpg">
            <a:extLst>
              <a:ext uri="{FF2B5EF4-FFF2-40B4-BE49-F238E27FC236}">
                <a16:creationId xmlns:a16="http://schemas.microsoft.com/office/drawing/2014/main" id="{77C05FDA-EF02-FB49-9F7F-7CE520E6FC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71873"/>
          </a:xfrm>
          <a:prstGeom prst="rect">
            <a:avLst/>
          </a:prstGeom>
          <a:ln w="12700">
            <a:miter lim="400000"/>
          </a:ln>
        </p:spPr>
      </p:pic>
      <p:sp>
        <p:nvSpPr>
          <p:cNvPr id="27" name="Rectangle 11">
            <a:extLst>
              <a:ext uri="{FF2B5EF4-FFF2-40B4-BE49-F238E27FC236}">
                <a16:creationId xmlns:a16="http://schemas.microsoft.com/office/drawing/2014/main" id="{E39364DB-41C1-F843-8DA6-1B42B4A9BFC6}"/>
              </a:ext>
            </a:extLst>
          </p:cNvPr>
          <p:cNvSpPr/>
          <p:nvPr userDrawn="1"/>
        </p:nvSpPr>
        <p:spPr>
          <a:xfrm>
            <a:off x="234755" y="230293"/>
            <a:ext cx="11722195" cy="6593932"/>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41A04DC8-ED9E-9F42-91D0-CE68CDA776A0}"/>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9" name="Rectangle 11">
            <a:extLst>
              <a:ext uri="{FF2B5EF4-FFF2-40B4-BE49-F238E27FC236}">
                <a16:creationId xmlns:a16="http://schemas.microsoft.com/office/drawing/2014/main" id="{892D6D42-A98E-ED48-ADE6-BA6173560F33}"/>
              </a:ext>
            </a:extLst>
          </p:cNvPr>
          <p:cNvSpPr/>
          <p:nvPr userDrawn="1"/>
        </p:nvSpPr>
        <p:spPr>
          <a:xfrm>
            <a:off x="0" y="3087871"/>
            <a:ext cx="12192000" cy="3784002"/>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14" name="Date Placeholder 1">
            <a:extLst>
              <a:ext uri="{FF2B5EF4-FFF2-40B4-BE49-F238E27FC236}">
                <a16:creationId xmlns:a16="http://schemas.microsoft.com/office/drawing/2014/main" id="{0F408AA4-2050-644D-99E5-B2FF2514BF86}"/>
              </a:ext>
            </a:extLst>
          </p:cNvPr>
          <p:cNvSpPr txBox="1">
            <a:spLocks noGrp="1"/>
          </p:cNvSpPr>
          <p:nvPr>
            <p:ph type="body" idx="30"/>
          </p:nvPr>
        </p:nvSpPr>
        <p:spPr>
          <a:xfrm>
            <a:off x="6702574" y="2488805"/>
            <a:ext cx="4806940" cy="4528221"/>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9731262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eat - Title and Content Slide - A">
    <p:spTree>
      <p:nvGrpSpPr>
        <p:cNvPr id="1" name=""/>
        <p:cNvGrpSpPr/>
        <p:nvPr/>
      </p:nvGrpSpPr>
      <p:grpSpPr>
        <a:xfrm>
          <a:off x="0" y="0"/>
          <a:ext cx="0" cy="0"/>
          <a:chOff x="0" y="0"/>
          <a:chExt cx="0" cy="0"/>
        </a:xfrm>
      </p:grpSpPr>
      <p:pic>
        <p:nvPicPr>
          <p:cNvPr id="11" name="Stocksy_comp_705930.jpg" descr="Stocksy_comp_705930.jpg">
            <a:extLst>
              <a:ext uri="{FF2B5EF4-FFF2-40B4-BE49-F238E27FC236}">
                <a16:creationId xmlns:a16="http://schemas.microsoft.com/office/drawing/2014/main" id="{612BC94B-6D75-E54E-9D4C-2B1CC693A8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Rectangle 11">
            <a:extLst>
              <a:ext uri="{FF2B5EF4-FFF2-40B4-BE49-F238E27FC236}">
                <a16:creationId xmlns:a16="http://schemas.microsoft.com/office/drawing/2014/main" id="{B9BFB58A-E969-5840-AC6C-C59BA5AD54FE}"/>
              </a:ext>
            </a:extLst>
          </p:cNvPr>
          <p:cNvSpPr/>
          <p:nvPr userDrawn="1"/>
        </p:nvSpPr>
        <p:spPr>
          <a:xfrm>
            <a:off x="0" y="2732557"/>
            <a:ext cx="12192000" cy="4125443"/>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10785022" cy="4138893"/>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15908086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eat - Title and Content Slide - B">
    <p:spTree>
      <p:nvGrpSpPr>
        <p:cNvPr id="1" name=""/>
        <p:cNvGrpSpPr/>
        <p:nvPr/>
      </p:nvGrpSpPr>
      <p:grpSpPr>
        <a:xfrm>
          <a:off x="0" y="0"/>
          <a:ext cx="0" cy="0"/>
          <a:chOff x="0" y="0"/>
          <a:chExt cx="0" cy="0"/>
        </a:xfrm>
      </p:grpSpPr>
      <p:pic>
        <p:nvPicPr>
          <p:cNvPr id="11" name="Stocksy_comp_705930.jpg" descr="Stocksy_comp_705930.jpg">
            <a:extLst>
              <a:ext uri="{FF2B5EF4-FFF2-40B4-BE49-F238E27FC236}">
                <a16:creationId xmlns:a16="http://schemas.microsoft.com/office/drawing/2014/main" id="{F049C792-FB50-3F40-8D83-81186712D8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CF495644-A94E-7C42-808E-7DED6DCBDF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8" y="2488805"/>
            <a:ext cx="10685631" cy="4138893"/>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0888431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eat - Title and Quote Slide - A">
    <p:spTree>
      <p:nvGrpSpPr>
        <p:cNvPr id="1" name=""/>
        <p:cNvGrpSpPr/>
        <p:nvPr/>
      </p:nvGrpSpPr>
      <p:grpSpPr>
        <a:xfrm>
          <a:off x="0" y="0"/>
          <a:ext cx="0" cy="0"/>
          <a:chOff x="0" y="0"/>
          <a:chExt cx="0" cy="0"/>
        </a:xfrm>
      </p:grpSpPr>
      <p:pic>
        <p:nvPicPr>
          <p:cNvPr id="243" name="Stocksy_comp_705930.jpg" descr="Stocksy_comp_705930.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4" name="Rectangle 11">
            <a:extLst>
              <a:ext uri="{FF2B5EF4-FFF2-40B4-BE49-F238E27FC236}">
                <a16:creationId xmlns:a16="http://schemas.microsoft.com/office/drawing/2014/main" id="{A06677E6-1BF6-AD45-B3CC-507C45F9C276}"/>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5FC1F656-7E92-F44E-881C-CC5C3C58075E}"/>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1D42E7AC-515E-C742-AE39-8A91FFEF9894}"/>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E523DE69-A58D-B84A-86A9-0205AEA7BF29}"/>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8" name="Picture Placeholder 2">
            <a:extLst>
              <a:ext uri="{FF2B5EF4-FFF2-40B4-BE49-F238E27FC236}">
                <a16:creationId xmlns:a16="http://schemas.microsoft.com/office/drawing/2014/main" id="{D8655FCE-44EA-8F4C-A674-CBFA9417ED41}"/>
              </a:ext>
            </a:extLst>
          </p:cNvPr>
          <p:cNvSpPr>
            <a:spLocks noGrp="1"/>
          </p:cNvSpPr>
          <p:nvPr>
            <p:ph type="pic" sz="quarter" idx="34"/>
          </p:nvPr>
        </p:nvSpPr>
        <p:spPr>
          <a:xfrm>
            <a:off x="5949442" y="402962"/>
            <a:ext cx="5852414" cy="6468911"/>
          </a:xfrm>
        </p:spPr>
        <p:txBody>
          <a:bodyPr/>
          <a:lstStyle/>
          <a:p>
            <a:r>
              <a:rPr lang="en-US"/>
              <a:t>Click icon to add picture</a:t>
            </a:r>
          </a:p>
        </p:txBody>
      </p:sp>
      <p:sp>
        <p:nvSpPr>
          <p:cNvPr id="19" name="Date Placeholder 1">
            <a:extLst>
              <a:ext uri="{FF2B5EF4-FFF2-40B4-BE49-F238E27FC236}">
                <a16:creationId xmlns:a16="http://schemas.microsoft.com/office/drawing/2014/main" id="{A1B901B2-2880-5C41-839B-9C956DB7116D}"/>
              </a:ext>
            </a:extLst>
          </p:cNvPr>
          <p:cNvSpPr txBox="1">
            <a:spLocks noGrp="1"/>
          </p:cNvSpPr>
          <p:nvPr>
            <p:ph type="body" idx="27"/>
          </p:nvPr>
        </p:nvSpPr>
        <p:spPr>
          <a:xfrm>
            <a:off x="1463039"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C32860DC-6273-6642-A652-6F42177837AB}"/>
              </a:ext>
            </a:extLst>
          </p:cNvPr>
          <p:cNvSpPr txBox="1">
            <a:spLocks noGrp="1"/>
          </p:cNvSpPr>
          <p:nvPr>
            <p:ph type="body" idx="28" hasCustomPrompt="1"/>
          </p:nvPr>
        </p:nvSpPr>
        <p:spPr>
          <a:xfrm>
            <a:off x="573024" y="2382187"/>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2" name="Date Placeholder 1">
            <a:extLst>
              <a:ext uri="{FF2B5EF4-FFF2-40B4-BE49-F238E27FC236}">
                <a16:creationId xmlns:a16="http://schemas.microsoft.com/office/drawing/2014/main" id="{50C20F07-6493-3148-B8FD-040E4353B814}"/>
              </a:ext>
            </a:extLst>
          </p:cNvPr>
          <p:cNvSpPr txBox="1">
            <a:spLocks noGrp="1"/>
          </p:cNvSpPr>
          <p:nvPr>
            <p:ph type="body" idx="23" hasCustomPrompt="1"/>
          </p:nvPr>
        </p:nvSpPr>
        <p:spPr>
          <a:xfrm>
            <a:off x="1481331"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23" name="Date Placeholder 1">
            <a:extLst>
              <a:ext uri="{FF2B5EF4-FFF2-40B4-BE49-F238E27FC236}">
                <a16:creationId xmlns:a16="http://schemas.microsoft.com/office/drawing/2014/main" id="{4ABB9EAD-B8CF-9E4C-A603-4A4BEA7B78D6}"/>
              </a:ext>
            </a:extLst>
          </p:cNvPr>
          <p:cNvSpPr txBox="1">
            <a:spLocks noGrp="1"/>
          </p:cNvSpPr>
          <p:nvPr>
            <p:ph type="body" idx="31"/>
          </p:nvPr>
        </p:nvSpPr>
        <p:spPr>
          <a:xfrm>
            <a:off x="1463039"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4" name="Date Placeholder 1">
            <a:extLst>
              <a:ext uri="{FF2B5EF4-FFF2-40B4-BE49-F238E27FC236}">
                <a16:creationId xmlns:a16="http://schemas.microsoft.com/office/drawing/2014/main" id="{0ADCA51B-7E6E-3941-B114-B9B59212738B}"/>
              </a:ext>
            </a:extLst>
          </p:cNvPr>
          <p:cNvSpPr txBox="1">
            <a:spLocks noGrp="1"/>
          </p:cNvSpPr>
          <p:nvPr>
            <p:ph type="body" idx="32" hasCustomPrompt="1"/>
          </p:nvPr>
        </p:nvSpPr>
        <p:spPr>
          <a:xfrm>
            <a:off x="573024" y="4668462"/>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5" name="Date Placeholder 1">
            <a:extLst>
              <a:ext uri="{FF2B5EF4-FFF2-40B4-BE49-F238E27FC236}">
                <a16:creationId xmlns:a16="http://schemas.microsoft.com/office/drawing/2014/main" id="{145AF075-4C92-1F44-8C5F-5FD589AF918F}"/>
              </a:ext>
            </a:extLst>
          </p:cNvPr>
          <p:cNvSpPr txBox="1">
            <a:spLocks noGrp="1"/>
          </p:cNvSpPr>
          <p:nvPr>
            <p:ph type="body" idx="33" hasCustomPrompt="1"/>
          </p:nvPr>
        </p:nvSpPr>
        <p:spPr>
          <a:xfrm>
            <a:off x="1481331"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30581782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eat - Title and Quote Slide - B">
    <p:spTree>
      <p:nvGrpSpPr>
        <p:cNvPr id="1" name=""/>
        <p:cNvGrpSpPr/>
        <p:nvPr/>
      </p:nvGrpSpPr>
      <p:grpSpPr>
        <a:xfrm>
          <a:off x="0" y="0"/>
          <a:ext cx="0" cy="0"/>
          <a:chOff x="0" y="0"/>
          <a:chExt cx="0" cy="0"/>
        </a:xfrm>
      </p:grpSpPr>
      <p:pic>
        <p:nvPicPr>
          <p:cNvPr id="13" name="Stocksy_comp_705930.jpg" descr="Stocksy_comp_705930.jpg">
            <a:extLst>
              <a:ext uri="{FF2B5EF4-FFF2-40B4-BE49-F238E27FC236}">
                <a16:creationId xmlns:a16="http://schemas.microsoft.com/office/drawing/2014/main" id="{4E8123FA-776E-1340-AC86-51AD1B1E96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4" name="Rectangle 11">
            <a:extLst>
              <a:ext uri="{FF2B5EF4-FFF2-40B4-BE49-F238E27FC236}">
                <a16:creationId xmlns:a16="http://schemas.microsoft.com/office/drawing/2014/main" id="{7A8B3281-AF88-8C43-BA18-3C6F577EE0C9}"/>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659D535C-17C7-0447-A656-2EACD5D91FA6}"/>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E33BEDF8-AA0C-2449-B311-C072625FB0E1}"/>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5" name="Date Placeholder 1">
            <a:extLst>
              <a:ext uri="{FF2B5EF4-FFF2-40B4-BE49-F238E27FC236}">
                <a16:creationId xmlns:a16="http://schemas.microsoft.com/office/drawing/2014/main" id="{979811F3-80C9-8E42-AD50-9C9C833B0208}"/>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6" name="Picture Placeholder 2">
            <a:extLst>
              <a:ext uri="{FF2B5EF4-FFF2-40B4-BE49-F238E27FC236}">
                <a16:creationId xmlns:a16="http://schemas.microsoft.com/office/drawing/2014/main" id="{2DED120A-7050-3241-99D3-5634484172D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37" name="Date Placeholder 1">
            <a:extLst>
              <a:ext uri="{FF2B5EF4-FFF2-40B4-BE49-F238E27FC236}">
                <a16:creationId xmlns:a16="http://schemas.microsoft.com/office/drawing/2014/main" id="{2D0415F8-5CBC-E446-9357-C280F04C25D2}"/>
              </a:ext>
            </a:extLst>
          </p:cNvPr>
          <p:cNvSpPr txBox="1">
            <a:spLocks noGrp="1"/>
          </p:cNvSpPr>
          <p:nvPr>
            <p:ph type="body" idx="27"/>
          </p:nvPr>
        </p:nvSpPr>
        <p:spPr>
          <a:xfrm>
            <a:off x="7472101"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39" name="Date Placeholder 1">
            <a:extLst>
              <a:ext uri="{FF2B5EF4-FFF2-40B4-BE49-F238E27FC236}">
                <a16:creationId xmlns:a16="http://schemas.microsoft.com/office/drawing/2014/main" id="{36649112-BEEE-3C4F-9416-D82354D04143}"/>
              </a:ext>
            </a:extLst>
          </p:cNvPr>
          <p:cNvSpPr txBox="1">
            <a:spLocks noGrp="1"/>
          </p:cNvSpPr>
          <p:nvPr>
            <p:ph type="body" idx="28" hasCustomPrompt="1"/>
          </p:nvPr>
        </p:nvSpPr>
        <p:spPr>
          <a:xfrm>
            <a:off x="6582086" y="2336283"/>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40" name="Date Placeholder 1">
            <a:extLst>
              <a:ext uri="{FF2B5EF4-FFF2-40B4-BE49-F238E27FC236}">
                <a16:creationId xmlns:a16="http://schemas.microsoft.com/office/drawing/2014/main" id="{BE373802-E884-3B47-AA28-5A61BE5E7FE2}"/>
              </a:ext>
            </a:extLst>
          </p:cNvPr>
          <p:cNvSpPr txBox="1">
            <a:spLocks noGrp="1"/>
          </p:cNvSpPr>
          <p:nvPr>
            <p:ph type="body" idx="23" hasCustomPrompt="1"/>
          </p:nvPr>
        </p:nvSpPr>
        <p:spPr>
          <a:xfrm>
            <a:off x="7490393"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41" name="Date Placeholder 1">
            <a:extLst>
              <a:ext uri="{FF2B5EF4-FFF2-40B4-BE49-F238E27FC236}">
                <a16:creationId xmlns:a16="http://schemas.microsoft.com/office/drawing/2014/main" id="{DB34BA90-AE90-064E-9ED4-FE8E1216C357}"/>
              </a:ext>
            </a:extLst>
          </p:cNvPr>
          <p:cNvSpPr txBox="1">
            <a:spLocks noGrp="1"/>
          </p:cNvSpPr>
          <p:nvPr>
            <p:ph type="body" idx="31"/>
          </p:nvPr>
        </p:nvSpPr>
        <p:spPr>
          <a:xfrm>
            <a:off x="7472101"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42" name="Date Placeholder 1">
            <a:extLst>
              <a:ext uri="{FF2B5EF4-FFF2-40B4-BE49-F238E27FC236}">
                <a16:creationId xmlns:a16="http://schemas.microsoft.com/office/drawing/2014/main" id="{D28E2623-48C0-344D-8B65-871A2ADCE2C3}"/>
              </a:ext>
            </a:extLst>
          </p:cNvPr>
          <p:cNvSpPr txBox="1">
            <a:spLocks noGrp="1"/>
          </p:cNvSpPr>
          <p:nvPr>
            <p:ph type="body" idx="32" hasCustomPrompt="1"/>
          </p:nvPr>
        </p:nvSpPr>
        <p:spPr>
          <a:xfrm>
            <a:off x="6582086"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43" name="Date Placeholder 1">
            <a:extLst>
              <a:ext uri="{FF2B5EF4-FFF2-40B4-BE49-F238E27FC236}">
                <a16:creationId xmlns:a16="http://schemas.microsoft.com/office/drawing/2014/main" id="{63D8308C-A327-2749-ACE6-34D5BFDEE1D2}"/>
              </a:ext>
            </a:extLst>
          </p:cNvPr>
          <p:cNvSpPr txBox="1">
            <a:spLocks noGrp="1"/>
          </p:cNvSpPr>
          <p:nvPr>
            <p:ph type="body" idx="33" hasCustomPrompt="1"/>
          </p:nvPr>
        </p:nvSpPr>
        <p:spPr>
          <a:xfrm>
            <a:off x="7490393"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16977945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at - Title Bullets and IMG - A">
    <p:spTree>
      <p:nvGrpSpPr>
        <p:cNvPr id="1" name=""/>
        <p:cNvGrpSpPr/>
        <p:nvPr/>
      </p:nvGrpSpPr>
      <p:grpSpPr>
        <a:xfrm>
          <a:off x="0" y="0"/>
          <a:ext cx="0" cy="0"/>
          <a:chOff x="0" y="0"/>
          <a:chExt cx="0" cy="0"/>
        </a:xfrm>
      </p:grpSpPr>
      <p:pic>
        <p:nvPicPr>
          <p:cNvPr id="15" name="Stocksy_comp_705930.jpg" descr="Stocksy_comp_705930.jpg">
            <a:extLst>
              <a:ext uri="{FF2B5EF4-FFF2-40B4-BE49-F238E27FC236}">
                <a16:creationId xmlns:a16="http://schemas.microsoft.com/office/drawing/2014/main" id="{3859C694-8CEC-C843-BF99-0204293CCB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6" name="Rectangle 11">
            <a:extLst>
              <a:ext uri="{FF2B5EF4-FFF2-40B4-BE49-F238E27FC236}">
                <a16:creationId xmlns:a16="http://schemas.microsoft.com/office/drawing/2014/main" id="{744CF30E-DA9F-EF4A-A54F-037C598E017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173AB864-D328-0042-AE1F-F31F1B1C6FA0}"/>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F7FB968B-9884-1847-B539-F73309D5C6E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F27234B5-21F7-9C44-989A-D033927CDFE4}"/>
              </a:ext>
            </a:extLst>
          </p:cNvPr>
          <p:cNvSpPr txBox="1">
            <a:spLocks noGrp="1"/>
          </p:cNvSpPr>
          <p:nvPr>
            <p:ph type="body" idx="30"/>
          </p:nvPr>
        </p:nvSpPr>
        <p:spPr>
          <a:xfrm>
            <a:off x="744368" y="2488805"/>
            <a:ext cx="4970023" cy="4369195"/>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49442" y="402962"/>
            <a:ext cx="5852414" cy="6455038"/>
          </a:xfrm>
        </p:spPr>
        <p:txBody>
          <a:bodyPr/>
          <a:lstStyle/>
          <a:p>
            <a:r>
              <a:rPr lang="en-US"/>
              <a:t>Click icon to add picture</a:t>
            </a:r>
          </a:p>
        </p:txBody>
      </p:sp>
    </p:spTree>
    <p:extLst>
      <p:ext uri="{BB962C8B-B14F-4D97-AF65-F5344CB8AC3E}">
        <p14:creationId xmlns:p14="http://schemas.microsoft.com/office/powerpoint/2010/main" val="25027282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eat - Title Bullets and IMG - B">
    <p:spTree>
      <p:nvGrpSpPr>
        <p:cNvPr id="1" name=""/>
        <p:cNvGrpSpPr/>
        <p:nvPr/>
      </p:nvGrpSpPr>
      <p:grpSpPr>
        <a:xfrm>
          <a:off x="0" y="0"/>
          <a:ext cx="0" cy="0"/>
          <a:chOff x="0" y="0"/>
          <a:chExt cx="0" cy="0"/>
        </a:xfrm>
      </p:grpSpPr>
      <p:pic>
        <p:nvPicPr>
          <p:cNvPr id="10" name="Stocksy_comp_705930.jpg" descr="Stocksy_comp_705930.jpg">
            <a:extLst>
              <a:ext uri="{FF2B5EF4-FFF2-40B4-BE49-F238E27FC236}">
                <a16:creationId xmlns:a16="http://schemas.microsoft.com/office/drawing/2014/main" id="{97C8C63D-E43E-4642-A4C2-B8B55E5EBE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2C56991A-D51A-1940-8DFC-83F456D191B6}"/>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Rectangle 11">
            <a:extLst>
              <a:ext uri="{FF2B5EF4-FFF2-40B4-BE49-F238E27FC236}">
                <a16:creationId xmlns:a16="http://schemas.microsoft.com/office/drawing/2014/main" id="{844BB4A6-9059-4946-A49B-A05C49D5D6B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62A4A57C-A1EF-9449-B87B-33F2AB0706C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14" name="Date Placeholder 1">
            <a:extLst>
              <a:ext uri="{FF2B5EF4-FFF2-40B4-BE49-F238E27FC236}">
                <a16:creationId xmlns:a16="http://schemas.microsoft.com/office/drawing/2014/main" id="{0F408AA4-2050-644D-99E5-B2FF2514BF86}"/>
              </a:ext>
            </a:extLst>
          </p:cNvPr>
          <p:cNvSpPr txBox="1">
            <a:spLocks noGrp="1"/>
          </p:cNvSpPr>
          <p:nvPr>
            <p:ph type="body" idx="30"/>
          </p:nvPr>
        </p:nvSpPr>
        <p:spPr>
          <a:xfrm>
            <a:off x="6702574" y="2488805"/>
            <a:ext cx="4806940" cy="4528221"/>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35802325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iff - Title and Content Slide - A">
    <p:spTree>
      <p:nvGrpSpPr>
        <p:cNvPr id="1" name=""/>
        <p:cNvGrpSpPr/>
        <p:nvPr/>
      </p:nvGrpSpPr>
      <p:grpSpPr>
        <a:xfrm>
          <a:off x="0" y="0"/>
          <a:ext cx="0" cy="0"/>
          <a:chOff x="0" y="0"/>
          <a:chExt cx="0" cy="0"/>
        </a:xfrm>
      </p:grpSpPr>
      <p:pic>
        <p:nvPicPr>
          <p:cNvPr id="8" name="Stocksy_comp_27990 (1).jpg" descr="Stocksy_comp_27990 (1).jpg">
            <a:extLst>
              <a:ext uri="{FF2B5EF4-FFF2-40B4-BE49-F238E27FC236}">
                <a16:creationId xmlns:a16="http://schemas.microsoft.com/office/drawing/2014/main" id="{CBEE0909-06A6-2140-B071-86E57F2BF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Rectangle 11">
            <a:extLst>
              <a:ext uri="{FF2B5EF4-FFF2-40B4-BE49-F238E27FC236}">
                <a16:creationId xmlns:a16="http://schemas.microsoft.com/office/drawing/2014/main" id="{C0FB719E-2FEF-CE4D-8687-9AEF0F994A6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4017266" cy="940195"/>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41664913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iff - Title and Content Slide - B">
    <p:spTree>
      <p:nvGrpSpPr>
        <p:cNvPr id="1" name=""/>
        <p:cNvGrpSpPr/>
        <p:nvPr/>
      </p:nvGrpSpPr>
      <p:grpSpPr>
        <a:xfrm>
          <a:off x="0" y="0"/>
          <a:ext cx="0" cy="0"/>
          <a:chOff x="0" y="0"/>
          <a:chExt cx="0" cy="0"/>
        </a:xfrm>
      </p:grpSpPr>
      <p:pic>
        <p:nvPicPr>
          <p:cNvPr id="12" name="Stocksy_comp_27990 (1).jpg" descr="Stocksy_comp_27990 (1).jpg">
            <a:extLst>
              <a:ext uri="{FF2B5EF4-FFF2-40B4-BE49-F238E27FC236}">
                <a16:creationId xmlns:a16="http://schemas.microsoft.com/office/drawing/2014/main" id="{9925A454-0D52-4149-B0B5-992EF51705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CF495644-A94E-7C42-808E-7DED6DCBDF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4017266" cy="940195"/>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94033042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cean - Cover Page 2 Presenters">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8243AEB-1985-8E45-A92B-CFF5FE7F84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hasCustomPrompt="1"/>
          </p:nvPr>
        </p:nvSpPr>
        <p:spPr>
          <a:xfrm>
            <a:off x="767490" y="4236597"/>
            <a:ext cx="24583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
        <p:nvSpPr>
          <p:cNvPr id="14" name="Date Placeholder 1">
            <a:extLst>
              <a:ext uri="{FF2B5EF4-FFF2-40B4-BE49-F238E27FC236}">
                <a16:creationId xmlns:a16="http://schemas.microsoft.com/office/drawing/2014/main" id="{A08E434B-E650-4A33-A373-4FE60877B06B}"/>
              </a:ext>
            </a:extLst>
          </p:cNvPr>
          <p:cNvSpPr txBox="1">
            <a:spLocks noGrp="1"/>
          </p:cNvSpPr>
          <p:nvPr>
            <p:ph type="body" idx="28" hasCustomPrompt="1"/>
          </p:nvPr>
        </p:nvSpPr>
        <p:spPr>
          <a:xfrm>
            <a:off x="3705498" y="4231394"/>
            <a:ext cx="24583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Tree>
    <p:extLst>
      <p:ext uri="{BB962C8B-B14F-4D97-AF65-F5344CB8AC3E}">
        <p14:creationId xmlns:p14="http://schemas.microsoft.com/office/powerpoint/2010/main" val="61713173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ff - Title and Quote - A">
    <p:spTree>
      <p:nvGrpSpPr>
        <p:cNvPr id="1" name=""/>
        <p:cNvGrpSpPr/>
        <p:nvPr/>
      </p:nvGrpSpPr>
      <p:grpSpPr>
        <a:xfrm>
          <a:off x="0" y="0"/>
          <a:ext cx="0" cy="0"/>
          <a:chOff x="0" y="0"/>
          <a:chExt cx="0" cy="0"/>
        </a:xfrm>
      </p:grpSpPr>
      <p:pic>
        <p:nvPicPr>
          <p:cNvPr id="269" name="Stocksy_comp_27990 (1).jpg" descr="Stocksy_comp_27990 (1).jp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41EA0D53-6CBE-604B-977F-BE7775A342C3}"/>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3E0ED7D2-6653-FA49-AA15-51C6E9DFD946}"/>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538150EC-9004-4441-BA5D-51E849CA63EE}"/>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268C9B3A-87AB-CD47-B97F-69B45FBF961F}"/>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6A4A7437-BF1A-304C-B925-8284EBF10430}"/>
              </a:ext>
            </a:extLst>
          </p:cNvPr>
          <p:cNvSpPr>
            <a:spLocks noGrp="1"/>
          </p:cNvSpPr>
          <p:nvPr>
            <p:ph type="pic" sz="quarter" idx="34"/>
          </p:nvPr>
        </p:nvSpPr>
        <p:spPr>
          <a:xfrm>
            <a:off x="5949442" y="402962"/>
            <a:ext cx="5852414" cy="6468911"/>
          </a:xfrm>
        </p:spPr>
        <p:txBody>
          <a:bodyPr/>
          <a:lstStyle/>
          <a:p>
            <a:r>
              <a:rPr lang="en-US"/>
              <a:t>Click icon to add picture</a:t>
            </a:r>
          </a:p>
        </p:txBody>
      </p:sp>
      <p:sp>
        <p:nvSpPr>
          <p:cNvPr id="10" name="Date Placeholder 1">
            <a:extLst>
              <a:ext uri="{FF2B5EF4-FFF2-40B4-BE49-F238E27FC236}">
                <a16:creationId xmlns:a16="http://schemas.microsoft.com/office/drawing/2014/main" id="{EAC20A60-2D42-FC4C-92EF-0BCAFF832C01}"/>
              </a:ext>
            </a:extLst>
          </p:cNvPr>
          <p:cNvSpPr txBox="1">
            <a:spLocks noGrp="1"/>
          </p:cNvSpPr>
          <p:nvPr>
            <p:ph type="body" idx="27"/>
          </p:nvPr>
        </p:nvSpPr>
        <p:spPr>
          <a:xfrm>
            <a:off x="1463039"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9054D9C0-FD9C-8247-8EBD-CC48FAE32CD0}"/>
              </a:ext>
            </a:extLst>
          </p:cNvPr>
          <p:cNvSpPr txBox="1">
            <a:spLocks noGrp="1"/>
          </p:cNvSpPr>
          <p:nvPr>
            <p:ph type="body" idx="28" hasCustomPrompt="1"/>
          </p:nvPr>
        </p:nvSpPr>
        <p:spPr>
          <a:xfrm>
            <a:off x="573024" y="2360667"/>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3" name="Date Placeholder 1">
            <a:extLst>
              <a:ext uri="{FF2B5EF4-FFF2-40B4-BE49-F238E27FC236}">
                <a16:creationId xmlns:a16="http://schemas.microsoft.com/office/drawing/2014/main" id="{5931D9E7-B50A-D041-95EE-6FBDB3DC3E15}"/>
              </a:ext>
            </a:extLst>
          </p:cNvPr>
          <p:cNvSpPr txBox="1">
            <a:spLocks noGrp="1"/>
          </p:cNvSpPr>
          <p:nvPr>
            <p:ph type="body" idx="23" hasCustomPrompt="1"/>
          </p:nvPr>
        </p:nvSpPr>
        <p:spPr>
          <a:xfrm>
            <a:off x="1481331"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4" name="Date Placeholder 1">
            <a:extLst>
              <a:ext uri="{FF2B5EF4-FFF2-40B4-BE49-F238E27FC236}">
                <a16:creationId xmlns:a16="http://schemas.microsoft.com/office/drawing/2014/main" id="{0E0BA47A-3C32-B241-B817-63B5E1A0110B}"/>
              </a:ext>
            </a:extLst>
          </p:cNvPr>
          <p:cNvSpPr txBox="1">
            <a:spLocks noGrp="1"/>
          </p:cNvSpPr>
          <p:nvPr>
            <p:ph type="body" idx="31"/>
          </p:nvPr>
        </p:nvSpPr>
        <p:spPr>
          <a:xfrm>
            <a:off x="1463039"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5" name="Date Placeholder 1">
            <a:extLst>
              <a:ext uri="{FF2B5EF4-FFF2-40B4-BE49-F238E27FC236}">
                <a16:creationId xmlns:a16="http://schemas.microsoft.com/office/drawing/2014/main" id="{CA77E9DA-CE1A-EF4C-BC2D-D3FFB70DC4FC}"/>
              </a:ext>
            </a:extLst>
          </p:cNvPr>
          <p:cNvSpPr txBox="1">
            <a:spLocks noGrp="1"/>
          </p:cNvSpPr>
          <p:nvPr>
            <p:ph type="body" idx="32" hasCustomPrompt="1"/>
          </p:nvPr>
        </p:nvSpPr>
        <p:spPr>
          <a:xfrm>
            <a:off x="573024" y="4679867"/>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6" name="Date Placeholder 1">
            <a:extLst>
              <a:ext uri="{FF2B5EF4-FFF2-40B4-BE49-F238E27FC236}">
                <a16:creationId xmlns:a16="http://schemas.microsoft.com/office/drawing/2014/main" id="{47620CA5-5C43-6549-91D2-D2595C36B151}"/>
              </a:ext>
            </a:extLst>
          </p:cNvPr>
          <p:cNvSpPr txBox="1">
            <a:spLocks noGrp="1"/>
          </p:cNvSpPr>
          <p:nvPr>
            <p:ph type="body" idx="33" hasCustomPrompt="1"/>
          </p:nvPr>
        </p:nvSpPr>
        <p:spPr>
          <a:xfrm>
            <a:off x="1481331"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509542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iff - Title and Quote Slide - B">
    <p:spTree>
      <p:nvGrpSpPr>
        <p:cNvPr id="1" name=""/>
        <p:cNvGrpSpPr/>
        <p:nvPr/>
      </p:nvGrpSpPr>
      <p:grpSpPr>
        <a:xfrm>
          <a:off x="0" y="0"/>
          <a:ext cx="0" cy="0"/>
          <a:chOff x="0" y="0"/>
          <a:chExt cx="0" cy="0"/>
        </a:xfrm>
      </p:grpSpPr>
      <p:pic>
        <p:nvPicPr>
          <p:cNvPr id="17" name="Stocksy_comp_27990 (1).jpg" descr="Stocksy_comp_27990 (1).jpg">
            <a:extLst>
              <a:ext uri="{FF2B5EF4-FFF2-40B4-BE49-F238E27FC236}">
                <a16:creationId xmlns:a16="http://schemas.microsoft.com/office/drawing/2014/main" id="{486D3B70-2056-AC46-A4D0-3E704D164F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4" name="Rectangle 11">
            <a:extLst>
              <a:ext uri="{FF2B5EF4-FFF2-40B4-BE49-F238E27FC236}">
                <a16:creationId xmlns:a16="http://schemas.microsoft.com/office/drawing/2014/main" id="{7A8B3281-AF88-8C43-BA18-3C6F577EE0C9}"/>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659D535C-17C7-0447-A656-2EACD5D91FA6}"/>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E33BEDF8-AA0C-2449-B311-C072625FB0E1}"/>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5" name="Date Placeholder 1">
            <a:extLst>
              <a:ext uri="{FF2B5EF4-FFF2-40B4-BE49-F238E27FC236}">
                <a16:creationId xmlns:a16="http://schemas.microsoft.com/office/drawing/2014/main" id="{979811F3-80C9-8E42-AD50-9C9C833B0208}"/>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6" name="Picture Placeholder 2">
            <a:extLst>
              <a:ext uri="{FF2B5EF4-FFF2-40B4-BE49-F238E27FC236}">
                <a16:creationId xmlns:a16="http://schemas.microsoft.com/office/drawing/2014/main" id="{2DED120A-7050-3241-99D3-5634484172D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37" name="Date Placeholder 1">
            <a:extLst>
              <a:ext uri="{FF2B5EF4-FFF2-40B4-BE49-F238E27FC236}">
                <a16:creationId xmlns:a16="http://schemas.microsoft.com/office/drawing/2014/main" id="{2D0415F8-5CBC-E446-9357-C280F04C25D2}"/>
              </a:ext>
            </a:extLst>
          </p:cNvPr>
          <p:cNvSpPr txBox="1">
            <a:spLocks noGrp="1"/>
          </p:cNvSpPr>
          <p:nvPr>
            <p:ph type="body" idx="27"/>
          </p:nvPr>
        </p:nvSpPr>
        <p:spPr>
          <a:xfrm>
            <a:off x="7472101"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39" name="Date Placeholder 1">
            <a:extLst>
              <a:ext uri="{FF2B5EF4-FFF2-40B4-BE49-F238E27FC236}">
                <a16:creationId xmlns:a16="http://schemas.microsoft.com/office/drawing/2014/main" id="{36649112-BEEE-3C4F-9416-D82354D04143}"/>
              </a:ext>
            </a:extLst>
          </p:cNvPr>
          <p:cNvSpPr txBox="1">
            <a:spLocks noGrp="1"/>
          </p:cNvSpPr>
          <p:nvPr>
            <p:ph type="body" idx="28" hasCustomPrompt="1"/>
          </p:nvPr>
        </p:nvSpPr>
        <p:spPr>
          <a:xfrm>
            <a:off x="6582086" y="2336283"/>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40" name="Date Placeholder 1">
            <a:extLst>
              <a:ext uri="{FF2B5EF4-FFF2-40B4-BE49-F238E27FC236}">
                <a16:creationId xmlns:a16="http://schemas.microsoft.com/office/drawing/2014/main" id="{BE373802-E884-3B47-AA28-5A61BE5E7FE2}"/>
              </a:ext>
            </a:extLst>
          </p:cNvPr>
          <p:cNvSpPr txBox="1">
            <a:spLocks noGrp="1"/>
          </p:cNvSpPr>
          <p:nvPr>
            <p:ph type="body" idx="23" hasCustomPrompt="1"/>
          </p:nvPr>
        </p:nvSpPr>
        <p:spPr>
          <a:xfrm>
            <a:off x="7490393"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41" name="Date Placeholder 1">
            <a:extLst>
              <a:ext uri="{FF2B5EF4-FFF2-40B4-BE49-F238E27FC236}">
                <a16:creationId xmlns:a16="http://schemas.microsoft.com/office/drawing/2014/main" id="{DB34BA90-AE90-064E-9ED4-FE8E1216C357}"/>
              </a:ext>
            </a:extLst>
          </p:cNvPr>
          <p:cNvSpPr txBox="1">
            <a:spLocks noGrp="1"/>
          </p:cNvSpPr>
          <p:nvPr>
            <p:ph type="body" idx="31"/>
          </p:nvPr>
        </p:nvSpPr>
        <p:spPr>
          <a:xfrm>
            <a:off x="7472101"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42" name="Date Placeholder 1">
            <a:extLst>
              <a:ext uri="{FF2B5EF4-FFF2-40B4-BE49-F238E27FC236}">
                <a16:creationId xmlns:a16="http://schemas.microsoft.com/office/drawing/2014/main" id="{D28E2623-48C0-344D-8B65-871A2ADCE2C3}"/>
              </a:ext>
            </a:extLst>
          </p:cNvPr>
          <p:cNvSpPr txBox="1">
            <a:spLocks noGrp="1"/>
          </p:cNvSpPr>
          <p:nvPr>
            <p:ph type="body" idx="32" hasCustomPrompt="1"/>
          </p:nvPr>
        </p:nvSpPr>
        <p:spPr>
          <a:xfrm>
            <a:off x="6582086"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43" name="Date Placeholder 1">
            <a:extLst>
              <a:ext uri="{FF2B5EF4-FFF2-40B4-BE49-F238E27FC236}">
                <a16:creationId xmlns:a16="http://schemas.microsoft.com/office/drawing/2014/main" id="{63D8308C-A327-2749-ACE6-34D5BFDEE1D2}"/>
              </a:ext>
            </a:extLst>
          </p:cNvPr>
          <p:cNvSpPr txBox="1">
            <a:spLocks noGrp="1"/>
          </p:cNvSpPr>
          <p:nvPr>
            <p:ph type="body" idx="33" hasCustomPrompt="1"/>
          </p:nvPr>
        </p:nvSpPr>
        <p:spPr>
          <a:xfrm>
            <a:off x="7490393"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134129116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iff - Title Bullets and IMG - A">
    <p:spTree>
      <p:nvGrpSpPr>
        <p:cNvPr id="1" name=""/>
        <p:cNvGrpSpPr/>
        <p:nvPr/>
      </p:nvGrpSpPr>
      <p:grpSpPr>
        <a:xfrm>
          <a:off x="0" y="0"/>
          <a:ext cx="0" cy="0"/>
          <a:chOff x="0" y="0"/>
          <a:chExt cx="0" cy="0"/>
        </a:xfrm>
      </p:grpSpPr>
      <p:pic>
        <p:nvPicPr>
          <p:cNvPr id="11" name="Stocksy_comp_27990 (1).jpg" descr="Stocksy_comp_27990 (1).jpg">
            <a:extLst>
              <a:ext uri="{FF2B5EF4-FFF2-40B4-BE49-F238E27FC236}">
                <a16:creationId xmlns:a16="http://schemas.microsoft.com/office/drawing/2014/main" id="{4DB62B63-2D64-3C47-B8EC-E71FEEFEB6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2" name="Rectangle 11">
            <a:extLst>
              <a:ext uri="{FF2B5EF4-FFF2-40B4-BE49-F238E27FC236}">
                <a16:creationId xmlns:a16="http://schemas.microsoft.com/office/drawing/2014/main" id="{7C757F54-292A-CB45-97D4-E1B044DEEC25}"/>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35DFD2FD-9F22-764A-A521-E6503DE8ADDB}"/>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FFA4E778-4828-1D43-8AFD-14F16CB7238A}"/>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F27234B5-21F7-9C44-989A-D033927CDFE4}"/>
              </a:ext>
            </a:extLst>
          </p:cNvPr>
          <p:cNvSpPr txBox="1">
            <a:spLocks noGrp="1"/>
          </p:cNvSpPr>
          <p:nvPr>
            <p:ph type="body" idx="30"/>
          </p:nvPr>
        </p:nvSpPr>
        <p:spPr>
          <a:xfrm>
            <a:off x="744368" y="2488805"/>
            <a:ext cx="4970023" cy="4369195"/>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49442" y="402962"/>
            <a:ext cx="5852414" cy="6468911"/>
          </a:xfrm>
        </p:spPr>
        <p:txBody>
          <a:bodyPr/>
          <a:lstStyle/>
          <a:p>
            <a:r>
              <a:rPr lang="en-US"/>
              <a:t>Click icon to add picture</a:t>
            </a:r>
          </a:p>
        </p:txBody>
      </p:sp>
    </p:spTree>
    <p:extLst>
      <p:ext uri="{BB962C8B-B14F-4D97-AF65-F5344CB8AC3E}">
        <p14:creationId xmlns:p14="http://schemas.microsoft.com/office/powerpoint/2010/main" val="2268911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ff - Title Bullets and IMG - B">
    <p:spTree>
      <p:nvGrpSpPr>
        <p:cNvPr id="1" name=""/>
        <p:cNvGrpSpPr/>
        <p:nvPr/>
      </p:nvGrpSpPr>
      <p:grpSpPr>
        <a:xfrm>
          <a:off x="0" y="0"/>
          <a:ext cx="0" cy="0"/>
          <a:chOff x="0" y="0"/>
          <a:chExt cx="0" cy="0"/>
        </a:xfrm>
      </p:grpSpPr>
      <p:pic>
        <p:nvPicPr>
          <p:cNvPr id="11" name="Stocksy_comp_27990 (1).jpg" descr="Stocksy_comp_27990 (1).jpg">
            <a:extLst>
              <a:ext uri="{FF2B5EF4-FFF2-40B4-BE49-F238E27FC236}">
                <a16:creationId xmlns:a16="http://schemas.microsoft.com/office/drawing/2014/main" id="{3444521A-E06A-0E43-8BED-9C02B4279A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2" name="Rectangle 11">
            <a:extLst>
              <a:ext uri="{FF2B5EF4-FFF2-40B4-BE49-F238E27FC236}">
                <a16:creationId xmlns:a16="http://schemas.microsoft.com/office/drawing/2014/main" id="{CDFD4272-D79C-4B4F-AD2B-F650DD8C17FD}"/>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9266E3FC-B689-3448-9FBB-F4D120B8E485}"/>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608A1E85-0346-FC4D-9991-9EDD122350D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14" name="Date Placeholder 1">
            <a:extLst>
              <a:ext uri="{FF2B5EF4-FFF2-40B4-BE49-F238E27FC236}">
                <a16:creationId xmlns:a16="http://schemas.microsoft.com/office/drawing/2014/main" id="{0F408AA4-2050-644D-99E5-B2FF2514BF86}"/>
              </a:ext>
            </a:extLst>
          </p:cNvPr>
          <p:cNvSpPr txBox="1">
            <a:spLocks noGrp="1"/>
          </p:cNvSpPr>
          <p:nvPr>
            <p:ph type="body" idx="30"/>
          </p:nvPr>
        </p:nvSpPr>
        <p:spPr>
          <a:xfrm>
            <a:off x="6702574" y="2488805"/>
            <a:ext cx="4806940" cy="4528221"/>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9171675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est-  Title and Content - A">
    <p:spTree>
      <p:nvGrpSpPr>
        <p:cNvPr id="1" name=""/>
        <p:cNvGrpSpPr/>
        <p:nvPr/>
      </p:nvGrpSpPr>
      <p:grpSpPr>
        <a:xfrm>
          <a:off x="0" y="0"/>
          <a:ext cx="0" cy="0"/>
          <a:chOff x="0" y="0"/>
          <a:chExt cx="0" cy="0"/>
        </a:xfrm>
      </p:grpSpPr>
      <p:pic>
        <p:nvPicPr>
          <p:cNvPr id="11" name="Hoh-Rain-Forest,-Olympic-National-Park,-Washington-2017 copy.png" descr="Hoh-Rain-Forest,-Olympic-National-Park,-Washington-2017 copy.png">
            <a:extLst>
              <a:ext uri="{FF2B5EF4-FFF2-40B4-BE49-F238E27FC236}">
                <a16:creationId xmlns:a16="http://schemas.microsoft.com/office/drawing/2014/main" id="{51A6E09C-9547-DD48-A162-422725F0D6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Rectangle 11">
            <a:extLst>
              <a:ext uri="{FF2B5EF4-FFF2-40B4-BE49-F238E27FC236}">
                <a16:creationId xmlns:a16="http://schemas.microsoft.com/office/drawing/2014/main" id="{C0FB719E-2FEF-CE4D-8687-9AEF0F994A6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8" y="2488805"/>
            <a:ext cx="10804901" cy="4138886"/>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7993034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rest - Title and Content - B">
    <p:spTree>
      <p:nvGrpSpPr>
        <p:cNvPr id="1" name=""/>
        <p:cNvGrpSpPr/>
        <p:nvPr/>
      </p:nvGrpSpPr>
      <p:grpSpPr>
        <a:xfrm>
          <a:off x="0" y="0"/>
          <a:ext cx="0" cy="0"/>
          <a:chOff x="0" y="0"/>
          <a:chExt cx="0" cy="0"/>
        </a:xfrm>
      </p:grpSpPr>
      <p:pic>
        <p:nvPicPr>
          <p:cNvPr id="11" name="Hoh-Rain-Forest,-Olympic-National-Park,-Washington-2017 copy.png" descr="Hoh-Rain-Forest,-Olympic-National-Park,-Washington-2017 copy.png">
            <a:extLst>
              <a:ext uri="{FF2B5EF4-FFF2-40B4-BE49-F238E27FC236}">
                <a16:creationId xmlns:a16="http://schemas.microsoft.com/office/drawing/2014/main" id="{C9C7334E-BD7E-5249-94C1-C78747781B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CF495644-A94E-7C42-808E-7DED6DCBDF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4017266" cy="940195"/>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79791975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est - Title and Quote - A">
    <p:spTree>
      <p:nvGrpSpPr>
        <p:cNvPr id="1" name=""/>
        <p:cNvGrpSpPr/>
        <p:nvPr/>
      </p:nvGrpSpPr>
      <p:grpSpPr>
        <a:xfrm>
          <a:off x="0" y="0"/>
          <a:ext cx="0" cy="0"/>
          <a:chOff x="0" y="0"/>
          <a:chExt cx="0" cy="0"/>
        </a:xfrm>
      </p:grpSpPr>
      <p:pic>
        <p:nvPicPr>
          <p:cNvPr id="295" name="Hoh-Rain-Forest,-Olympic-National-Park,-Washington-2017 copy.png" descr="Hoh-Rain-Forest,-Olympic-National-Park,-Washington-2017 copy.png"/>
          <p:cNvPicPr>
            <a:picLocks noChangeAspect="1"/>
          </p:cNvPicPr>
          <p:nvPr/>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7" name="Rectangle 11">
            <a:extLst>
              <a:ext uri="{FF2B5EF4-FFF2-40B4-BE49-F238E27FC236}">
                <a16:creationId xmlns:a16="http://schemas.microsoft.com/office/drawing/2014/main" id="{9FD003B2-469A-A04E-B4B7-B0CDC3CF17B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4AA16597-03D8-154C-A225-20E844B64010}"/>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6E064FC1-CC09-7641-88BE-1BCC1272365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E1ACAB8B-581D-EF47-A5CA-6ECE7B454902}"/>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7A53CEF2-16E8-894A-8AA1-81C1E77B8628}"/>
              </a:ext>
            </a:extLst>
          </p:cNvPr>
          <p:cNvSpPr>
            <a:spLocks noGrp="1"/>
          </p:cNvSpPr>
          <p:nvPr>
            <p:ph type="pic" sz="quarter" idx="34"/>
          </p:nvPr>
        </p:nvSpPr>
        <p:spPr>
          <a:xfrm>
            <a:off x="5949442" y="402962"/>
            <a:ext cx="5852414" cy="6455038"/>
          </a:xfrm>
        </p:spPr>
        <p:txBody>
          <a:bodyPr/>
          <a:lstStyle/>
          <a:p>
            <a:r>
              <a:rPr lang="en-US"/>
              <a:t>Click icon to add picture</a:t>
            </a:r>
          </a:p>
        </p:txBody>
      </p:sp>
      <p:sp>
        <p:nvSpPr>
          <p:cNvPr id="10" name="Date Placeholder 1">
            <a:extLst>
              <a:ext uri="{FF2B5EF4-FFF2-40B4-BE49-F238E27FC236}">
                <a16:creationId xmlns:a16="http://schemas.microsoft.com/office/drawing/2014/main" id="{D714AFDF-248C-1A41-A6EF-CD7E70A1E44F}"/>
              </a:ext>
            </a:extLst>
          </p:cNvPr>
          <p:cNvSpPr txBox="1">
            <a:spLocks noGrp="1"/>
          </p:cNvSpPr>
          <p:nvPr>
            <p:ph type="body" idx="27"/>
          </p:nvPr>
        </p:nvSpPr>
        <p:spPr>
          <a:xfrm>
            <a:off x="1463039"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0FD4A8-D37F-5641-A615-1049D96437FA}"/>
              </a:ext>
            </a:extLst>
          </p:cNvPr>
          <p:cNvSpPr txBox="1">
            <a:spLocks noGrp="1"/>
          </p:cNvSpPr>
          <p:nvPr>
            <p:ph type="body" idx="28" hasCustomPrompt="1"/>
          </p:nvPr>
        </p:nvSpPr>
        <p:spPr>
          <a:xfrm>
            <a:off x="573024" y="2372859"/>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3" name="Date Placeholder 1">
            <a:extLst>
              <a:ext uri="{FF2B5EF4-FFF2-40B4-BE49-F238E27FC236}">
                <a16:creationId xmlns:a16="http://schemas.microsoft.com/office/drawing/2014/main" id="{009B9174-EBCB-C24F-BB27-4F931662A007}"/>
              </a:ext>
            </a:extLst>
          </p:cNvPr>
          <p:cNvSpPr txBox="1">
            <a:spLocks noGrp="1"/>
          </p:cNvSpPr>
          <p:nvPr>
            <p:ph type="body" idx="23" hasCustomPrompt="1"/>
          </p:nvPr>
        </p:nvSpPr>
        <p:spPr>
          <a:xfrm>
            <a:off x="1481331"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4" name="Date Placeholder 1">
            <a:extLst>
              <a:ext uri="{FF2B5EF4-FFF2-40B4-BE49-F238E27FC236}">
                <a16:creationId xmlns:a16="http://schemas.microsoft.com/office/drawing/2014/main" id="{9FA67D08-2BC5-014C-BF88-6BE4198D2529}"/>
              </a:ext>
            </a:extLst>
          </p:cNvPr>
          <p:cNvSpPr txBox="1">
            <a:spLocks noGrp="1"/>
          </p:cNvSpPr>
          <p:nvPr>
            <p:ph type="body" idx="31"/>
          </p:nvPr>
        </p:nvSpPr>
        <p:spPr>
          <a:xfrm>
            <a:off x="1463039"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5" name="Date Placeholder 1">
            <a:extLst>
              <a:ext uri="{FF2B5EF4-FFF2-40B4-BE49-F238E27FC236}">
                <a16:creationId xmlns:a16="http://schemas.microsoft.com/office/drawing/2014/main" id="{7B307C76-5831-0C49-AC39-45056CD3CB2E}"/>
              </a:ext>
            </a:extLst>
          </p:cNvPr>
          <p:cNvSpPr txBox="1">
            <a:spLocks noGrp="1"/>
          </p:cNvSpPr>
          <p:nvPr>
            <p:ph type="body" idx="32" hasCustomPrompt="1"/>
          </p:nvPr>
        </p:nvSpPr>
        <p:spPr>
          <a:xfrm>
            <a:off x="573024"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6" name="Date Placeholder 1">
            <a:extLst>
              <a:ext uri="{FF2B5EF4-FFF2-40B4-BE49-F238E27FC236}">
                <a16:creationId xmlns:a16="http://schemas.microsoft.com/office/drawing/2014/main" id="{C8DBD23E-B2B4-F646-AC6B-460CED29FC90}"/>
              </a:ext>
            </a:extLst>
          </p:cNvPr>
          <p:cNvSpPr txBox="1">
            <a:spLocks noGrp="1"/>
          </p:cNvSpPr>
          <p:nvPr>
            <p:ph type="body" idx="33" hasCustomPrompt="1"/>
          </p:nvPr>
        </p:nvSpPr>
        <p:spPr>
          <a:xfrm>
            <a:off x="1481331"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3811591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est - Title and Quote - B">
    <p:spTree>
      <p:nvGrpSpPr>
        <p:cNvPr id="1" name=""/>
        <p:cNvGrpSpPr/>
        <p:nvPr/>
      </p:nvGrpSpPr>
      <p:grpSpPr>
        <a:xfrm>
          <a:off x="0" y="0"/>
          <a:ext cx="0" cy="0"/>
          <a:chOff x="0" y="0"/>
          <a:chExt cx="0" cy="0"/>
        </a:xfrm>
      </p:grpSpPr>
      <p:pic>
        <p:nvPicPr>
          <p:cNvPr id="13" name="Hoh-Rain-Forest,-Olympic-National-Park,-Washington-2017 copy.png" descr="Hoh-Rain-Forest,-Olympic-National-Park,-Washington-2017 copy.png">
            <a:extLst>
              <a:ext uri="{FF2B5EF4-FFF2-40B4-BE49-F238E27FC236}">
                <a16:creationId xmlns:a16="http://schemas.microsoft.com/office/drawing/2014/main" id="{5BA4FBAD-BBF8-634B-91BC-13A46168CE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4" name="Rectangle 11">
            <a:extLst>
              <a:ext uri="{FF2B5EF4-FFF2-40B4-BE49-F238E27FC236}">
                <a16:creationId xmlns:a16="http://schemas.microsoft.com/office/drawing/2014/main" id="{5AA77F2E-FB55-B24D-880D-ECF53C5255F0}"/>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34ABDF9B-1F1E-3F4E-86F8-8BB28F4D18F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FFD09922-F675-BD4D-94E6-B66513761F1D}"/>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54511EFF-A1EC-3A46-BBF8-44F43CCD8F86}"/>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8" name="Picture Placeholder 2">
            <a:extLst>
              <a:ext uri="{FF2B5EF4-FFF2-40B4-BE49-F238E27FC236}">
                <a16:creationId xmlns:a16="http://schemas.microsoft.com/office/drawing/2014/main" id="{FD52B7F0-1C40-F74A-AA53-6042A89199A7}"/>
              </a:ext>
            </a:extLst>
          </p:cNvPr>
          <p:cNvSpPr>
            <a:spLocks noGrp="1"/>
          </p:cNvSpPr>
          <p:nvPr>
            <p:ph type="pic" sz="quarter" idx="34"/>
          </p:nvPr>
        </p:nvSpPr>
        <p:spPr>
          <a:xfrm>
            <a:off x="406584" y="402962"/>
            <a:ext cx="5852414" cy="6468910"/>
          </a:xfrm>
        </p:spPr>
        <p:txBody>
          <a:bodyPr/>
          <a:lstStyle/>
          <a:p>
            <a:r>
              <a:rPr lang="en-US"/>
              <a:t>Click icon to add picture</a:t>
            </a:r>
          </a:p>
        </p:txBody>
      </p:sp>
      <p:sp>
        <p:nvSpPr>
          <p:cNvPr id="19" name="Date Placeholder 1">
            <a:extLst>
              <a:ext uri="{FF2B5EF4-FFF2-40B4-BE49-F238E27FC236}">
                <a16:creationId xmlns:a16="http://schemas.microsoft.com/office/drawing/2014/main" id="{AA69B0C7-D89D-0741-918A-A5FF8DF6C582}"/>
              </a:ext>
            </a:extLst>
          </p:cNvPr>
          <p:cNvSpPr txBox="1">
            <a:spLocks noGrp="1"/>
          </p:cNvSpPr>
          <p:nvPr>
            <p:ph type="body" idx="27"/>
          </p:nvPr>
        </p:nvSpPr>
        <p:spPr>
          <a:xfrm>
            <a:off x="7472101"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6A4D6395-B24A-A249-B107-3E422490320D}"/>
              </a:ext>
            </a:extLst>
          </p:cNvPr>
          <p:cNvSpPr txBox="1">
            <a:spLocks noGrp="1"/>
          </p:cNvSpPr>
          <p:nvPr>
            <p:ph type="body" idx="28" hasCustomPrompt="1"/>
          </p:nvPr>
        </p:nvSpPr>
        <p:spPr>
          <a:xfrm>
            <a:off x="6582086" y="2360667"/>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2" name="Date Placeholder 1">
            <a:extLst>
              <a:ext uri="{FF2B5EF4-FFF2-40B4-BE49-F238E27FC236}">
                <a16:creationId xmlns:a16="http://schemas.microsoft.com/office/drawing/2014/main" id="{1CE21BA9-D529-C745-886D-44436029D191}"/>
              </a:ext>
            </a:extLst>
          </p:cNvPr>
          <p:cNvSpPr txBox="1">
            <a:spLocks noGrp="1"/>
          </p:cNvSpPr>
          <p:nvPr>
            <p:ph type="body" idx="23" hasCustomPrompt="1"/>
          </p:nvPr>
        </p:nvSpPr>
        <p:spPr>
          <a:xfrm>
            <a:off x="7490393"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23" name="Date Placeholder 1">
            <a:extLst>
              <a:ext uri="{FF2B5EF4-FFF2-40B4-BE49-F238E27FC236}">
                <a16:creationId xmlns:a16="http://schemas.microsoft.com/office/drawing/2014/main" id="{8B82DE6E-32EE-E446-AC80-CC449D166744}"/>
              </a:ext>
            </a:extLst>
          </p:cNvPr>
          <p:cNvSpPr txBox="1">
            <a:spLocks noGrp="1"/>
          </p:cNvSpPr>
          <p:nvPr>
            <p:ph type="body" idx="31"/>
          </p:nvPr>
        </p:nvSpPr>
        <p:spPr>
          <a:xfrm>
            <a:off x="7472101"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4" name="Date Placeholder 1">
            <a:extLst>
              <a:ext uri="{FF2B5EF4-FFF2-40B4-BE49-F238E27FC236}">
                <a16:creationId xmlns:a16="http://schemas.microsoft.com/office/drawing/2014/main" id="{93BB5887-11B7-1A48-A6BF-650835F6312A}"/>
              </a:ext>
            </a:extLst>
          </p:cNvPr>
          <p:cNvSpPr txBox="1">
            <a:spLocks noGrp="1"/>
          </p:cNvSpPr>
          <p:nvPr>
            <p:ph type="body" idx="32" hasCustomPrompt="1"/>
          </p:nvPr>
        </p:nvSpPr>
        <p:spPr>
          <a:xfrm>
            <a:off x="6582086"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5" name="Date Placeholder 1">
            <a:extLst>
              <a:ext uri="{FF2B5EF4-FFF2-40B4-BE49-F238E27FC236}">
                <a16:creationId xmlns:a16="http://schemas.microsoft.com/office/drawing/2014/main" id="{8C166F8C-CE28-6F48-9B30-E0584AAEEB2D}"/>
              </a:ext>
            </a:extLst>
          </p:cNvPr>
          <p:cNvSpPr txBox="1">
            <a:spLocks noGrp="1"/>
          </p:cNvSpPr>
          <p:nvPr>
            <p:ph type="body" idx="33" hasCustomPrompt="1"/>
          </p:nvPr>
        </p:nvSpPr>
        <p:spPr>
          <a:xfrm>
            <a:off x="7490393"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264111568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_Coast Title and Content 2">
    <p:spTree>
      <p:nvGrpSpPr>
        <p:cNvPr id="1" name=""/>
        <p:cNvGrpSpPr/>
        <p:nvPr/>
      </p:nvGrpSpPr>
      <p:grpSpPr>
        <a:xfrm>
          <a:off x="0" y="0"/>
          <a:ext cx="0" cy="0"/>
          <a:chOff x="0" y="0"/>
          <a:chExt cx="0" cy="0"/>
        </a:xfrm>
      </p:grpSpPr>
      <p:sp>
        <p:nvSpPr>
          <p:cNvPr id="284" name="Rectangle 11"/>
          <p:cNvSpPr/>
          <p:nvPr/>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pic>
        <p:nvPicPr>
          <p:cNvPr id="19" name="Hoh-Rain-Forest,-Olympic-National-Park,-Washington-2017 copy.png" descr="Hoh-Rain-Forest,-Olympic-National-Park,-Washington-2017 copy.png">
            <a:extLst>
              <a:ext uri="{FF2B5EF4-FFF2-40B4-BE49-F238E27FC236}">
                <a16:creationId xmlns:a16="http://schemas.microsoft.com/office/drawing/2014/main" id="{17FED58F-89E2-4220-955B-D4D626F0C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23" name="Rectangle 11">
            <a:extLst>
              <a:ext uri="{FF2B5EF4-FFF2-40B4-BE49-F238E27FC236}">
                <a16:creationId xmlns:a16="http://schemas.microsoft.com/office/drawing/2014/main" id="{403A461B-198D-4C42-A6BC-7030C151AA24}"/>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4" name="Rectangle 11">
            <a:extLst>
              <a:ext uri="{FF2B5EF4-FFF2-40B4-BE49-F238E27FC236}">
                <a16:creationId xmlns:a16="http://schemas.microsoft.com/office/drawing/2014/main" id="{F37137DE-590D-457B-B044-E5B84B8035AC}"/>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24">
            <a:extLst>
              <a:ext uri="{FF2B5EF4-FFF2-40B4-BE49-F238E27FC236}">
                <a16:creationId xmlns:a16="http://schemas.microsoft.com/office/drawing/2014/main" id="{45A96800-3809-4578-8D29-4B2158834C6C}"/>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615696" y="2691974"/>
            <a:ext cx="5510251" cy="340991"/>
          </a:xfrm>
          <a:prstGeom prst="rect">
            <a:avLst/>
          </a:prstGeom>
        </p:spPr>
        <p:txBody>
          <a:bodyPr wrap="square">
            <a:spAutoFit/>
          </a:bodyPr>
          <a:lstStyle>
            <a:lvl1pPr marL="304800" indent="-304800" defTabSz="914400">
              <a:lnSpc>
                <a:spcPct val="110000"/>
              </a:lnSpc>
              <a:spcBef>
                <a:spcPts val="1000"/>
              </a:spcBef>
              <a:buClr>
                <a:srgbClr val="9A3517"/>
              </a:buClr>
              <a:buFont typeface="Arial"/>
              <a:buChar char="•"/>
              <a:defRPr sz="1600"/>
            </a:lvl1pPr>
          </a:lstStyle>
          <a:p>
            <a:pPr lvl="0"/>
            <a:r>
              <a:rPr lang="en-US"/>
              <a:t>Click to edit Master text styles</a:t>
            </a:r>
          </a:p>
        </p:txBody>
      </p:sp>
      <p:sp>
        <p:nvSpPr>
          <p:cNvPr id="3" name="Picture Placeholder 2">
            <a:extLst>
              <a:ext uri="{FF2B5EF4-FFF2-40B4-BE49-F238E27FC236}">
                <a16:creationId xmlns:a16="http://schemas.microsoft.com/office/drawing/2014/main" id="{97BBD4E4-CFFB-4D90-9613-0D19885F5318}"/>
              </a:ext>
            </a:extLst>
          </p:cNvPr>
          <p:cNvSpPr>
            <a:spLocks noGrp="1"/>
          </p:cNvSpPr>
          <p:nvPr>
            <p:ph type="pic" sz="quarter" idx="34"/>
          </p:nvPr>
        </p:nvSpPr>
        <p:spPr>
          <a:xfrm>
            <a:off x="6294438" y="394350"/>
            <a:ext cx="5510251" cy="6463650"/>
          </a:xfrm>
        </p:spPr>
        <p:txBody>
          <a:bodyPr/>
          <a:lstStyle>
            <a:lvl1pPr marL="0" indent="0">
              <a:buNone/>
              <a:defRPr/>
            </a:lvl1pPr>
          </a:lstStyle>
          <a:p>
            <a:endParaRPr lang="en-US"/>
          </a:p>
        </p:txBody>
      </p:sp>
      <p:sp>
        <p:nvSpPr>
          <p:cNvPr id="18" name="Rectangle 6">
            <a:extLst>
              <a:ext uri="{FF2B5EF4-FFF2-40B4-BE49-F238E27FC236}">
                <a16:creationId xmlns:a16="http://schemas.microsoft.com/office/drawing/2014/main" id="{366B864D-C0FE-4E42-9433-5F8C59E25C87}"/>
              </a:ext>
            </a:extLst>
          </p:cNvPr>
          <p:cNvSpPr txBox="1">
            <a:spLocks noGrp="1"/>
          </p:cNvSpPr>
          <p:nvPr>
            <p:ph type="body" sz="quarter" idx="25"/>
          </p:nvPr>
        </p:nvSpPr>
        <p:spPr>
          <a:xfrm>
            <a:off x="615696" y="2150168"/>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6B2BB"/>
                </a:solidFill>
                <a:effectLst/>
              </a:defRPr>
            </a:lvl1pPr>
          </a:lstStyle>
          <a:p>
            <a:pPr marL="0" lvl="0" indent="0" defTabSz="914400" fontAlgn="auto" hangingPunct="0">
              <a:lnSpc>
                <a:spcPct val="100000"/>
              </a:lnSpc>
              <a:buClrTx/>
              <a:buSzTx/>
              <a:buNone/>
            </a:pPr>
            <a:r>
              <a:rPr lang="en-US"/>
              <a:t>Click to edit Master text styles</a:t>
            </a:r>
          </a:p>
        </p:txBody>
      </p:sp>
      <p:sp>
        <p:nvSpPr>
          <p:cNvPr id="14" name="Date Placeholder 1">
            <a:extLst>
              <a:ext uri="{FF2B5EF4-FFF2-40B4-BE49-F238E27FC236}">
                <a16:creationId xmlns:a16="http://schemas.microsoft.com/office/drawing/2014/main" id="{9EB18201-6808-4012-80CA-E728A90593D5}"/>
              </a:ext>
            </a:extLst>
          </p:cNvPr>
          <p:cNvSpPr txBox="1">
            <a:spLocks noGrp="1"/>
          </p:cNvSpPr>
          <p:nvPr>
            <p:ph type="body" idx="29"/>
          </p:nvPr>
        </p:nvSpPr>
        <p:spPr>
          <a:xfrm>
            <a:off x="793137" y="663716"/>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7" name="Rectangle 6">
            <a:extLst>
              <a:ext uri="{FF2B5EF4-FFF2-40B4-BE49-F238E27FC236}">
                <a16:creationId xmlns:a16="http://schemas.microsoft.com/office/drawing/2014/main" id="{30D2824F-1277-45BB-9BDF-D332951ED9C2}"/>
              </a:ext>
            </a:extLst>
          </p:cNvPr>
          <p:cNvSpPr txBox="1">
            <a:spLocks noGrp="1"/>
          </p:cNvSpPr>
          <p:nvPr>
            <p:ph type="body" sz="quarter" idx="35"/>
          </p:nvPr>
        </p:nvSpPr>
        <p:spPr>
          <a:xfrm>
            <a:off x="615696" y="4198384"/>
            <a:ext cx="5510251" cy="340991"/>
          </a:xfrm>
          <a:prstGeom prst="rect">
            <a:avLst/>
          </a:prstGeom>
        </p:spPr>
        <p:txBody>
          <a:bodyPr wrap="square">
            <a:spAutoFit/>
          </a:bodyPr>
          <a:lstStyle>
            <a:lvl1pPr marL="304800" indent="-304800" defTabSz="914400">
              <a:lnSpc>
                <a:spcPct val="110000"/>
              </a:lnSpc>
              <a:spcBef>
                <a:spcPts val="1000"/>
              </a:spcBef>
              <a:buClr>
                <a:srgbClr val="9A3517"/>
              </a:buClr>
              <a:buFont typeface="Arial"/>
              <a:buChar char="•"/>
              <a:defRPr sz="1600"/>
            </a:lvl1pPr>
          </a:lstStyle>
          <a:p>
            <a:pPr lvl="0"/>
            <a:r>
              <a:rPr lang="en-US"/>
              <a:t>Click to edit Master text styles</a:t>
            </a:r>
          </a:p>
        </p:txBody>
      </p:sp>
      <p:sp>
        <p:nvSpPr>
          <p:cNvPr id="20" name="Rectangle 6">
            <a:extLst>
              <a:ext uri="{FF2B5EF4-FFF2-40B4-BE49-F238E27FC236}">
                <a16:creationId xmlns:a16="http://schemas.microsoft.com/office/drawing/2014/main" id="{3AED0816-56A6-43D2-BCC1-2672D45944D7}"/>
              </a:ext>
            </a:extLst>
          </p:cNvPr>
          <p:cNvSpPr txBox="1">
            <a:spLocks noGrp="1"/>
          </p:cNvSpPr>
          <p:nvPr>
            <p:ph type="body" sz="quarter" idx="36"/>
          </p:nvPr>
        </p:nvSpPr>
        <p:spPr>
          <a:xfrm>
            <a:off x="615696" y="3611929"/>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6B2BB"/>
                </a:solidFill>
                <a:effectLst/>
              </a:defRPr>
            </a:lvl1pPr>
          </a:lstStyle>
          <a:p>
            <a:pPr marL="0" lvl="0" indent="0" defTabSz="914400" fontAlgn="auto" hangingPunct="0">
              <a:lnSpc>
                <a:spcPct val="100000"/>
              </a:lnSpc>
              <a:buClrTx/>
              <a:buSzTx/>
              <a:buNone/>
            </a:pPr>
            <a:r>
              <a:rPr lang="en-US"/>
              <a:t>Click to edit Master text styles</a:t>
            </a:r>
          </a:p>
        </p:txBody>
      </p:sp>
      <p:sp>
        <p:nvSpPr>
          <p:cNvPr id="21" name="Rectangle 6">
            <a:extLst>
              <a:ext uri="{FF2B5EF4-FFF2-40B4-BE49-F238E27FC236}">
                <a16:creationId xmlns:a16="http://schemas.microsoft.com/office/drawing/2014/main" id="{EBA63D64-0BAD-4223-B89F-0511900C4AE9}"/>
              </a:ext>
            </a:extLst>
          </p:cNvPr>
          <p:cNvSpPr txBox="1">
            <a:spLocks noGrp="1"/>
          </p:cNvSpPr>
          <p:nvPr>
            <p:ph type="body" sz="quarter" idx="37"/>
          </p:nvPr>
        </p:nvSpPr>
        <p:spPr>
          <a:xfrm>
            <a:off x="615696" y="5615496"/>
            <a:ext cx="5510251" cy="340991"/>
          </a:xfrm>
          <a:prstGeom prst="rect">
            <a:avLst/>
          </a:prstGeom>
        </p:spPr>
        <p:txBody>
          <a:bodyPr wrap="square">
            <a:spAutoFit/>
          </a:bodyPr>
          <a:lstStyle>
            <a:lvl1pPr marL="304800" indent="-304800" defTabSz="914400">
              <a:lnSpc>
                <a:spcPct val="110000"/>
              </a:lnSpc>
              <a:spcBef>
                <a:spcPts val="1000"/>
              </a:spcBef>
              <a:buClr>
                <a:srgbClr val="9A3517"/>
              </a:buClr>
              <a:buFont typeface="Arial"/>
              <a:buChar char="•"/>
              <a:defRPr sz="1600"/>
            </a:lvl1pPr>
          </a:lstStyle>
          <a:p>
            <a:pPr lvl="0"/>
            <a:r>
              <a:rPr lang="en-US"/>
              <a:t>Click to edit Master text styles</a:t>
            </a:r>
          </a:p>
        </p:txBody>
      </p:sp>
      <p:sp>
        <p:nvSpPr>
          <p:cNvPr id="22" name="Rectangle 6">
            <a:extLst>
              <a:ext uri="{FF2B5EF4-FFF2-40B4-BE49-F238E27FC236}">
                <a16:creationId xmlns:a16="http://schemas.microsoft.com/office/drawing/2014/main" id="{C214B8C9-1228-425A-B084-7C4ECE485D65}"/>
              </a:ext>
            </a:extLst>
          </p:cNvPr>
          <p:cNvSpPr txBox="1">
            <a:spLocks noGrp="1"/>
          </p:cNvSpPr>
          <p:nvPr>
            <p:ph type="body" sz="quarter" idx="38"/>
          </p:nvPr>
        </p:nvSpPr>
        <p:spPr>
          <a:xfrm>
            <a:off x="615696" y="5073690"/>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6B2BB"/>
                </a:solidFill>
                <a:effectLst/>
              </a:defRPr>
            </a:lvl1pPr>
          </a:lstStyle>
          <a:p>
            <a:pPr marL="0" lvl="0" indent="0" defTabSz="914400" fontAlgn="auto" hangingPunct="0">
              <a:lnSpc>
                <a:spcPct val="100000"/>
              </a:lnSpc>
              <a:buClrTx/>
              <a:buSzTx/>
              <a:buNone/>
            </a:pPr>
            <a:r>
              <a:rPr lang="en-US"/>
              <a:t>Click to edit Master text styles</a:t>
            </a:r>
          </a:p>
        </p:txBody>
      </p:sp>
    </p:spTree>
    <p:extLst>
      <p:ext uri="{BB962C8B-B14F-4D97-AF65-F5344CB8AC3E}">
        <p14:creationId xmlns:p14="http://schemas.microsoft.com/office/powerpoint/2010/main" val="245808388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est - Title Bullets and IMG - A">
    <p:spTree>
      <p:nvGrpSpPr>
        <p:cNvPr id="1" name=""/>
        <p:cNvGrpSpPr/>
        <p:nvPr/>
      </p:nvGrpSpPr>
      <p:grpSpPr>
        <a:xfrm>
          <a:off x="0" y="0"/>
          <a:ext cx="0" cy="0"/>
          <a:chOff x="0" y="0"/>
          <a:chExt cx="0" cy="0"/>
        </a:xfrm>
      </p:grpSpPr>
      <p:pic>
        <p:nvPicPr>
          <p:cNvPr id="11" name="Hoh-Rain-Forest,-Olympic-National-Park,-Washington-2017 copy.png" descr="Hoh-Rain-Forest,-Olympic-National-Park,-Washington-2017 copy.png">
            <a:extLst>
              <a:ext uri="{FF2B5EF4-FFF2-40B4-BE49-F238E27FC236}">
                <a16:creationId xmlns:a16="http://schemas.microsoft.com/office/drawing/2014/main" id="{F8C122C5-A734-1148-BB48-C1842F3F7A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2" name="Rectangle 11">
            <a:extLst>
              <a:ext uri="{FF2B5EF4-FFF2-40B4-BE49-F238E27FC236}">
                <a16:creationId xmlns:a16="http://schemas.microsoft.com/office/drawing/2014/main" id="{3A24AFBF-DD31-5B48-AB13-4A483CDB66D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2E916F97-8660-FE4F-B30E-F648073F3D1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DCF1CDA4-8678-C540-A182-E7CED34A9486}"/>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F27234B5-21F7-9C44-989A-D033927CDFE4}"/>
              </a:ext>
            </a:extLst>
          </p:cNvPr>
          <p:cNvSpPr txBox="1">
            <a:spLocks noGrp="1"/>
          </p:cNvSpPr>
          <p:nvPr>
            <p:ph type="body" idx="30"/>
          </p:nvPr>
        </p:nvSpPr>
        <p:spPr>
          <a:xfrm>
            <a:off x="744368" y="2488805"/>
            <a:ext cx="4970023" cy="4369195"/>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49442" y="402962"/>
            <a:ext cx="5852414" cy="6468911"/>
          </a:xfrm>
        </p:spPr>
        <p:txBody>
          <a:bodyPr/>
          <a:lstStyle/>
          <a:p>
            <a:r>
              <a:rPr lang="en-US"/>
              <a:t>Click icon to add picture</a:t>
            </a:r>
          </a:p>
        </p:txBody>
      </p:sp>
    </p:spTree>
    <p:extLst>
      <p:ext uri="{BB962C8B-B14F-4D97-AF65-F5344CB8AC3E}">
        <p14:creationId xmlns:p14="http://schemas.microsoft.com/office/powerpoint/2010/main" val="64284048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cean - Cover Page 3 Presenters">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98243AEB-1985-8E45-A92B-CFF5FE7F84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hasCustomPrompt="1"/>
          </p:nvPr>
        </p:nvSpPr>
        <p:spPr>
          <a:xfrm>
            <a:off x="449990" y="4242534"/>
            <a:ext cx="16582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
        <p:nvSpPr>
          <p:cNvPr id="16" name="Date Placeholder 1">
            <a:extLst>
              <a:ext uri="{FF2B5EF4-FFF2-40B4-BE49-F238E27FC236}">
                <a16:creationId xmlns:a16="http://schemas.microsoft.com/office/drawing/2014/main" id="{12046437-9D9A-4990-AF3F-4029F9972289}"/>
              </a:ext>
            </a:extLst>
          </p:cNvPr>
          <p:cNvSpPr txBox="1">
            <a:spLocks noGrp="1"/>
          </p:cNvSpPr>
          <p:nvPr>
            <p:ph type="body" idx="30" hasCustomPrompt="1"/>
          </p:nvPr>
        </p:nvSpPr>
        <p:spPr>
          <a:xfrm>
            <a:off x="2664364" y="4242534"/>
            <a:ext cx="16582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
        <p:nvSpPr>
          <p:cNvPr id="19" name="Date Placeholder 1">
            <a:extLst>
              <a:ext uri="{FF2B5EF4-FFF2-40B4-BE49-F238E27FC236}">
                <a16:creationId xmlns:a16="http://schemas.microsoft.com/office/drawing/2014/main" id="{53C8C836-FB27-45DE-B316-81E8AEBE9106}"/>
              </a:ext>
            </a:extLst>
          </p:cNvPr>
          <p:cNvSpPr txBox="1">
            <a:spLocks noGrp="1"/>
          </p:cNvSpPr>
          <p:nvPr>
            <p:ph type="body" idx="31" hasCustomPrompt="1"/>
          </p:nvPr>
        </p:nvSpPr>
        <p:spPr>
          <a:xfrm>
            <a:off x="4878739" y="4242534"/>
            <a:ext cx="1658210" cy="582166"/>
          </a:xfrm>
          <a:prstGeom prst="rect">
            <a:avLst/>
          </a:prstGeom>
        </p:spPr>
        <p:txBody>
          <a:bodyPr>
            <a:normAutofit/>
          </a:bodyPr>
          <a:lstStyle>
            <a:lvl1pPr marL="0" indent="0">
              <a:lnSpc>
                <a:spcPct val="110000"/>
              </a:lnSpc>
              <a:buNone/>
              <a:defRPr sz="1400">
                <a:solidFill>
                  <a:schemeClr val="tx1"/>
                </a:solidFill>
              </a:defRPr>
            </a:lvl1pPr>
          </a:lstStyle>
          <a:p>
            <a:r>
              <a:rPr lang="en-US" b="1"/>
              <a:t>Presenter Name</a:t>
            </a:r>
          </a:p>
          <a:p>
            <a:r>
              <a:rPr lang="en-US"/>
              <a:t>Presenter Title</a:t>
            </a:r>
          </a:p>
        </p:txBody>
      </p:sp>
    </p:spTree>
    <p:extLst>
      <p:ext uri="{BB962C8B-B14F-4D97-AF65-F5344CB8AC3E}">
        <p14:creationId xmlns:p14="http://schemas.microsoft.com/office/powerpoint/2010/main" val="116776994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est - Title Bullets and IMG - B">
    <p:spTree>
      <p:nvGrpSpPr>
        <p:cNvPr id="1" name=""/>
        <p:cNvGrpSpPr/>
        <p:nvPr/>
      </p:nvGrpSpPr>
      <p:grpSpPr>
        <a:xfrm>
          <a:off x="0" y="0"/>
          <a:ext cx="0" cy="0"/>
          <a:chOff x="0" y="0"/>
          <a:chExt cx="0" cy="0"/>
        </a:xfrm>
      </p:grpSpPr>
      <p:pic>
        <p:nvPicPr>
          <p:cNvPr id="11" name="Hoh-Rain-Forest,-Olympic-National-Park,-Washington-2017 copy.png" descr="Hoh-Rain-Forest,-Olympic-National-Park,-Washington-2017 copy.png">
            <a:extLst>
              <a:ext uri="{FF2B5EF4-FFF2-40B4-BE49-F238E27FC236}">
                <a16:creationId xmlns:a16="http://schemas.microsoft.com/office/drawing/2014/main" id="{8E104BDE-061A-EC4C-974F-2EE5E2B0F0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2" name="Rectangle 11">
            <a:extLst>
              <a:ext uri="{FF2B5EF4-FFF2-40B4-BE49-F238E27FC236}">
                <a16:creationId xmlns:a16="http://schemas.microsoft.com/office/drawing/2014/main" id="{6DD3D2F9-4D15-DB48-9FC8-340F4119315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7DA1E6DF-42C8-C949-B3F1-E3299FD62B4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7524CCDB-7518-0048-85AF-88FA23B5FE25}"/>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1139550"/>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406584" y="402962"/>
            <a:ext cx="5852414" cy="6468911"/>
          </a:xfrm>
        </p:spPr>
        <p:txBody>
          <a:bodyPr/>
          <a:lstStyle/>
          <a:p>
            <a:r>
              <a:rPr lang="en-US"/>
              <a:t>Click icon to add picture</a:t>
            </a:r>
          </a:p>
        </p:txBody>
      </p:sp>
      <p:sp>
        <p:nvSpPr>
          <p:cNvPr id="14" name="Date Placeholder 1">
            <a:extLst>
              <a:ext uri="{FF2B5EF4-FFF2-40B4-BE49-F238E27FC236}">
                <a16:creationId xmlns:a16="http://schemas.microsoft.com/office/drawing/2014/main" id="{0F408AA4-2050-644D-99E5-B2FF2514BF86}"/>
              </a:ext>
            </a:extLst>
          </p:cNvPr>
          <p:cNvSpPr txBox="1">
            <a:spLocks noGrp="1"/>
          </p:cNvSpPr>
          <p:nvPr>
            <p:ph type="body" idx="30"/>
          </p:nvPr>
        </p:nvSpPr>
        <p:spPr>
          <a:xfrm>
            <a:off x="6702574" y="2488805"/>
            <a:ext cx="4806940" cy="4528221"/>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42867649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 Title and Content - A">
    <p:spTree>
      <p:nvGrpSpPr>
        <p:cNvPr id="1" name=""/>
        <p:cNvGrpSpPr/>
        <p:nvPr/>
      </p:nvGrpSpPr>
      <p:grpSpPr>
        <a:xfrm>
          <a:off x="0" y="0"/>
          <a:ext cx="0" cy="0"/>
          <a:chOff x="0" y="0"/>
          <a:chExt cx="0" cy="0"/>
        </a:xfrm>
      </p:grpSpPr>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Rectangle 11">
            <a:extLst>
              <a:ext uri="{FF2B5EF4-FFF2-40B4-BE49-F238E27FC236}">
                <a16:creationId xmlns:a16="http://schemas.microsoft.com/office/drawing/2014/main" id="{C0FB719E-2FEF-CE4D-8687-9AEF0F994A6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4017266" cy="940195"/>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00625831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Title and Content - B">
    <p:spTree>
      <p:nvGrpSpPr>
        <p:cNvPr id="1" name=""/>
        <p:cNvGrpSpPr/>
        <p:nvPr/>
      </p:nvGrpSpPr>
      <p:grpSpPr>
        <a:xfrm>
          <a:off x="0" y="0"/>
          <a:ext cx="0" cy="0"/>
          <a:chOff x="0" y="0"/>
          <a:chExt cx="0" cy="0"/>
        </a:xfrm>
      </p:grpSpPr>
      <p:sp>
        <p:nvSpPr>
          <p:cNvPr id="10" name="Rectangle 11">
            <a:extLst>
              <a:ext uri="{FF2B5EF4-FFF2-40B4-BE49-F238E27FC236}">
                <a16:creationId xmlns:a16="http://schemas.microsoft.com/office/drawing/2014/main" id="{8A7FD44C-1406-0B47-A72F-D6F330DDA3D9}"/>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D02BDFCE-B77C-B84F-9391-745C1458C04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CF495644-A94E-7C42-808E-7DED6DCBDF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1993900"/>
            <a:ext cx="5476223" cy="0"/>
          </a:xfrm>
          <a:prstGeom prst="line">
            <a:avLst/>
          </a:prstGeom>
          <a:ln w="19050">
            <a:solidFill>
              <a:srgbClr val="86B2BA"/>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488805"/>
            <a:ext cx="4017266" cy="940195"/>
          </a:xfrm>
          <a:prstGeom prst="rect">
            <a:avLst/>
          </a:prstGeom>
        </p:spPr>
        <p:txBody>
          <a:bodyPr anchor="t">
            <a:normAutofit/>
          </a:bodyPr>
          <a:lstStyle>
            <a:lvl1pPr marL="285750" indent="-285750">
              <a:lnSpc>
                <a:spcPct val="80000"/>
              </a:lnSpc>
              <a:buClr>
                <a:srgbClr val="86B2BB"/>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82808469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 Title and Quote - A">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9FD003B2-469A-A04E-B4B7-B0CDC3CF17B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4AA16597-03D8-154C-A225-20E844B64010}"/>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6E064FC1-CC09-7641-88BE-1BCC1272365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E1ACAB8B-581D-EF47-A5CA-6ECE7B454902}"/>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7A53CEF2-16E8-894A-8AA1-81C1E77B8628}"/>
              </a:ext>
            </a:extLst>
          </p:cNvPr>
          <p:cNvSpPr>
            <a:spLocks noGrp="1"/>
          </p:cNvSpPr>
          <p:nvPr>
            <p:ph type="pic" sz="quarter" idx="34"/>
          </p:nvPr>
        </p:nvSpPr>
        <p:spPr>
          <a:xfrm>
            <a:off x="5949442" y="402962"/>
            <a:ext cx="5852414" cy="6468911"/>
          </a:xfrm>
        </p:spPr>
        <p:txBody>
          <a:bodyPr/>
          <a:lstStyle/>
          <a:p>
            <a:r>
              <a:rPr lang="en-US"/>
              <a:t>Click icon to add picture</a:t>
            </a:r>
          </a:p>
        </p:txBody>
      </p:sp>
      <p:sp>
        <p:nvSpPr>
          <p:cNvPr id="10" name="Date Placeholder 1">
            <a:extLst>
              <a:ext uri="{FF2B5EF4-FFF2-40B4-BE49-F238E27FC236}">
                <a16:creationId xmlns:a16="http://schemas.microsoft.com/office/drawing/2014/main" id="{D714AFDF-248C-1A41-A6EF-CD7E70A1E44F}"/>
              </a:ext>
            </a:extLst>
          </p:cNvPr>
          <p:cNvSpPr txBox="1">
            <a:spLocks noGrp="1"/>
          </p:cNvSpPr>
          <p:nvPr>
            <p:ph type="body" idx="27"/>
          </p:nvPr>
        </p:nvSpPr>
        <p:spPr>
          <a:xfrm>
            <a:off x="1463039"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0FD4A8-D37F-5641-A615-1049D96437FA}"/>
              </a:ext>
            </a:extLst>
          </p:cNvPr>
          <p:cNvSpPr txBox="1">
            <a:spLocks noGrp="1"/>
          </p:cNvSpPr>
          <p:nvPr>
            <p:ph type="body" idx="28" hasCustomPrompt="1"/>
          </p:nvPr>
        </p:nvSpPr>
        <p:spPr>
          <a:xfrm>
            <a:off x="573024" y="2372859"/>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3" name="Date Placeholder 1">
            <a:extLst>
              <a:ext uri="{FF2B5EF4-FFF2-40B4-BE49-F238E27FC236}">
                <a16:creationId xmlns:a16="http://schemas.microsoft.com/office/drawing/2014/main" id="{009B9174-EBCB-C24F-BB27-4F931662A007}"/>
              </a:ext>
            </a:extLst>
          </p:cNvPr>
          <p:cNvSpPr txBox="1">
            <a:spLocks noGrp="1"/>
          </p:cNvSpPr>
          <p:nvPr>
            <p:ph type="body" idx="23" hasCustomPrompt="1"/>
          </p:nvPr>
        </p:nvSpPr>
        <p:spPr>
          <a:xfrm>
            <a:off x="1481331"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4" name="Date Placeholder 1">
            <a:extLst>
              <a:ext uri="{FF2B5EF4-FFF2-40B4-BE49-F238E27FC236}">
                <a16:creationId xmlns:a16="http://schemas.microsoft.com/office/drawing/2014/main" id="{9FA67D08-2BC5-014C-BF88-6BE4198D2529}"/>
              </a:ext>
            </a:extLst>
          </p:cNvPr>
          <p:cNvSpPr txBox="1">
            <a:spLocks noGrp="1"/>
          </p:cNvSpPr>
          <p:nvPr>
            <p:ph type="body" idx="31"/>
          </p:nvPr>
        </p:nvSpPr>
        <p:spPr>
          <a:xfrm>
            <a:off x="1463039"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15" name="Date Placeholder 1">
            <a:extLst>
              <a:ext uri="{FF2B5EF4-FFF2-40B4-BE49-F238E27FC236}">
                <a16:creationId xmlns:a16="http://schemas.microsoft.com/office/drawing/2014/main" id="{7B307C76-5831-0C49-AC39-45056CD3CB2E}"/>
              </a:ext>
            </a:extLst>
          </p:cNvPr>
          <p:cNvSpPr txBox="1">
            <a:spLocks noGrp="1"/>
          </p:cNvSpPr>
          <p:nvPr>
            <p:ph type="body" idx="32" hasCustomPrompt="1"/>
          </p:nvPr>
        </p:nvSpPr>
        <p:spPr>
          <a:xfrm>
            <a:off x="573024"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16" name="Date Placeholder 1">
            <a:extLst>
              <a:ext uri="{FF2B5EF4-FFF2-40B4-BE49-F238E27FC236}">
                <a16:creationId xmlns:a16="http://schemas.microsoft.com/office/drawing/2014/main" id="{C8DBD23E-B2B4-F646-AC6B-460CED29FC90}"/>
              </a:ext>
            </a:extLst>
          </p:cNvPr>
          <p:cNvSpPr txBox="1">
            <a:spLocks noGrp="1"/>
          </p:cNvSpPr>
          <p:nvPr>
            <p:ph type="body" idx="33" hasCustomPrompt="1"/>
          </p:nvPr>
        </p:nvSpPr>
        <p:spPr>
          <a:xfrm>
            <a:off x="1481331"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Tree>
    <p:extLst>
      <p:ext uri="{BB962C8B-B14F-4D97-AF65-F5344CB8AC3E}">
        <p14:creationId xmlns:p14="http://schemas.microsoft.com/office/powerpoint/2010/main" val="220574791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 Title and Quote - B">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A834D385-408E-BF44-B577-DB253D0DA6F0}"/>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0B062D23-5244-4F44-B2B7-62E565E4E420}"/>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9" name="Rectangle 11">
            <a:extLst>
              <a:ext uri="{FF2B5EF4-FFF2-40B4-BE49-F238E27FC236}">
                <a16:creationId xmlns:a16="http://schemas.microsoft.com/office/drawing/2014/main" id="{5EBC2129-007F-1642-9700-99850CED9219}"/>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F78758F8-0468-6547-B085-1D31378CEE6B}"/>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8" name="Picture Placeholder 2">
            <a:extLst>
              <a:ext uri="{FF2B5EF4-FFF2-40B4-BE49-F238E27FC236}">
                <a16:creationId xmlns:a16="http://schemas.microsoft.com/office/drawing/2014/main" id="{AD4AA152-CA58-6642-97F0-784AA30C1CDA}"/>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19" name="Date Placeholder 1">
            <a:extLst>
              <a:ext uri="{FF2B5EF4-FFF2-40B4-BE49-F238E27FC236}">
                <a16:creationId xmlns:a16="http://schemas.microsoft.com/office/drawing/2014/main" id="{85971A52-5685-B547-BA7F-62D5D5CBCE4D}"/>
              </a:ext>
            </a:extLst>
          </p:cNvPr>
          <p:cNvSpPr txBox="1">
            <a:spLocks noGrp="1"/>
          </p:cNvSpPr>
          <p:nvPr>
            <p:ph type="body" idx="27"/>
          </p:nvPr>
        </p:nvSpPr>
        <p:spPr>
          <a:xfrm>
            <a:off x="7472101" y="2616699"/>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2" name="Date Placeholder 1">
            <a:extLst>
              <a:ext uri="{FF2B5EF4-FFF2-40B4-BE49-F238E27FC236}">
                <a16:creationId xmlns:a16="http://schemas.microsoft.com/office/drawing/2014/main" id="{4A8FFA22-E1C9-2B48-8267-D2D85E2CC9AB}"/>
              </a:ext>
            </a:extLst>
          </p:cNvPr>
          <p:cNvSpPr txBox="1">
            <a:spLocks noGrp="1"/>
          </p:cNvSpPr>
          <p:nvPr>
            <p:ph type="body" idx="23" hasCustomPrompt="1"/>
          </p:nvPr>
        </p:nvSpPr>
        <p:spPr>
          <a:xfrm>
            <a:off x="7490393" y="3669189"/>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23" name="Date Placeholder 1">
            <a:extLst>
              <a:ext uri="{FF2B5EF4-FFF2-40B4-BE49-F238E27FC236}">
                <a16:creationId xmlns:a16="http://schemas.microsoft.com/office/drawing/2014/main" id="{85C2326E-0CF0-304A-AF85-898145D66AE9}"/>
              </a:ext>
            </a:extLst>
          </p:cNvPr>
          <p:cNvSpPr txBox="1">
            <a:spLocks noGrp="1"/>
          </p:cNvSpPr>
          <p:nvPr>
            <p:ph type="body" idx="31"/>
          </p:nvPr>
        </p:nvSpPr>
        <p:spPr>
          <a:xfrm>
            <a:off x="7472101" y="4923707"/>
            <a:ext cx="3608845"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5" name="Date Placeholder 1">
            <a:extLst>
              <a:ext uri="{FF2B5EF4-FFF2-40B4-BE49-F238E27FC236}">
                <a16:creationId xmlns:a16="http://schemas.microsoft.com/office/drawing/2014/main" id="{E91127A1-E921-A04E-9436-DD0F3F760AC3}"/>
              </a:ext>
            </a:extLst>
          </p:cNvPr>
          <p:cNvSpPr txBox="1">
            <a:spLocks noGrp="1"/>
          </p:cNvSpPr>
          <p:nvPr>
            <p:ph type="body" idx="33" hasCustomPrompt="1"/>
          </p:nvPr>
        </p:nvSpPr>
        <p:spPr>
          <a:xfrm>
            <a:off x="7490393" y="5976197"/>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6" name="Date Placeholder 1">
            <a:extLst>
              <a:ext uri="{FF2B5EF4-FFF2-40B4-BE49-F238E27FC236}">
                <a16:creationId xmlns:a16="http://schemas.microsoft.com/office/drawing/2014/main" id="{04A5E368-0388-6F45-98D1-6AF7B654F992}"/>
              </a:ext>
            </a:extLst>
          </p:cNvPr>
          <p:cNvSpPr txBox="1">
            <a:spLocks noGrp="1"/>
          </p:cNvSpPr>
          <p:nvPr>
            <p:ph type="body" idx="28" hasCustomPrompt="1"/>
          </p:nvPr>
        </p:nvSpPr>
        <p:spPr>
          <a:xfrm>
            <a:off x="6582086" y="2336283"/>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6" name="Date Placeholder 1">
            <a:extLst>
              <a:ext uri="{FF2B5EF4-FFF2-40B4-BE49-F238E27FC236}">
                <a16:creationId xmlns:a16="http://schemas.microsoft.com/office/drawing/2014/main" id="{1598095E-374F-FA4C-BA78-9A3E75A0A329}"/>
              </a:ext>
            </a:extLst>
          </p:cNvPr>
          <p:cNvSpPr txBox="1">
            <a:spLocks noGrp="1"/>
          </p:cNvSpPr>
          <p:nvPr>
            <p:ph type="body" idx="32" hasCustomPrompt="1"/>
          </p:nvPr>
        </p:nvSpPr>
        <p:spPr>
          <a:xfrm>
            <a:off x="6582086" y="4667675"/>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Tree>
    <p:extLst>
      <p:ext uri="{BB962C8B-B14F-4D97-AF65-F5344CB8AC3E}">
        <p14:creationId xmlns:p14="http://schemas.microsoft.com/office/powerpoint/2010/main" val="9614994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 Title Bullets and IMG - A">
    <p:spTree>
      <p:nvGrpSpPr>
        <p:cNvPr id="1" name=""/>
        <p:cNvGrpSpPr/>
        <p:nvPr/>
      </p:nvGrpSpPr>
      <p:grpSpPr>
        <a:xfrm>
          <a:off x="0" y="0"/>
          <a:ext cx="0" cy="0"/>
          <a:chOff x="0" y="0"/>
          <a:chExt cx="0" cy="0"/>
        </a:xfrm>
      </p:grpSpPr>
      <p:sp>
        <p:nvSpPr>
          <p:cNvPr id="25" name="Rectangle 11">
            <a:extLst>
              <a:ext uri="{FF2B5EF4-FFF2-40B4-BE49-F238E27FC236}">
                <a16:creationId xmlns:a16="http://schemas.microsoft.com/office/drawing/2014/main" id="{A80E93B5-A727-FC45-8C27-26849156842B}"/>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6" name="Rectangle 11">
            <a:extLst>
              <a:ext uri="{FF2B5EF4-FFF2-40B4-BE49-F238E27FC236}">
                <a16:creationId xmlns:a16="http://schemas.microsoft.com/office/drawing/2014/main" id="{8935F0C2-25D1-D844-898E-660C5BC7D18F}"/>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7" name="Rectangle 11">
            <a:extLst>
              <a:ext uri="{FF2B5EF4-FFF2-40B4-BE49-F238E27FC236}">
                <a16:creationId xmlns:a16="http://schemas.microsoft.com/office/drawing/2014/main" id="{11ED6672-2672-484F-8990-6FDD06990804}"/>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9"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F27234B5-21F7-9C44-989A-D033927CDFE4}"/>
              </a:ext>
            </a:extLst>
          </p:cNvPr>
          <p:cNvSpPr txBox="1">
            <a:spLocks noGrp="1"/>
          </p:cNvSpPr>
          <p:nvPr>
            <p:ph type="body" idx="30"/>
          </p:nvPr>
        </p:nvSpPr>
        <p:spPr>
          <a:xfrm>
            <a:off x="744368" y="2488805"/>
            <a:ext cx="4970023" cy="4369195"/>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5949442" y="402962"/>
            <a:ext cx="5852414" cy="6468911"/>
          </a:xfrm>
        </p:spPr>
        <p:txBody>
          <a:bodyPr/>
          <a:lstStyle/>
          <a:p>
            <a:r>
              <a:rPr lang="en-US"/>
              <a:t>Click icon to add picture</a:t>
            </a:r>
          </a:p>
        </p:txBody>
      </p:sp>
    </p:spTree>
    <p:extLst>
      <p:ext uri="{BB962C8B-B14F-4D97-AF65-F5344CB8AC3E}">
        <p14:creationId xmlns:p14="http://schemas.microsoft.com/office/powerpoint/2010/main" val="226126773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 Title Bullets and IMG - B">
    <p:spTree>
      <p:nvGrpSpPr>
        <p:cNvPr id="1" name=""/>
        <p:cNvGrpSpPr/>
        <p:nvPr/>
      </p:nvGrpSpPr>
      <p:grpSpPr>
        <a:xfrm>
          <a:off x="0" y="0"/>
          <a:ext cx="0" cy="0"/>
          <a:chOff x="0" y="0"/>
          <a:chExt cx="0" cy="0"/>
        </a:xfrm>
      </p:grpSpPr>
      <p:sp>
        <p:nvSpPr>
          <p:cNvPr id="24" name="Rectangle 11">
            <a:extLst>
              <a:ext uri="{FF2B5EF4-FFF2-40B4-BE49-F238E27FC236}">
                <a16:creationId xmlns:a16="http://schemas.microsoft.com/office/drawing/2014/main" id="{BBFE609C-DD0D-CF42-A73E-FF21FD36823E}"/>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11">
            <a:extLst>
              <a:ext uri="{FF2B5EF4-FFF2-40B4-BE49-F238E27FC236}">
                <a16:creationId xmlns:a16="http://schemas.microsoft.com/office/drawing/2014/main" id="{7E52F88E-2373-044A-A35A-77F17343A97D}"/>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6" name="Rectangle 11">
            <a:extLst>
              <a:ext uri="{FF2B5EF4-FFF2-40B4-BE49-F238E27FC236}">
                <a16:creationId xmlns:a16="http://schemas.microsoft.com/office/drawing/2014/main" id="{D0842ADA-60C4-BC47-BE20-D48E1A3A645C}"/>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6753431" y="680937"/>
            <a:ext cx="4017266" cy="940195"/>
          </a:xfrm>
          <a:prstGeom prst="rect">
            <a:avLst/>
          </a:prstGeom>
        </p:spPr>
        <p:txBody>
          <a:bodyPr anchor="t">
            <a:normAutofit/>
          </a:bodyPr>
          <a:lstStyle>
            <a:lvl1pPr marL="0" indent="0">
              <a:lnSpc>
                <a:spcPct val="100000"/>
              </a:lnSpc>
              <a:buNone/>
              <a:defRPr sz="3600" b="1" i="0">
                <a:solidFill>
                  <a:srgbClr val="8F3C22"/>
                </a:solidFill>
              </a:defRPr>
            </a:lvl1pPr>
          </a:lstStyle>
          <a:p>
            <a:pPr lvl="0"/>
            <a:r>
              <a:rPr lang="en-US"/>
              <a:t>Click to edit Master text styles</a:t>
            </a:r>
          </a:p>
        </p:txBody>
      </p:sp>
      <p:sp>
        <p:nvSpPr>
          <p:cNvPr id="3" name="Picture Placeholder 2">
            <a:extLst>
              <a:ext uri="{FF2B5EF4-FFF2-40B4-BE49-F238E27FC236}">
                <a16:creationId xmlns:a16="http://schemas.microsoft.com/office/drawing/2014/main" id="{2792A812-0C8C-9140-9A5D-3DF14A56EFA2}"/>
              </a:ext>
            </a:extLst>
          </p:cNvPr>
          <p:cNvSpPr>
            <a:spLocks noGrp="1"/>
          </p:cNvSpPr>
          <p:nvPr>
            <p:ph type="pic" sz="quarter" idx="34"/>
          </p:nvPr>
        </p:nvSpPr>
        <p:spPr>
          <a:xfrm>
            <a:off x="406584" y="402962"/>
            <a:ext cx="5852414" cy="6455038"/>
          </a:xfrm>
        </p:spPr>
        <p:txBody>
          <a:bodyPr/>
          <a:lstStyle/>
          <a:p>
            <a:r>
              <a:rPr lang="en-US"/>
              <a:t>Click icon to add picture</a:t>
            </a:r>
          </a:p>
        </p:txBody>
      </p:sp>
      <p:sp>
        <p:nvSpPr>
          <p:cNvPr id="14" name="Date Placeholder 1">
            <a:extLst>
              <a:ext uri="{FF2B5EF4-FFF2-40B4-BE49-F238E27FC236}">
                <a16:creationId xmlns:a16="http://schemas.microsoft.com/office/drawing/2014/main" id="{0F408AA4-2050-644D-99E5-B2FF2514BF86}"/>
              </a:ext>
            </a:extLst>
          </p:cNvPr>
          <p:cNvSpPr txBox="1">
            <a:spLocks noGrp="1"/>
          </p:cNvSpPr>
          <p:nvPr>
            <p:ph type="body" idx="30"/>
          </p:nvPr>
        </p:nvSpPr>
        <p:spPr>
          <a:xfrm>
            <a:off x="6702574" y="2488805"/>
            <a:ext cx="4806940" cy="4528221"/>
          </a:xfrm>
          <a:prstGeom prst="rect">
            <a:avLst/>
          </a:prstGeom>
        </p:spPr>
        <p:txBody>
          <a:bodyPr anchor="t">
            <a:normAutofit/>
          </a:bodyPr>
          <a:lstStyle>
            <a:lvl1pPr marL="285750" indent="-285750">
              <a:lnSpc>
                <a:spcPct val="8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30652165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cean - Title Content Quote">
    <p:spTree>
      <p:nvGrpSpPr>
        <p:cNvPr id="1" name=""/>
        <p:cNvGrpSpPr/>
        <p:nvPr/>
      </p:nvGrpSpPr>
      <p:grpSpPr>
        <a:xfrm>
          <a:off x="0" y="0"/>
          <a:ext cx="0" cy="0"/>
          <a:chOff x="0" y="0"/>
          <a:chExt cx="0" cy="0"/>
        </a:xfrm>
      </p:grpSpPr>
      <p:pic>
        <p:nvPicPr>
          <p:cNvPr id="13" name="Stocksy_comp_685326.jpg" descr="Stocksy_comp_685326.jpg">
            <a:extLst>
              <a:ext uri="{FF2B5EF4-FFF2-40B4-BE49-F238E27FC236}">
                <a16:creationId xmlns:a16="http://schemas.microsoft.com/office/drawing/2014/main" id="{3AB77E9A-2352-2A40-AC40-B748BF5F52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5" name="Rectangle 11">
            <a:extLst>
              <a:ext uri="{FF2B5EF4-FFF2-40B4-BE49-F238E27FC236}">
                <a16:creationId xmlns:a16="http://schemas.microsoft.com/office/drawing/2014/main" id="{54EE85F9-9BD9-DA40-9484-F82F502E2E0E}"/>
              </a:ext>
            </a:extLst>
          </p:cNvPr>
          <p:cNvSpPr/>
          <p:nvPr userDrawn="1"/>
        </p:nvSpPr>
        <p:spPr>
          <a:xfrm>
            <a:off x="234755" y="230292"/>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C1645BF9-32A2-8142-862E-C24EA8806B63}"/>
              </a:ext>
            </a:extLst>
          </p:cNvPr>
          <p:cNvSpPr/>
          <p:nvPr userDrawn="1"/>
        </p:nvSpPr>
        <p:spPr>
          <a:xfrm>
            <a:off x="386861" y="389089"/>
            <a:ext cx="11418277" cy="6468910"/>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1AF5B31F-5904-044F-9D1F-B764B1E2CD55}"/>
              </a:ext>
            </a:extLst>
          </p:cNvPr>
          <p:cNvSpPr/>
          <p:nvPr userDrawn="1"/>
        </p:nvSpPr>
        <p:spPr>
          <a:xfrm>
            <a:off x="0" y="3087871"/>
            <a:ext cx="12192000" cy="3770128"/>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Screen Shot 2021-07-29 at 2.38.14 PM.png">
            <a:extLst>
              <a:ext uri="{FF2B5EF4-FFF2-40B4-BE49-F238E27FC236}">
                <a16:creationId xmlns:a16="http://schemas.microsoft.com/office/drawing/2014/main" id="{F7D83C8A-4EA6-1B47-BA06-0C5DFA80ADCC}"/>
              </a:ext>
            </a:extLst>
          </p:cNvPr>
          <p:cNvSpPr>
            <a:spLocks noGrp="1"/>
          </p:cNvSpPr>
          <p:nvPr>
            <p:ph type="pic" sz="half" idx="23"/>
          </p:nvPr>
        </p:nvSpPr>
        <p:spPr>
          <a:xfrm>
            <a:off x="-641519" y="872113"/>
            <a:ext cx="5142374" cy="3720904"/>
          </a:xfrm>
          <a:prstGeom prst="rect">
            <a:avLst/>
          </a:prstGeom>
          <a:ln w="139700">
            <a:solidFill>
              <a:srgbClr val="3E4435"/>
            </a:solidFill>
            <a:miter lim="800000"/>
          </a:ln>
        </p:spPr>
        <p:txBody>
          <a:bodyPr lIns="91439" rIns="91439">
            <a:noAutofit/>
          </a:bodyPr>
          <a:lstStyle/>
          <a:p>
            <a:r>
              <a:rPr lang="en-US"/>
              <a:t>Click icon to add picture</a:t>
            </a:r>
            <a:endParaRPr/>
          </a:p>
        </p:txBody>
      </p:sp>
      <p:sp>
        <p:nvSpPr>
          <p:cNvPr id="10" name="Date Placeholder 1">
            <a:extLst>
              <a:ext uri="{FF2B5EF4-FFF2-40B4-BE49-F238E27FC236}">
                <a16:creationId xmlns:a16="http://schemas.microsoft.com/office/drawing/2014/main" id="{8D6E51C8-3E1D-E44C-AC11-60D91E1A169A}"/>
              </a:ext>
            </a:extLst>
          </p:cNvPr>
          <p:cNvSpPr txBox="1">
            <a:spLocks noGrp="1"/>
          </p:cNvSpPr>
          <p:nvPr>
            <p:ph type="body" idx="27"/>
          </p:nvPr>
        </p:nvSpPr>
        <p:spPr>
          <a:xfrm>
            <a:off x="5974892" y="2775195"/>
            <a:ext cx="3608845" cy="940195"/>
          </a:xfrm>
          <a:prstGeom prst="rect">
            <a:avLst/>
          </a:prstGeom>
        </p:spPr>
        <p:txBody>
          <a:bodyPr anchor="t">
            <a:normAutofit/>
          </a:bodyPr>
          <a:lstStyle>
            <a:lvl1pPr marL="0" indent="0">
              <a:lnSpc>
                <a:spcPct val="110000"/>
              </a:lnSpc>
              <a:buNone/>
              <a:defRPr sz="2000" i="1">
                <a:solidFill>
                  <a:schemeClr val="tx1"/>
                </a:solidFill>
              </a:defRPr>
            </a:lvl1pPr>
          </a:lstStyle>
          <a:p>
            <a:pPr lvl="0"/>
            <a:r>
              <a:rPr lang="en-US"/>
              <a:t>Click to edit Master text styles</a:t>
            </a:r>
          </a:p>
        </p:txBody>
      </p:sp>
      <p:sp>
        <p:nvSpPr>
          <p:cNvPr id="11" name="Date Placeholder 1">
            <a:extLst>
              <a:ext uri="{FF2B5EF4-FFF2-40B4-BE49-F238E27FC236}">
                <a16:creationId xmlns:a16="http://schemas.microsoft.com/office/drawing/2014/main" id="{C2DABA48-184E-DC4C-8C56-126D7223D335}"/>
              </a:ext>
            </a:extLst>
          </p:cNvPr>
          <p:cNvSpPr txBox="1">
            <a:spLocks noGrp="1"/>
          </p:cNvSpPr>
          <p:nvPr>
            <p:ph type="body" idx="28" hasCustomPrompt="1"/>
          </p:nvPr>
        </p:nvSpPr>
        <p:spPr>
          <a:xfrm>
            <a:off x="5084877" y="2445753"/>
            <a:ext cx="731519" cy="940195"/>
          </a:xfrm>
          <a:prstGeom prst="rect">
            <a:avLst/>
          </a:prstGeom>
        </p:spPr>
        <p:txBody>
          <a:bodyPr anchor="t">
            <a:noAutofit/>
          </a:bodyPr>
          <a:lstStyle>
            <a:lvl1pPr marL="0" indent="0" algn="r">
              <a:lnSpc>
                <a:spcPct val="110000"/>
              </a:lnSpc>
              <a:buNone/>
              <a:defRPr sz="9000" b="1" i="0">
                <a:solidFill>
                  <a:schemeClr val="tx1"/>
                </a:solidFill>
              </a:defRPr>
            </a:lvl1pPr>
          </a:lstStyle>
          <a:p>
            <a:r>
              <a:rPr lang="en-US"/>
              <a:t>“</a:t>
            </a:r>
            <a:endParaRPr/>
          </a:p>
        </p:txBody>
      </p:sp>
      <p:sp>
        <p:nvSpPr>
          <p:cNvPr id="12" name="Date Placeholder 1">
            <a:extLst>
              <a:ext uri="{FF2B5EF4-FFF2-40B4-BE49-F238E27FC236}">
                <a16:creationId xmlns:a16="http://schemas.microsoft.com/office/drawing/2014/main" id="{CAD12C18-EF9B-0547-BE8D-37B1D2A6E806}"/>
              </a:ext>
            </a:extLst>
          </p:cNvPr>
          <p:cNvSpPr txBox="1">
            <a:spLocks noGrp="1"/>
          </p:cNvSpPr>
          <p:nvPr>
            <p:ph type="body" idx="29" hasCustomPrompt="1"/>
          </p:nvPr>
        </p:nvSpPr>
        <p:spPr>
          <a:xfrm>
            <a:off x="5993184" y="4277812"/>
            <a:ext cx="2743201" cy="127001"/>
          </a:xfrm>
          <a:prstGeom prst="rect">
            <a:avLst/>
          </a:prstGeom>
        </p:spPr>
        <p:txBody>
          <a:bodyPr anchor="t">
            <a:noAutofit/>
          </a:bodyPr>
          <a:lstStyle>
            <a:lvl1pPr marL="0" indent="0" algn="l">
              <a:buNone/>
              <a:defRPr sz="1600" b="1">
                <a:solidFill>
                  <a:srgbClr val="9A3517"/>
                </a:solidFill>
              </a:defRPr>
            </a:lvl1pPr>
          </a:lstStyle>
          <a:p>
            <a:r>
              <a:rPr lang="en-US"/>
              <a:t>ATTRIBUTION</a:t>
            </a:r>
            <a:endParaRPr/>
          </a:p>
        </p:txBody>
      </p:sp>
      <p:sp>
        <p:nvSpPr>
          <p:cNvPr id="14" name="Date Placeholder 1">
            <a:extLst>
              <a:ext uri="{FF2B5EF4-FFF2-40B4-BE49-F238E27FC236}">
                <a16:creationId xmlns:a16="http://schemas.microsoft.com/office/drawing/2014/main" id="{DE420898-B380-D446-8EAD-03FC42BEC86B}"/>
              </a:ext>
            </a:extLst>
          </p:cNvPr>
          <p:cNvSpPr txBox="1">
            <a:spLocks noGrp="1"/>
          </p:cNvSpPr>
          <p:nvPr>
            <p:ph type="body" idx="30"/>
          </p:nvPr>
        </p:nvSpPr>
        <p:spPr>
          <a:xfrm>
            <a:off x="5090964" y="872113"/>
            <a:ext cx="6485340"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Tree>
    <p:extLst>
      <p:ext uri="{BB962C8B-B14F-4D97-AF65-F5344CB8AC3E}">
        <p14:creationId xmlns:p14="http://schemas.microsoft.com/office/powerpoint/2010/main" val="106492394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eat - Title Content Quote">
    <p:spTree>
      <p:nvGrpSpPr>
        <p:cNvPr id="1" name=""/>
        <p:cNvGrpSpPr/>
        <p:nvPr/>
      </p:nvGrpSpPr>
      <p:grpSpPr>
        <a:xfrm>
          <a:off x="0" y="0"/>
          <a:ext cx="0" cy="0"/>
          <a:chOff x="0" y="0"/>
          <a:chExt cx="0" cy="0"/>
        </a:xfrm>
      </p:grpSpPr>
      <p:pic>
        <p:nvPicPr>
          <p:cNvPr id="18" name="Stocksy_comp_705930.jpg" descr="Stocksy_comp_705930.jpg">
            <a:extLst>
              <a:ext uri="{FF2B5EF4-FFF2-40B4-BE49-F238E27FC236}">
                <a16:creationId xmlns:a16="http://schemas.microsoft.com/office/drawing/2014/main" id="{89D07338-9597-A943-9849-C74747BD04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7999"/>
          </a:xfrm>
          <a:prstGeom prst="rect">
            <a:avLst/>
          </a:prstGeom>
          <a:ln w="12700">
            <a:miter lim="400000"/>
          </a:ln>
        </p:spPr>
      </p:pic>
      <p:sp>
        <p:nvSpPr>
          <p:cNvPr id="15" name="Rectangle 11">
            <a:extLst>
              <a:ext uri="{FF2B5EF4-FFF2-40B4-BE49-F238E27FC236}">
                <a16:creationId xmlns:a16="http://schemas.microsoft.com/office/drawing/2014/main" id="{54EE85F9-9BD9-DA40-9484-F82F502E2E0E}"/>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C1645BF9-32A2-8142-862E-C24EA8806B63}"/>
              </a:ext>
            </a:extLst>
          </p:cNvPr>
          <p:cNvSpPr/>
          <p:nvPr userDrawn="1"/>
        </p:nvSpPr>
        <p:spPr>
          <a:xfrm>
            <a:off x="386861" y="389088"/>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1AF5B31F-5904-044F-9D1F-B764B1E2CD55}"/>
              </a:ext>
            </a:extLst>
          </p:cNvPr>
          <p:cNvSpPr/>
          <p:nvPr userDrawn="1"/>
        </p:nvSpPr>
        <p:spPr>
          <a:xfrm>
            <a:off x="0" y="3087870"/>
            <a:ext cx="12192000" cy="3770129"/>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Screen Shot 2021-07-29 at 2.38.14 PM.png">
            <a:extLst>
              <a:ext uri="{FF2B5EF4-FFF2-40B4-BE49-F238E27FC236}">
                <a16:creationId xmlns:a16="http://schemas.microsoft.com/office/drawing/2014/main" id="{F7D83C8A-4EA6-1B47-BA06-0C5DFA80ADCC}"/>
              </a:ext>
            </a:extLst>
          </p:cNvPr>
          <p:cNvSpPr>
            <a:spLocks noGrp="1"/>
          </p:cNvSpPr>
          <p:nvPr>
            <p:ph type="pic" sz="half" idx="23"/>
          </p:nvPr>
        </p:nvSpPr>
        <p:spPr>
          <a:xfrm>
            <a:off x="-641519" y="872113"/>
            <a:ext cx="5142374" cy="3720904"/>
          </a:xfrm>
          <a:prstGeom prst="rect">
            <a:avLst/>
          </a:prstGeom>
          <a:ln w="139700">
            <a:solidFill>
              <a:srgbClr val="3E4435"/>
            </a:solidFill>
            <a:miter lim="800000"/>
          </a:ln>
        </p:spPr>
        <p:txBody>
          <a:bodyPr lIns="91439" rIns="91439">
            <a:noAutofit/>
          </a:bodyPr>
          <a:lstStyle/>
          <a:p>
            <a:r>
              <a:rPr lang="en-US"/>
              <a:t>Click icon to add picture</a:t>
            </a:r>
            <a:endParaRPr/>
          </a:p>
        </p:txBody>
      </p:sp>
      <p:sp>
        <p:nvSpPr>
          <p:cNvPr id="10" name="Date Placeholder 1">
            <a:extLst>
              <a:ext uri="{FF2B5EF4-FFF2-40B4-BE49-F238E27FC236}">
                <a16:creationId xmlns:a16="http://schemas.microsoft.com/office/drawing/2014/main" id="{8D6E51C8-3E1D-E44C-AC11-60D91E1A169A}"/>
              </a:ext>
            </a:extLst>
          </p:cNvPr>
          <p:cNvSpPr txBox="1">
            <a:spLocks noGrp="1"/>
          </p:cNvSpPr>
          <p:nvPr>
            <p:ph type="body" idx="27"/>
          </p:nvPr>
        </p:nvSpPr>
        <p:spPr>
          <a:xfrm>
            <a:off x="5974892" y="2775195"/>
            <a:ext cx="3608845" cy="940195"/>
          </a:xfrm>
          <a:prstGeom prst="rect">
            <a:avLst/>
          </a:prstGeom>
        </p:spPr>
        <p:txBody>
          <a:bodyPr anchor="t">
            <a:normAutofit/>
          </a:bodyPr>
          <a:lstStyle>
            <a:lvl1pPr marL="0" indent="0">
              <a:lnSpc>
                <a:spcPct val="110000"/>
              </a:lnSpc>
              <a:buNone/>
              <a:defRPr sz="2000" i="1">
                <a:solidFill>
                  <a:schemeClr val="tx1"/>
                </a:solidFill>
              </a:defRPr>
            </a:lvl1pPr>
          </a:lstStyle>
          <a:p>
            <a:pPr lvl="0"/>
            <a:r>
              <a:rPr lang="en-US"/>
              <a:t>Click to edit Master text styles</a:t>
            </a:r>
          </a:p>
        </p:txBody>
      </p:sp>
      <p:sp>
        <p:nvSpPr>
          <p:cNvPr id="11" name="Date Placeholder 1">
            <a:extLst>
              <a:ext uri="{FF2B5EF4-FFF2-40B4-BE49-F238E27FC236}">
                <a16:creationId xmlns:a16="http://schemas.microsoft.com/office/drawing/2014/main" id="{C2DABA48-184E-DC4C-8C56-126D7223D335}"/>
              </a:ext>
            </a:extLst>
          </p:cNvPr>
          <p:cNvSpPr txBox="1">
            <a:spLocks noGrp="1"/>
          </p:cNvSpPr>
          <p:nvPr>
            <p:ph type="body" idx="28" hasCustomPrompt="1"/>
          </p:nvPr>
        </p:nvSpPr>
        <p:spPr>
          <a:xfrm>
            <a:off x="5084877" y="2445753"/>
            <a:ext cx="731519" cy="940195"/>
          </a:xfrm>
          <a:prstGeom prst="rect">
            <a:avLst/>
          </a:prstGeom>
        </p:spPr>
        <p:txBody>
          <a:bodyPr anchor="t">
            <a:noAutofit/>
          </a:bodyPr>
          <a:lstStyle>
            <a:lvl1pPr marL="0" indent="0" algn="r">
              <a:lnSpc>
                <a:spcPct val="110000"/>
              </a:lnSpc>
              <a:buNone/>
              <a:defRPr sz="9000" b="1" i="0">
                <a:solidFill>
                  <a:schemeClr val="tx1"/>
                </a:solidFill>
              </a:defRPr>
            </a:lvl1pPr>
          </a:lstStyle>
          <a:p>
            <a:r>
              <a:rPr lang="en-US"/>
              <a:t>“</a:t>
            </a:r>
            <a:endParaRPr/>
          </a:p>
        </p:txBody>
      </p:sp>
      <p:sp>
        <p:nvSpPr>
          <p:cNvPr id="12" name="Date Placeholder 1">
            <a:extLst>
              <a:ext uri="{FF2B5EF4-FFF2-40B4-BE49-F238E27FC236}">
                <a16:creationId xmlns:a16="http://schemas.microsoft.com/office/drawing/2014/main" id="{CAD12C18-EF9B-0547-BE8D-37B1D2A6E806}"/>
              </a:ext>
            </a:extLst>
          </p:cNvPr>
          <p:cNvSpPr txBox="1">
            <a:spLocks noGrp="1"/>
          </p:cNvSpPr>
          <p:nvPr>
            <p:ph type="body" idx="29" hasCustomPrompt="1"/>
          </p:nvPr>
        </p:nvSpPr>
        <p:spPr>
          <a:xfrm>
            <a:off x="5993184" y="4277812"/>
            <a:ext cx="2743201" cy="127001"/>
          </a:xfrm>
          <a:prstGeom prst="rect">
            <a:avLst/>
          </a:prstGeom>
        </p:spPr>
        <p:txBody>
          <a:bodyPr anchor="t">
            <a:noAutofit/>
          </a:bodyPr>
          <a:lstStyle>
            <a:lvl1pPr marL="0" indent="0" algn="l">
              <a:buNone/>
              <a:defRPr sz="1600" b="1">
                <a:solidFill>
                  <a:srgbClr val="9A3517"/>
                </a:solidFill>
              </a:defRPr>
            </a:lvl1pPr>
          </a:lstStyle>
          <a:p>
            <a:r>
              <a:rPr lang="en-US"/>
              <a:t>ATTRIBUTION</a:t>
            </a:r>
            <a:endParaRPr/>
          </a:p>
        </p:txBody>
      </p:sp>
      <p:sp>
        <p:nvSpPr>
          <p:cNvPr id="14" name="Date Placeholder 1">
            <a:extLst>
              <a:ext uri="{FF2B5EF4-FFF2-40B4-BE49-F238E27FC236}">
                <a16:creationId xmlns:a16="http://schemas.microsoft.com/office/drawing/2014/main" id="{DE420898-B380-D446-8EAD-03FC42BEC86B}"/>
              </a:ext>
            </a:extLst>
          </p:cNvPr>
          <p:cNvSpPr txBox="1">
            <a:spLocks noGrp="1"/>
          </p:cNvSpPr>
          <p:nvPr>
            <p:ph type="body" idx="30"/>
          </p:nvPr>
        </p:nvSpPr>
        <p:spPr>
          <a:xfrm>
            <a:off x="5090964" y="872113"/>
            <a:ext cx="6485340"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Tree>
    <p:extLst>
      <p:ext uri="{BB962C8B-B14F-4D97-AF65-F5344CB8AC3E}">
        <p14:creationId xmlns:p14="http://schemas.microsoft.com/office/powerpoint/2010/main" val="257702074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iff - Title Content Quote">
    <p:spTree>
      <p:nvGrpSpPr>
        <p:cNvPr id="1" name=""/>
        <p:cNvGrpSpPr/>
        <p:nvPr/>
      </p:nvGrpSpPr>
      <p:grpSpPr>
        <a:xfrm>
          <a:off x="0" y="0"/>
          <a:ext cx="0" cy="0"/>
          <a:chOff x="0" y="0"/>
          <a:chExt cx="0" cy="0"/>
        </a:xfrm>
      </p:grpSpPr>
      <p:pic>
        <p:nvPicPr>
          <p:cNvPr id="18" name="Stocksy_comp_27990 (1).jpg" descr="Stocksy_comp_27990 (1).jpg">
            <a:extLst>
              <a:ext uri="{FF2B5EF4-FFF2-40B4-BE49-F238E27FC236}">
                <a16:creationId xmlns:a16="http://schemas.microsoft.com/office/drawing/2014/main" id="{F3283E37-6B72-554C-87A0-23D9E257E5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5" name="Rectangle 11">
            <a:extLst>
              <a:ext uri="{FF2B5EF4-FFF2-40B4-BE49-F238E27FC236}">
                <a16:creationId xmlns:a16="http://schemas.microsoft.com/office/drawing/2014/main" id="{54EE85F9-9BD9-DA40-9484-F82F502E2E0E}"/>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C1645BF9-32A2-8142-862E-C24EA8806B63}"/>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1AF5B31F-5904-044F-9D1F-B764B1E2CD55}"/>
              </a:ext>
            </a:extLst>
          </p:cNvPr>
          <p:cNvSpPr/>
          <p:nvPr userDrawn="1"/>
        </p:nvSpPr>
        <p:spPr>
          <a:xfrm>
            <a:off x="0" y="3087870"/>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Screen Shot 2021-07-29 at 2.38.14 PM.png">
            <a:extLst>
              <a:ext uri="{FF2B5EF4-FFF2-40B4-BE49-F238E27FC236}">
                <a16:creationId xmlns:a16="http://schemas.microsoft.com/office/drawing/2014/main" id="{F7D83C8A-4EA6-1B47-BA06-0C5DFA80ADCC}"/>
              </a:ext>
            </a:extLst>
          </p:cNvPr>
          <p:cNvSpPr>
            <a:spLocks noGrp="1"/>
          </p:cNvSpPr>
          <p:nvPr>
            <p:ph type="pic" sz="half" idx="23"/>
          </p:nvPr>
        </p:nvSpPr>
        <p:spPr>
          <a:xfrm>
            <a:off x="-641519" y="872113"/>
            <a:ext cx="5142374" cy="3720904"/>
          </a:xfrm>
          <a:prstGeom prst="rect">
            <a:avLst/>
          </a:prstGeom>
          <a:ln w="139700">
            <a:solidFill>
              <a:srgbClr val="3E4435"/>
            </a:solidFill>
            <a:miter lim="800000"/>
          </a:ln>
        </p:spPr>
        <p:txBody>
          <a:bodyPr lIns="91439" rIns="91439">
            <a:noAutofit/>
          </a:bodyPr>
          <a:lstStyle/>
          <a:p>
            <a:r>
              <a:rPr lang="en-US"/>
              <a:t>Click icon to add picture</a:t>
            </a:r>
            <a:endParaRPr/>
          </a:p>
        </p:txBody>
      </p:sp>
      <p:sp>
        <p:nvSpPr>
          <p:cNvPr id="10" name="Date Placeholder 1">
            <a:extLst>
              <a:ext uri="{FF2B5EF4-FFF2-40B4-BE49-F238E27FC236}">
                <a16:creationId xmlns:a16="http://schemas.microsoft.com/office/drawing/2014/main" id="{8D6E51C8-3E1D-E44C-AC11-60D91E1A169A}"/>
              </a:ext>
            </a:extLst>
          </p:cNvPr>
          <p:cNvSpPr txBox="1">
            <a:spLocks noGrp="1"/>
          </p:cNvSpPr>
          <p:nvPr>
            <p:ph type="body" idx="27"/>
          </p:nvPr>
        </p:nvSpPr>
        <p:spPr>
          <a:xfrm>
            <a:off x="5974892" y="2775195"/>
            <a:ext cx="3608845" cy="940195"/>
          </a:xfrm>
          <a:prstGeom prst="rect">
            <a:avLst/>
          </a:prstGeom>
        </p:spPr>
        <p:txBody>
          <a:bodyPr anchor="t">
            <a:normAutofit/>
          </a:bodyPr>
          <a:lstStyle>
            <a:lvl1pPr marL="0" indent="0">
              <a:lnSpc>
                <a:spcPct val="110000"/>
              </a:lnSpc>
              <a:buNone/>
              <a:defRPr sz="2000" i="1">
                <a:solidFill>
                  <a:schemeClr val="tx1"/>
                </a:solidFill>
              </a:defRPr>
            </a:lvl1pPr>
          </a:lstStyle>
          <a:p>
            <a:pPr lvl="0"/>
            <a:r>
              <a:rPr lang="en-US"/>
              <a:t>Click to edit Master text styles</a:t>
            </a:r>
          </a:p>
        </p:txBody>
      </p:sp>
      <p:sp>
        <p:nvSpPr>
          <p:cNvPr id="11" name="Date Placeholder 1">
            <a:extLst>
              <a:ext uri="{FF2B5EF4-FFF2-40B4-BE49-F238E27FC236}">
                <a16:creationId xmlns:a16="http://schemas.microsoft.com/office/drawing/2014/main" id="{C2DABA48-184E-DC4C-8C56-126D7223D335}"/>
              </a:ext>
            </a:extLst>
          </p:cNvPr>
          <p:cNvSpPr txBox="1">
            <a:spLocks noGrp="1"/>
          </p:cNvSpPr>
          <p:nvPr>
            <p:ph type="body" idx="28" hasCustomPrompt="1"/>
          </p:nvPr>
        </p:nvSpPr>
        <p:spPr>
          <a:xfrm>
            <a:off x="5084877" y="2445753"/>
            <a:ext cx="731519" cy="940195"/>
          </a:xfrm>
          <a:prstGeom prst="rect">
            <a:avLst/>
          </a:prstGeom>
        </p:spPr>
        <p:txBody>
          <a:bodyPr anchor="t">
            <a:noAutofit/>
          </a:bodyPr>
          <a:lstStyle>
            <a:lvl1pPr marL="0" indent="0" algn="r">
              <a:lnSpc>
                <a:spcPct val="110000"/>
              </a:lnSpc>
              <a:buNone/>
              <a:defRPr sz="9000" b="1" i="0">
                <a:solidFill>
                  <a:schemeClr val="tx1"/>
                </a:solidFill>
              </a:defRPr>
            </a:lvl1pPr>
          </a:lstStyle>
          <a:p>
            <a:r>
              <a:rPr lang="en-US"/>
              <a:t>“</a:t>
            </a:r>
            <a:endParaRPr/>
          </a:p>
        </p:txBody>
      </p:sp>
      <p:sp>
        <p:nvSpPr>
          <p:cNvPr id="12" name="Date Placeholder 1">
            <a:extLst>
              <a:ext uri="{FF2B5EF4-FFF2-40B4-BE49-F238E27FC236}">
                <a16:creationId xmlns:a16="http://schemas.microsoft.com/office/drawing/2014/main" id="{CAD12C18-EF9B-0547-BE8D-37B1D2A6E806}"/>
              </a:ext>
            </a:extLst>
          </p:cNvPr>
          <p:cNvSpPr txBox="1">
            <a:spLocks noGrp="1"/>
          </p:cNvSpPr>
          <p:nvPr>
            <p:ph type="body" idx="29" hasCustomPrompt="1"/>
          </p:nvPr>
        </p:nvSpPr>
        <p:spPr>
          <a:xfrm>
            <a:off x="5993184" y="4277812"/>
            <a:ext cx="2743201" cy="127001"/>
          </a:xfrm>
          <a:prstGeom prst="rect">
            <a:avLst/>
          </a:prstGeom>
        </p:spPr>
        <p:txBody>
          <a:bodyPr anchor="t">
            <a:noAutofit/>
          </a:bodyPr>
          <a:lstStyle>
            <a:lvl1pPr marL="0" indent="0" algn="l">
              <a:buNone/>
              <a:defRPr sz="1600" b="1">
                <a:solidFill>
                  <a:srgbClr val="9A3517"/>
                </a:solidFill>
              </a:defRPr>
            </a:lvl1pPr>
          </a:lstStyle>
          <a:p>
            <a:r>
              <a:rPr lang="en-US"/>
              <a:t>ATTRIBUTION</a:t>
            </a:r>
            <a:endParaRPr/>
          </a:p>
        </p:txBody>
      </p:sp>
      <p:sp>
        <p:nvSpPr>
          <p:cNvPr id="14" name="Date Placeholder 1">
            <a:extLst>
              <a:ext uri="{FF2B5EF4-FFF2-40B4-BE49-F238E27FC236}">
                <a16:creationId xmlns:a16="http://schemas.microsoft.com/office/drawing/2014/main" id="{DE420898-B380-D446-8EAD-03FC42BEC86B}"/>
              </a:ext>
            </a:extLst>
          </p:cNvPr>
          <p:cNvSpPr txBox="1">
            <a:spLocks noGrp="1"/>
          </p:cNvSpPr>
          <p:nvPr>
            <p:ph type="body" idx="30"/>
          </p:nvPr>
        </p:nvSpPr>
        <p:spPr>
          <a:xfrm>
            <a:off x="5090964" y="872113"/>
            <a:ext cx="6485340"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Tree>
    <p:extLst>
      <p:ext uri="{BB962C8B-B14F-4D97-AF65-F5344CB8AC3E}">
        <p14:creationId xmlns:p14="http://schemas.microsoft.com/office/powerpoint/2010/main" val="331414124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eat - Cover Page with People">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39233053-5D87-1B4D-BB82-B8C32F87B3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767490" y="4236597"/>
            <a:ext cx="4462878"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9071332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rest - Title Content Quote">
    <p:spTree>
      <p:nvGrpSpPr>
        <p:cNvPr id="1" name=""/>
        <p:cNvGrpSpPr/>
        <p:nvPr/>
      </p:nvGrpSpPr>
      <p:grpSpPr>
        <a:xfrm>
          <a:off x="0" y="0"/>
          <a:ext cx="0" cy="0"/>
          <a:chOff x="0" y="0"/>
          <a:chExt cx="0" cy="0"/>
        </a:xfrm>
      </p:grpSpPr>
      <p:pic>
        <p:nvPicPr>
          <p:cNvPr id="18" name="Hoh-Rain-Forest,-Olympic-National-Park,-Washington-2017 copy.png" descr="Hoh-Rain-Forest,-Olympic-National-Park,-Washington-2017 copy.png">
            <a:extLst>
              <a:ext uri="{FF2B5EF4-FFF2-40B4-BE49-F238E27FC236}">
                <a16:creationId xmlns:a16="http://schemas.microsoft.com/office/drawing/2014/main" id="{4FE4B4F5-CB28-1445-9CA1-59E415FD3D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7999"/>
          </a:xfrm>
          <a:prstGeom prst="rect">
            <a:avLst/>
          </a:prstGeom>
          <a:ln w="12700">
            <a:miter lim="400000"/>
          </a:ln>
        </p:spPr>
      </p:pic>
      <p:sp>
        <p:nvSpPr>
          <p:cNvPr id="15" name="Rectangle 11">
            <a:extLst>
              <a:ext uri="{FF2B5EF4-FFF2-40B4-BE49-F238E27FC236}">
                <a16:creationId xmlns:a16="http://schemas.microsoft.com/office/drawing/2014/main" id="{54EE85F9-9BD9-DA40-9484-F82F502E2E0E}"/>
              </a:ext>
            </a:extLst>
          </p:cNvPr>
          <p:cNvSpPr/>
          <p:nvPr userDrawn="1"/>
        </p:nvSpPr>
        <p:spPr>
          <a:xfrm>
            <a:off x="234755"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C1645BF9-32A2-8142-862E-C24EA8806B63}"/>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1AF5B31F-5904-044F-9D1F-B764B1E2CD55}"/>
              </a:ext>
            </a:extLst>
          </p:cNvPr>
          <p:cNvSpPr/>
          <p:nvPr userDrawn="1"/>
        </p:nvSpPr>
        <p:spPr>
          <a:xfrm>
            <a:off x="0" y="3087870"/>
            <a:ext cx="12192000" cy="3770129"/>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Screen Shot 2021-07-29 at 2.38.14 PM.png">
            <a:extLst>
              <a:ext uri="{FF2B5EF4-FFF2-40B4-BE49-F238E27FC236}">
                <a16:creationId xmlns:a16="http://schemas.microsoft.com/office/drawing/2014/main" id="{F7D83C8A-4EA6-1B47-BA06-0C5DFA80ADCC}"/>
              </a:ext>
            </a:extLst>
          </p:cNvPr>
          <p:cNvSpPr>
            <a:spLocks noGrp="1"/>
          </p:cNvSpPr>
          <p:nvPr>
            <p:ph type="pic" sz="half" idx="23"/>
          </p:nvPr>
        </p:nvSpPr>
        <p:spPr>
          <a:xfrm>
            <a:off x="-641519" y="872113"/>
            <a:ext cx="5142374" cy="3720904"/>
          </a:xfrm>
          <a:prstGeom prst="rect">
            <a:avLst/>
          </a:prstGeom>
          <a:ln w="139700">
            <a:solidFill>
              <a:srgbClr val="3E4435"/>
            </a:solidFill>
            <a:miter lim="800000"/>
          </a:ln>
        </p:spPr>
        <p:txBody>
          <a:bodyPr lIns="91439" rIns="91439">
            <a:noAutofit/>
          </a:bodyPr>
          <a:lstStyle/>
          <a:p>
            <a:r>
              <a:rPr lang="en-US"/>
              <a:t>Click icon to add picture</a:t>
            </a:r>
            <a:endParaRPr/>
          </a:p>
        </p:txBody>
      </p:sp>
      <p:sp>
        <p:nvSpPr>
          <p:cNvPr id="10" name="Date Placeholder 1">
            <a:extLst>
              <a:ext uri="{FF2B5EF4-FFF2-40B4-BE49-F238E27FC236}">
                <a16:creationId xmlns:a16="http://schemas.microsoft.com/office/drawing/2014/main" id="{8D6E51C8-3E1D-E44C-AC11-60D91E1A169A}"/>
              </a:ext>
            </a:extLst>
          </p:cNvPr>
          <p:cNvSpPr txBox="1">
            <a:spLocks noGrp="1"/>
          </p:cNvSpPr>
          <p:nvPr>
            <p:ph type="body" idx="27"/>
          </p:nvPr>
        </p:nvSpPr>
        <p:spPr>
          <a:xfrm>
            <a:off x="5974892" y="2775195"/>
            <a:ext cx="3608845" cy="940195"/>
          </a:xfrm>
          <a:prstGeom prst="rect">
            <a:avLst/>
          </a:prstGeom>
        </p:spPr>
        <p:txBody>
          <a:bodyPr anchor="t">
            <a:normAutofit/>
          </a:bodyPr>
          <a:lstStyle>
            <a:lvl1pPr marL="0" indent="0">
              <a:lnSpc>
                <a:spcPct val="110000"/>
              </a:lnSpc>
              <a:buNone/>
              <a:defRPr sz="2000" i="1">
                <a:solidFill>
                  <a:schemeClr val="tx1"/>
                </a:solidFill>
              </a:defRPr>
            </a:lvl1pPr>
          </a:lstStyle>
          <a:p>
            <a:pPr lvl="0"/>
            <a:r>
              <a:rPr lang="en-US"/>
              <a:t>Click to edit Master text styles</a:t>
            </a:r>
          </a:p>
        </p:txBody>
      </p:sp>
      <p:sp>
        <p:nvSpPr>
          <p:cNvPr id="11" name="Date Placeholder 1">
            <a:extLst>
              <a:ext uri="{FF2B5EF4-FFF2-40B4-BE49-F238E27FC236}">
                <a16:creationId xmlns:a16="http://schemas.microsoft.com/office/drawing/2014/main" id="{C2DABA48-184E-DC4C-8C56-126D7223D335}"/>
              </a:ext>
            </a:extLst>
          </p:cNvPr>
          <p:cNvSpPr txBox="1">
            <a:spLocks noGrp="1"/>
          </p:cNvSpPr>
          <p:nvPr>
            <p:ph type="body" idx="28" hasCustomPrompt="1"/>
          </p:nvPr>
        </p:nvSpPr>
        <p:spPr>
          <a:xfrm>
            <a:off x="5084877" y="2445753"/>
            <a:ext cx="731519" cy="940195"/>
          </a:xfrm>
          <a:prstGeom prst="rect">
            <a:avLst/>
          </a:prstGeom>
        </p:spPr>
        <p:txBody>
          <a:bodyPr anchor="t">
            <a:noAutofit/>
          </a:bodyPr>
          <a:lstStyle>
            <a:lvl1pPr marL="0" indent="0" algn="r">
              <a:lnSpc>
                <a:spcPct val="110000"/>
              </a:lnSpc>
              <a:buNone/>
              <a:defRPr sz="9000" b="1" i="0">
                <a:solidFill>
                  <a:schemeClr val="tx1"/>
                </a:solidFill>
              </a:defRPr>
            </a:lvl1pPr>
          </a:lstStyle>
          <a:p>
            <a:r>
              <a:rPr lang="en-US"/>
              <a:t>“</a:t>
            </a:r>
            <a:endParaRPr/>
          </a:p>
        </p:txBody>
      </p:sp>
      <p:sp>
        <p:nvSpPr>
          <p:cNvPr id="12" name="Date Placeholder 1">
            <a:extLst>
              <a:ext uri="{FF2B5EF4-FFF2-40B4-BE49-F238E27FC236}">
                <a16:creationId xmlns:a16="http://schemas.microsoft.com/office/drawing/2014/main" id="{CAD12C18-EF9B-0547-BE8D-37B1D2A6E806}"/>
              </a:ext>
            </a:extLst>
          </p:cNvPr>
          <p:cNvSpPr txBox="1">
            <a:spLocks noGrp="1"/>
          </p:cNvSpPr>
          <p:nvPr>
            <p:ph type="body" idx="29" hasCustomPrompt="1"/>
          </p:nvPr>
        </p:nvSpPr>
        <p:spPr>
          <a:xfrm>
            <a:off x="5993184" y="4277812"/>
            <a:ext cx="2743201" cy="127001"/>
          </a:xfrm>
          <a:prstGeom prst="rect">
            <a:avLst/>
          </a:prstGeom>
        </p:spPr>
        <p:txBody>
          <a:bodyPr anchor="t">
            <a:noAutofit/>
          </a:bodyPr>
          <a:lstStyle>
            <a:lvl1pPr marL="0" indent="0" algn="l">
              <a:buNone/>
              <a:defRPr sz="1600" b="1">
                <a:solidFill>
                  <a:srgbClr val="9A3517"/>
                </a:solidFill>
              </a:defRPr>
            </a:lvl1pPr>
          </a:lstStyle>
          <a:p>
            <a:r>
              <a:rPr lang="en-US"/>
              <a:t>ATTRIBUTION</a:t>
            </a:r>
            <a:endParaRPr/>
          </a:p>
        </p:txBody>
      </p:sp>
      <p:sp>
        <p:nvSpPr>
          <p:cNvPr id="14" name="Date Placeholder 1">
            <a:extLst>
              <a:ext uri="{FF2B5EF4-FFF2-40B4-BE49-F238E27FC236}">
                <a16:creationId xmlns:a16="http://schemas.microsoft.com/office/drawing/2014/main" id="{DE420898-B380-D446-8EAD-03FC42BEC86B}"/>
              </a:ext>
            </a:extLst>
          </p:cNvPr>
          <p:cNvSpPr txBox="1">
            <a:spLocks noGrp="1"/>
          </p:cNvSpPr>
          <p:nvPr>
            <p:ph type="body" idx="30"/>
          </p:nvPr>
        </p:nvSpPr>
        <p:spPr>
          <a:xfrm>
            <a:off x="5090964" y="872113"/>
            <a:ext cx="6485340"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Tree>
    <p:extLst>
      <p:ext uri="{BB962C8B-B14F-4D97-AF65-F5344CB8AC3E}">
        <p14:creationId xmlns:p14="http://schemas.microsoft.com/office/powerpoint/2010/main" val="156608153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cean - Title Content Picture">
    <p:spTree>
      <p:nvGrpSpPr>
        <p:cNvPr id="1" name=""/>
        <p:cNvGrpSpPr/>
        <p:nvPr/>
      </p:nvGrpSpPr>
      <p:grpSpPr>
        <a:xfrm>
          <a:off x="0" y="0"/>
          <a:ext cx="0" cy="0"/>
          <a:chOff x="0" y="0"/>
          <a:chExt cx="0" cy="0"/>
        </a:xfrm>
      </p:grpSpPr>
      <p:pic>
        <p:nvPicPr>
          <p:cNvPr id="15" name="Stocksy_comp_685326.jpg" descr="Stocksy_comp_685326.jpg">
            <a:extLst>
              <a:ext uri="{FF2B5EF4-FFF2-40B4-BE49-F238E27FC236}">
                <a16:creationId xmlns:a16="http://schemas.microsoft.com/office/drawing/2014/main" id="{6300FFB4-845A-894A-9CF7-0218352481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6" name="Rectangle 11">
            <a:extLst>
              <a:ext uri="{FF2B5EF4-FFF2-40B4-BE49-F238E27FC236}">
                <a16:creationId xmlns:a16="http://schemas.microsoft.com/office/drawing/2014/main" id="{BDCE38B4-692F-2440-93F4-8982B02FC0C7}"/>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1" name="Rectangle 11">
            <a:extLst>
              <a:ext uri="{FF2B5EF4-FFF2-40B4-BE49-F238E27FC236}">
                <a16:creationId xmlns:a16="http://schemas.microsoft.com/office/drawing/2014/main" id="{0C223929-3F09-374E-A04E-B5BE8DEF569F}"/>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5D1C759E-EF13-154A-8239-F00BB1DF6FF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F53132EF-40A6-5346-921E-DDFB94EE8A97}"/>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66C46195-4D7B-324E-A5B4-4270828E1D3C}"/>
              </a:ext>
            </a:extLst>
          </p:cNvPr>
          <p:cNvSpPr>
            <a:spLocks noGrp="1"/>
          </p:cNvSpPr>
          <p:nvPr>
            <p:ph type="pic" sz="quarter" idx="34"/>
          </p:nvPr>
        </p:nvSpPr>
        <p:spPr>
          <a:xfrm>
            <a:off x="5493704" y="2319148"/>
            <a:ext cx="5850631" cy="4057268"/>
          </a:xfrm>
        </p:spPr>
        <p:txBody>
          <a:bodyPr/>
          <a:lstStyle/>
          <a:p>
            <a:r>
              <a:rPr lang="en-US"/>
              <a:t>Click icon to add picture</a:t>
            </a:r>
          </a:p>
        </p:txBody>
      </p:sp>
      <p:sp>
        <p:nvSpPr>
          <p:cNvPr id="12" name="Rectangle 6">
            <a:extLst>
              <a:ext uri="{FF2B5EF4-FFF2-40B4-BE49-F238E27FC236}">
                <a16:creationId xmlns:a16="http://schemas.microsoft.com/office/drawing/2014/main" id="{6EFC3790-402F-0F4F-BA79-4B8B556940D8}"/>
              </a:ext>
            </a:extLst>
          </p:cNvPr>
          <p:cNvSpPr txBox="1">
            <a:spLocks noGrp="1"/>
          </p:cNvSpPr>
          <p:nvPr>
            <p:ph type="body" sz="quarter" idx="33"/>
          </p:nvPr>
        </p:nvSpPr>
        <p:spPr>
          <a:xfrm>
            <a:off x="793137" y="660480"/>
            <a:ext cx="10551198" cy="535531"/>
          </a:xfrm>
          <a:prstGeom prst="rect">
            <a:avLst/>
          </a:prstGeom>
          <a:ln w="12700">
            <a:miter lim="400000"/>
          </a:ln>
        </p:spPr>
        <p:txBody>
          <a:bodyPr wrap="square" lIns="45719" rIns="45719">
            <a:spAutoFit/>
          </a:bodyPr>
          <a:lstStyle>
            <a:lvl1pPr marL="0" indent="0" algn="l">
              <a:lnSpc>
                <a:spcPct val="100000"/>
              </a:lnSpc>
              <a:spcBef>
                <a:spcPts val="0"/>
              </a:spcBef>
              <a:spcAft>
                <a:spcPts val="4600"/>
              </a:spcAft>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400676133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eat - Title Content Picture">
    <p:spTree>
      <p:nvGrpSpPr>
        <p:cNvPr id="1" name=""/>
        <p:cNvGrpSpPr/>
        <p:nvPr/>
      </p:nvGrpSpPr>
      <p:grpSpPr>
        <a:xfrm>
          <a:off x="0" y="0"/>
          <a:ext cx="0" cy="0"/>
          <a:chOff x="0" y="0"/>
          <a:chExt cx="0" cy="0"/>
        </a:xfrm>
      </p:grpSpPr>
      <p:pic>
        <p:nvPicPr>
          <p:cNvPr id="15" name="Stocksy_comp_705930.jpg" descr="Stocksy_comp_705930.jpg">
            <a:extLst>
              <a:ext uri="{FF2B5EF4-FFF2-40B4-BE49-F238E27FC236}">
                <a16:creationId xmlns:a16="http://schemas.microsoft.com/office/drawing/2014/main" id="{AD4E46AD-F655-F042-86D2-BDF2692A67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0C223929-3F09-374E-A04E-B5BE8DEF569F}"/>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5D1C759E-EF13-154A-8239-F00BB1DF6FF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D8C3D2C9-5049-FC46-B2BF-56287E580859}"/>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F53132EF-40A6-5346-921E-DDFB94EE8A97}"/>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66C46195-4D7B-324E-A5B4-4270828E1D3C}"/>
              </a:ext>
            </a:extLst>
          </p:cNvPr>
          <p:cNvSpPr>
            <a:spLocks noGrp="1"/>
          </p:cNvSpPr>
          <p:nvPr>
            <p:ph type="pic" sz="quarter" idx="34"/>
          </p:nvPr>
        </p:nvSpPr>
        <p:spPr>
          <a:xfrm>
            <a:off x="5493704" y="2319148"/>
            <a:ext cx="5850631" cy="4057268"/>
          </a:xfrm>
        </p:spPr>
        <p:txBody>
          <a:bodyPr/>
          <a:lstStyle/>
          <a:p>
            <a:r>
              <a:rPr lang="en-US"/>
              <a:t>Click icon to add picture</a:t>
            </a:r>
          </a:p>
        </p:txBody>
      </p:sp>
      <p:sp>
        <p:nvSpPr>
          <p:cNvPr id="12" name="Rectangle 6">
            <a:extLst>
              <a:ext uri="{FF2B5EF4-FFF2-40B4-BE49-F238E27FC236}">
                <a16:creationId xmlns:a16="http://schemas.microsoft.com/office/drawing/2014/main" id="{6EFC3790-402F-0F4F-BA79-4B8B556940D8}"/>
              </a:ext>
            </a:extLst>
          </p:cNvPr>
          <p:cNvSpPr txBox="1">
            <a:spLocks noGrp="1"/>
          </p:cNvSpPr>
          <p:nvPr>
            <p:ph type="body" sz="quarter" idx="33"/>
          </p:nvPr>
        </p:nvSpPr>
        <p:spPr>
          <a:xfrm>
            <a:off x="793137" y="660480"/>
            <a:ext cx="10551198" cy="535531"/>
          </a:xfrm>
          <a:prstGeom prst="rect">
            <a:avLst/>
          </a:prstGeom>
          <a:ln w="12700">
            <a:miter lim="400000"/>
          </a:ln>
        </p:spPr>
        <p:txBody>
          <a:bodyPr wrap="square" lIns="45719" rIns="45719">
            <a:spAutoFit/>
          </a:bodyPr>
          <a:lstStyle>
            <a:lvl1pPr marL="0" indent="0" algn="l">
              <a:lnSpc>
                <a:spcPct val="100000"/>
              </a:lnSpc>
              <a:spcBef>
                <a:spcPts val="0"/>
              </a:spcBef>
              <a:spcAft>
                <a:spcPts val="4600"/>
              </a:spcAft>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161292121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iff - Title Content Picture">
    <p:spTree>
      <p:nvGrpSpPr>
        <p:cNvPr id="1" name=""/>
        <p:cNvGrpSpPr/>
        <p:nvPr/>
      </p:nvGrpSpPr>
      <p:grpSpPr>
        <a:xfrm>
          <a:off x="0" y="0"/>
          <a:ext cx="0" cy="0"/>
          <a:chOff x="0" y="0"/>
          <a:chExt cx="0" cy="0"/>
        </a:xfrm>
      </p:grpSpPr>
      <p:pic>
        <p:nvPicPr>
          <p:cNvPr id="9" name="Stocksy_comp_27990 (1).jpg" descr="Stocksy_comp_27990 (1).jpg">
            <a:extLst>
              <a:ext uri="{FF2B5EF4-FFF2-40B4-BE49-F238E27FC236}">
                <a16:creationId xmlns:a16="http://schemas.microsoft.com/office/drawing/2014/main" id="{89B2BC25-BBD3-9843-8A32-6BA4DB9F1F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0C223929-3F09-374E-A04E-B5BE8DEF569F}"/>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5D1C759E-EF13-154A-8239-F00BB1DF6FF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2CB902C4-97D6-9049-8A89-9A0A9AEEC35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D8C3D2C9-5049-FC46-B2BF-56287E580859}"/>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F53132EF-40A6-5346-921E-DDFB94EE8A97}"/>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66C46195-4D7B-324E-A5B4-4270828E1D3C}"/>
              </a:ext>
            </a:extLst>
          </p:cNvPr>
          <p:cNvSpPr>
            <a:spLocks noGrp="1"/>
          </p:cNvSpPr>
          <p:nvPr>
            <p:ph type="pic" sz="quarter" idx="34"/>
          </p:nvPr>
        </p:nvSpPr>
        <p:spPr>
          <a:xfrm>
            <a:off x="5493704" y="2319148"/>
            <a:ext cx="5850631" cy="4057268"/>
          </a:xfrm>
        </p:spPr>
        <p:txBody>
          <a:bodyPr/>
          <a:lstStyle/>
          <a:p>
            <a:r>
              <a:rPr lang="en-US"/>
              <a:t>Click icon to add picture</a:t>
            </a:r>
          </a:p>
        </p:txBody>
      </p:sp>
      <p:sp>
        <p:nvSpPr>
          <p:cNvPr id="12" name="Rectangle 6">
            <a:extLst>
              <a:ext uri="{FF2B5EF4-FFF2-40B4-BE49-F238E27FC236}">
                <a16:creationId xmlns:a16="http://schemas.microsoft.com/office/drawing/2014/main" id="{6EFC3790-402F-0F4F-BA79-4B8B556940D8}"/>
              </a:ext>
            </a:extLst>
          </p:cNvPr>
          <p:cNvSpPr txBox="1">
            <a:spLocks noGrp="1"/>
          </p:cNvSpPr>
          <p:nvPr>
            <p:ph type="body" sz="quarter" idx="33"/>
          </p:nvPr>
        </p:nvSpPr>
        <p:spPr>
          <a:xfrm>
            <a:off x="793137" y="660480"/>
            <a:ext cx="10551198" cy="535531"/>
          </a:xfrm>
          <a:prstGeom prst="rect">
            <a:avLst/>
          </a:prstGeom>
          <a:ln w="12700">
            <a:miter lim="400000"/>
          </a:ln>
        </p:spPr>
        <p:txBody>
          <a:bodyPr wrap="square" lIns="45719" rIns="45719">
            <a:spAutoFit/>
          </a:bodyPr>
          <a:lstStyle>
            <a:lvl1pPr marL="0" indent="0" algn="l">
              <a:lnSpc>
                <a:spcPct val="100000"/>
              </a:lnSpc>
              <a:spcBef>
                <a:spcPts val="0"/>
              </a:spcBef>
              <a:spcAft>
                <a:spcPts val="4600"/>
              </a:spcAft>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397149644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rest - Title Content Picture">
    <p:spTree>
      <p:nvGrpSpPr>
        <p:cNvPr id="1" name=""/>
        <p:cNvGrpSpPr/>
        <p:nvPr/>
      </p:nvGrpSpPr>
      <p:grpSpPr>
        <a:xfrm>
          <a:off x="0" y="0"/>
          <a:ext cx="0" cy="0"/>
          <a:chOff x="0" y="0"/>
          <a:chExt cx="0" cy="0"/>
        </a:xfrm>
      </p:grpSpPr>
      <p:pic>
        <p:nvPicPr>
          <p:cNvPr id="15" name="Hoh-Rain-Forest,-Olympic-National-Park,-Washington-2017 copy.png" descr="Hoh-Rain-Forest,-Olympic-National-Park,-Washington-2017 copy.png">
            <a:extLst>
              <a:ext uri="{FF2B5EF4-FFF2-40B4-BE49-F238E27FC236}">
                <a16:creationId xmlns:a16="http://schemas.microsoft.com/office/drawing/2014/main" id="{56BE372C-DC15-C446-962B-5CD5CC4755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5"/>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0C223929-3F09-374E-A04E-B5BE8DEF569F}"/>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3" name="Rectangle 11">
            <a:extLst>
              <a:ext uri="{FF2B5EF4-FFF2-40B4-BE49-F238E27FC236}">
                <a16:creationId xmlns:a16="http://schemas.microsoft.com/office/drawing/2014/main" id="{5D1C759E-EF13-154A-8239-F00BB1DF6FF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D8C3D2C9-5049-FC46-B2BF-56287E580859}"/>
              </a:ext>
            </a:extLst>
          </p:cNvPr>
          <p:cNvSpPr/>
          <p:nvPr userDrawn="1"/>
        </p:nvSpPr>
        <p:spPr>
          <a:xfrm>
            <a:off x="0" y="3087871"/>
            <a:ext cx="12192000" cy="3770129"/>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8" name="Date Placeholder 1">
            <a:extLst>
              <a:ext uri="{FF2B5EF4-FFF2-40B4-BE49-F238E27FC236}">
                <a16:creationId xmlns:a16="http://schemas.microsoft.com/office/drawing/2014/main" id="{F53132EF-40A6-5346-921E-DDFB94EE8A97}"/>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66C46195-4D7B-324E-A5B4-4270828E1D3C}"/>
              </a:ext>
            </a:extLst>
          </p:cNvPr>
          <p:cNvSpPr>
            <a:spLocks noGrp="1"/>
          </p:cNvSpPr>
          <p:nvPr>
            <p:ph type="pic" sz="quarter" idx="34"/>
          </p:nvPr>
        </p:nvSpPr>
        <p:spPr>
          <a:xfrm>
            <a:off x="5493704" y="2319148"/>
            <a:ext cx="5850631" cy="4057268"/>
          </a:xfrm>
        </p:spPr>
        <p:txBody>
          <a:bodyPr/>
          <a:lstStyle/>
          <a:p>
            <a:r>
              <a:rPr lang="en-US"/>
              <a:t>Click icon to add picture</a:t>
            </a:r>
          </a:p>
        </p:txBody>
      </p:sp>
      <p:sp>
        <p:nvSpPr>
          <p:cNvPr id="12" name="Rectangle 6">
            <a:extLst>
              <a:ext uri="{FF2B5EF4-FFF2-40B4-BE49-F238E27FC236}">
                <a16:creationId xmlns:a16="http://schemas.microsoft.com/office/drawing/2014/main" id="{6EFC3790-402F-0F4F-BA79-4B8B556940D8}"/>
              </a:ext>
            </a:extLst>
          </p:cNvPr>
          <p:cNvSpPr txBox="1">
            <a:spLocks noGrp="1"/>
          </p:cNvSpPr>
          <p:nvPr>
            <p:ph type="body" sz="quarter" idx="33"/>
          </p:nvPr>
        </p:nvSpPr>
        <p:spPr>
          <a:xfrm>
            <a:off x="793137" y="660480"/>
            <a:ext cx="10551198" cy="535531"/>
          </a:xfrm>
          <a:prstGeom prst="rect">
            <a:avLst/>
          </a:prstGeom>
          <a:ln w="12700">
            <a:miter lim="400000"/>
          </a:ln>
        </p:spPr>
        <p:txBody>
          <a:bodyPr wrap="square" lIns="45719" rIns="45719">
            <a:spAutoFit/>
          </a:bodyPr>
          <a:lstStyle>
            <a:lvl1pPr marL="0" indent="0" algn="l">
              <a:lnSpc>
                <a:spcPct val="100000"/>
              </a:lnSpc>
              <a:spcBef>
                <a:spcPts val="0"/>
              </a:spcBef>
              <a:spcAft>
                <a:spcPts val="4600"/>
              </a:spcAft>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120690445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cean - Title and Chart ">
    <p:spTree>
      <p:nvGrpSpPr>
        <p:cNvPr id="1" name=""/>
        <p:cNvGrpSpPr/>
        <p:nvPr/>
      </p:nvGrpSpPr>
      <p:grpSpPr>
        <a:xfrm>
          <a:off x="0" y="0"/>
          <a:ext cx="0" cy="0"/>
          <a:chOff x="0" y="0"/>
          <a:chExt cx="0" cy="0"/>
        </a:xfrm>
      </p:grpSpPr>
      <p:pic>
        <p:nvPicPr>
          <p:cNvPr id="23" name="Stocksy_comp_685326.jpg" descr="Stocksy_comp_685326.jpg">
            <a:extLst>
              <a:ext uri="{FF2B5EF4-FFF2-40B4-BE49-F238E27FC236}">
                <a16:creationId xmlns:a16="http://schemas.microsoft.com/office/drawing/2014/main" id="{AF7A0EAE-92CB-A245-BF08-8732A70908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0" name="Rectangle 11">
            <a:extLst>
              <a:ext uri="{FF2B5EF4-FFF2-40B4-BE49-F238E27FC236}">
                <a16:creationId xmlns:a16="http://schemas.microsoft.com/office/drawing/2014/main" id="{2B64ADE8-51AA-A34C-BD72-583F6B2C9042}"/>
              </a:ext>
            </a:extLst>
          </p:cNvPr>
          <p:cNvSpPr/>
          <p:nvPr userDrawn="1"/>
        </p:nvSpPr>
        <p:spPr>
          <a:xfrm>
            <a:off x="236694" y="230294"/>
            <a:ext cx="11722195" cy="6627706"/>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BAD4AE2D-6E31-3A4F-A837-D208D931A67C}"/>
              </a:ext>
            </a:extLst>
          </p:cNvPr>
          <p:cNvSpPr/>
          <p:nvPr userDrawn="1"/>
        </p:nvSpPr>
        <p:spPr>
          <a:xfrm>
            <a:off x="388800" y="389090"/>
            <a:ext cx="11418277" cy="6468910"/>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FDAFE651-3B9E-4F49-BBE4-A295D0F33ADE}"/>
              </a:ext>
            </a:extLst>
          </p:cNvPr>
          <p:cNvSpPr/>
          <p:nvPr userDrawn="1"/>
        </p:nvSpPr>
        <p:spPr>
          <a:xfrm>
            <a:off x="0" y="3087870"/>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a:extLst>
              <a:ext uri="{FF2B5EF4-FFF2-40B4-BE49-F238E27FC236}">
                <a16:creationId xmlns:a16="http://schemas.microsoft.com/office/drawing/2014/main" id="{D670FC1E-443A-4B43-A71B-489C3CFFD41C}"/>
              </a:ext>
            </a:extLst>
          </p:cNvPr>
          <p:cNvSpPr/>
          <p:nvPr userDrawn="1"/>
        </p:nvSpPr>
        <p:spPr>
          <a:xfrm>
            <a:off x="6294213" y="-1"/>
            <a:ext cx="5136285" cy="6830007"/>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pic>
        <p:nvPicPr>
          <p:cNvPr id="11" name="treegraph_1.png" descr="treegraph_1.png">
            <a:extLst>
              <a:ext uri="{FF2B5EF4-FFF2-40B4-BE49-F238E27FC236}">
                <a16:creationId xmlns:a16="http://schemas.microsoft.com/office/drawing/2014/main" id="{F662E8B5-A44F-AE4D-B822-C118D3EA10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91234">
            <a:off x="7108938" y="1821185"/>
            <a:ext cx="4150301" cy="4150300"/>
          </a:xfrm>
          <a:prstGeom prst="rect">
            <a:avLst/>
          </a:prstGeom>
          <a:ln w="12700">
            <a:miter lim="400000"/>
          </a:ln>
        </p:spPr>
      </p:pic>
      <p:sp>
        <p:nvSpPr>
          <p:cNvPr id="14" name="Line">
            <a:extLst>
              <a:ext uri="{FF2B5EF4-FFF2-40B4-BE49-F238E27FC236}">
                <a16:creationId xmlns:a16="http://schemas.microsoft.com/office/drawing/2014/main" id="{80FECBF5-1FB6-0F4F-97B4-33A19A7581DC}"/>
              </a:ext>
            </a:extLst>
          </p:cNvPr>
          <p:cNvSpPr/>
          <p:nvPr userDrawn="1"/>
        </p:nvSpPr>
        <p:spPr>
          <a:xfrm>
            <a:off x="6632950" y="4867219"/>
            <a:ext cx="1140070" cy="1"/>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615696" y="2311665"/>
            <a:ext cx="5694700" cy="345441"/>
          </a:xfrm>
          <a:prstGeom prst="rect">
            <a:avLst/>
          </a:prstGeom>
        </p:spPr>
        <p:txBody>
          <a:bodyPr>
            <a:spAutoFit/>
          </a:bodyPr>
          <a:lstStyle>
            <a:lvl1pPr marL="304800" indent="-304800" defTabSz="914400">
              <a:lnSpc>
                <a:spcPct val="110000"/>
              </a:lnSpc>
              <a:spcBef>
                <a:spcPts val="1000"/>
              </a:spcBef>
              <a:buClr>
                <a:srgbClr val="8F3C22"/>
              </a:buClr>
              <a:buFont typeface="Arial"/>
              <a:buChar char="•"/>
              <a:defRPr sz="1600"/>
            </a:lvl1pPr>
          </a:lstStyle>
          <a:p>
            <a:pPr lvl="0"/>
            <a:r>
              <a:rPr lang="en-US"/>
              <a:t>Click to edit Master text styles</a:t>
            </a:r>
          </a:p>
        </p:txBody>
      </p:sp>
      <p:sp>
        <p:nvSpPr>
          <p:cNvPr id="16" name="Line">
            <a:extLst>
              <a:ext uri="{FF2B5EF4-FFF2-40B4-BE49-F238E27FC236}">
                <a16:creationId xmlns:a16="http://schemas.microsoft.com/office/drawing/2014/main" id="{7E4161D7-EA48-0049-B23D-50B76A7F1604}"/>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366B864D-C0FE-4E42-9433-5F8C59E25C87}"/>
              </a:ext>
            </a:extLst>
          </p:cNvPr>
          <p:cNvSpPr txBox="1">
            <a:spLocks noGrp="1"/>
          </p:cNvSpPr>
          <p:nvPr>
            <p:ph type="body" sz="quarter" idx="25"/>
          </p:nvPr>
        </p:nvSpPr>
        <p:spPr>
          <a:xfrm>
            <a:off x="6537823" y="994266"/>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493AD05B-98DB-1246-9A04-A61B015D6B8B}"/>
              </a:ext>
            </a:extLst>
          </p:cNvPr>
          <p:cNvSpPr txBox="1">
            <a:spLocks noGrp="1"/>
          </p:cNvSpPr>
          <p:nvPr>
            <p:ph type="body" sz="quarter" idx="32"/>
          </p:nvPr>
        </p:nvSpPr>
        <p:spPr>
          <a:xfrm>
            <a:off x="6537823" y="5142053"/>
            <a:ext cx="1655201" cy="830997"/>
          </a:xfrm>
          <a:prstGeom prst="rect">
            <a:avLst/>
          </a:prstGeom>
          <a:ln w="12700">
            <a:miter lim="400000"/>
          </a:ln>
        </p:spPr>
        <p:txBody>
          <a:bodyPr wrap="square" lIns="45719" rIns="45719">
            <a:spAutoFit/>
          </a:bodyPr>
          <a:lstStyle>
            <a:lvl1pPr>
              <a:buFontTx/>
              <a:buNone/>
              <a:defRPr kumimoji="0" lang="en-US" sz="16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3" name="Rectangle 6">
            <a:extLst>
              <a:ext uri="{FF2B5EF4-FFF2-40B4-BE49-F238E27FC236}">
                <a16:creationId xmlns:a16="http://schemas.microsoft.com/office/drawing/2014/main" id="{17310714-88A2-5D43-BE25-8E59CC613FD6}"/>
              </a:ext>
            </a:extLst>
          </p:cNvPr>
          <p:cNvSpPr txBox="1">
            <a:spLocks noGrp="1"/>
          </p:cNvSpPr>
          <p:nvPr>
            <p:ph type="body" sz="quarter" idx="33"/>
          </p:nvPr>
        </p:nvSpPr>
        <p:spPr>
          <a:xfrm>
            <a:off x="793137" y="660480"/>
            <a:ext cx="5295950" cy="978729"/>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162494101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eat - Title and Chart ">
    <p:spTree>
      <p:nvGrpSpPr>
        <p:cNvPr id="1" name=""/>
        <p:cNvGrpSpPr/>
        <p:nvPr/>
      </p:nvGrpSpPr>
      <p:grpSpPr>
        <a:xfrm>
          <a:off x="0" y="0"/>
          <a:ext cx="0" cy="0"/>
          <a:chOff x="0" y="0"/>
          <a:chExt cx="0" cy="0"/>
        </a:xfrm>
      </p:grpSpPr>
      <p:pic>
        <p:nvPicPr>
          <p:cNvPr id="23" name="Stocksy_comp_705930.jpg" descr="Stocksy_comp_705930.jpg">
            <a:extLst>
              <a:ext uri="{FF2B5EF4-FFF2-40B4-BE49-F238E27FC236}">
                <a16:creationId xmlns:a16="http://schemas.microsoft.com/office/drawing/2014/main" id="{702209CE-14AB-0446-89FF-F745D46998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0" name="Rectangle 11">
            <a:extLst>
              <a:ext uri="{FF2B5EF4-FFF2-40B4-BE49-F238E27FC236}">
                <a16:creationId xmlns:a16="http://schemas.microsoft.com/office/drawing/2014/main" id="{2B64ADE8-51AA-A34C-BD72-583F6B2C9042}"/>
              </a:ext>
            </a:extLst>
          </p:cNvPr>
          <p:cNvSpPr/>
          <p:nvPr userDrawn="1"/>
        </p:nvSpPr>
        <p:spPr>
          <a:xfrm>
            <a:off x="236694" y="230294"/>
            <a:ext cx="11722195" cy="6627706"/>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BAD4AE2D-6E31-3A4F-A837-D208D931A67C}"/>
              </a:ext>
            </a:extLst>
          </p:cNvPr>
          <p:cNvSpPr/>
          <p:nvPr userDrawn="1"/>
        </p:nvSpPr>
        <p:spPr>
          <a:xfrm>
            <a:off x="388800" y="389090"/>
            <a:ext cx="11418277" cy="6468910"/>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FDAFE651-3B9E-4F49-BBE4-A295D0F33ADE}"/>
              </a:ext>
            </a:extLst>
          </p:cNvPr>
          <p:cNvSpPr/>
          <p:nvPr userDrawn="1"/>
        </p:nvSpPr>
        <p:spPr>
          <a:xfrm>
            <a:off x="0" y="3087870"/>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a:extLst>
              <a:ext uri="{FF2B5EF4-FFF2-40B4-BE49-F238E27FC236}">
                <a16:creationId xmlns:a16="http://schemas.microsoft.com/office/drawing/2014/main" id="{D670FC1E-443A-4B43-A71B-489C3CFFD41C}"/>
              </a:ext>
            </a:extLst>
          </p:cNvPr>
          <p:cNvSpPr/>
          <p:nvPr userDrawn="1"/>
        </p:nvSpPr>
        <p:spPr>
          <a:xfrm>
            <a:off x="6294213" y="-1"/>
            <a:ext cx="5136285" cy="6830007"/>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pic>
        <p:nvPicPr>
          <p:cNvPr id="11" name="treegraph_1.png" descr="treegraph_1.png">
            <a:extLst>
              <a:ext uri="{FF2B5EF4-FFF2-40B4-BE49-F238E27FC236}">
                <a16:creationId xmlns:a16="http://schemas.microsoft.com/office/drawing/2014/main" id="{F662E8B5-A44F-AE4D-B822-C118D3EA10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91234">
            <a:off x="7108938" y="1821185"/>
            <a:ext cx="4150301" cy="4150300"/>
          </a:xfrm>
          <a:prstGeom prst="rect">
            <a:avLst/>
          </a:prstGeom>
          <a:ln w="12700">
            <a:miter lim="400000"/>
          </a:ln>
        </p:spPr>
      </p:pic>
      <p:sp>
        <p:nvSpPr>
          <p:cNvPr id="14" name="Line">
            <a:extLst>
              <a:ext uri="{FF2B5EF4-FFF2-40B4-BE49-F238E27FC236}">
                <a16:creationId xmlns:a16="http://schemas.microsoft.com/office/drawing/2014/main" id="{80FECBF5-1FB6-0F4F-97B4-33A19A7581DC}"/>
              </a:ext>
            </a:extLst>
          </p:cNvPr>
          <p:cNvSpPr/>
          <p:nvPr userDrawn="1"/>
        </p:nvSpPr>
        <p:spPr>
          <a:xfrm>
            <a:off x="6632950" y="4867219"/>
            <a:ext cx="1140070" cy="1"/>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615696" y="2311665"/>
            <a:ext cx="5694700" cy="345441"/>
          </a:xfrm>
          <a:prstGeom prst="rect">
            <a:avLst/>
          </a:prstGeom>
        </p:spPr>
        <p:txBody>
          <a:bodyPr>
            <a:spAutoFit/>
          </a:bodyPr>
          <a:lstStyle>
            <a:lvl1pPr marL="304800" indent="-304800" defTabSz="914400">
              <a:lnSpc>
                <a:spcPct val="110000"/>
              </a:lnSpc>
              <a:spcBef>
                <a:spcPts val="1000"/>
              </a:spcBef>
              <a:buClr>
                <a:srgbClr val="8F3C22"/>
              </a:buClr>
              <a:buFont typeface="Arial"/>
              <a:buChar char="•"/>
              <a:defRPr sz="1600"/>
            </a:lvl1pPr>
          </a:lstStyle>
          <a:p>
            <a:pPr lvl="0"/>
            <a:r>
              <a:rPr lang="en-US"/>
              <a:t>Click to edit Master text styles</a:t>
            </a:r>
          </a:p>
        </p:txBody>
      </p:sp>
      <p:sp>
        <p:nvSpPr>
          <p:cNvPr id="16" name="Line">
            <a:extLst>
              <a:ext uri="{FF2B5EF4-FFF2-40B4-BE49-F238E27FC236}">
                <a16:creationId xmlns:a16="http://schemas.microsoft.com/office/drawing/2014/main" id="{7E4161D7-EA48-0049-B23D-50B76A7F1604}"/>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366B864D-C0FE-4E42-9433-5F8C59E25C87}"/>
              </a:ext>
            </a:extLst>
          </p:cNvPr>
          <p:cNvSpPr txBox="1">
            <a:spLocks noGrp="1"/>
          </p:cNvSpPr>
          <p:nvPr>
            <p:ph type="body" sz="quarter" idx="25"/>
          </p:nvPr>
        </p:nvSpPr>
        <p:spPr>
          <a:xfrm>
            <a:off x="6537823" y="994266"/>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493AD05B-98DB-1246-9A04-A61B015D6B8B}"/>
              </a:ext>
            </a:extLst>
          </p:cNvPr>
          <p:cNvSpPr txBox="1">
            <a:spLocks noGrp="1"/>
          </p:cNvSpPr>
          <p:nvPr>
            <p:ph type="body" sz="quarter" idx="32"/>
          </p:nvPr>
        </p:nvSpPr>
        <p:spPr>
          <a:xfrm>
            <a:off x="6537823" y="5142053"/>
            <a:ext cx="1655201" cy="830997"/>
          </a:xfrm>
          <a:prstGeom prst="rect">
            <a:avLst/>
          </a:prstGeom>
          <a:ln w="12700">
            <a:miter lim="400000"/>
          </a:ln>
        </p:spPr>
        <p:txBody>
          <a:bodyPr wrap="square" lIns="45719" rIns="45719">
            <a:spAutoFit/>
          </a:bodyPr>
          <a:lstStyle>
            <a:lvl1pPr>
              <a:buFontTx/>
              <a:buNone/>
              <a:defRPr kumimoji="0" lang="en-US" sz="16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3" name="Rectangle 6">
            <a:extLst>
              <a:ext uri="{FF2B5EF4-FFF2-40B4-BE49-F238E27FC236}">
                <a16:creationId xmlns:a16="http://schemas.microsoft.com/office/drawing/2014/main" id="{17310714-88A2-5D43-BE25-8E59CC613FD6}"/>
              </a:ext>
            </a:extLst>
          </p:cNvPr>
          <p:cNvSpPr txBox="1">
            <a:spLocks noGrp="1"/>
          </p:cNvSpPr>
          <p:nvPr>
            <p:ph type="body" sz="quarter" idx="33"/>
          </p:nvPr>
        </p:nvSpPr>
        <p:spPr>
          <a:xfrm>
            <a:off x="793137" y="660480"/>
            <a:ext cx="5295950" cy="978729"/>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69677511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iff - Title and Chart ">
    <p:spTree>
      <p:nvGrpSpPr>
        <p:cNvPr id="1" name=""/>
        <p:cNvGrpSpPr/>
        <p:nvPr/>
      </p:nvGrpSpPr>
      <p:grpSpPr>
        <a:xfrm>
          <a:off x="0" y="0"/>
          <a:ext cx="0" cy="0"/>
          <a:chOff x="0" y="0"/>
          <a:chExt cx="0" cy="0"/>
        </a:xfrm>
      </p:grpSpPr>
      <p:pic>
        <p:nvPicPr>
          <p:cNvPr id="17" name="Stocksy_comp_27990 (1).jpg" descr="Stocksy_comp_27990 (1).jpg">
            <a:extLst>
              <a:ext uri="{FF2B5EF4-FFF2-40B4-BE49-F238E27FC236}">
                <a16:creationId xmlns:a16="http://schemas.microsoft.com/office/drawing/2014/main" id="{0EDE3A16-615A-F04A-B32E-EA1C5E45F3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0" name="Rectangle 11">
            <a:extLst>
              <a:ext uri="{FF2B5EF4-FFF2-40B4-BE49-F238E27FC236}">
                <a16:creationId xmlns:a16="http://schemas.microsoft.com/office/drawing/2014/main" id="{2B64ADE8-51AA-A34C-BD72-583F6B2C9042}"/>
              </a:ext>
            </a:extLst>
          </p:cNvPr>
          <p:cNvSpPr/>
          <p:nvPr userDrawn="1"/>
        </p:nvSpPr>
        <p:spPr>
          <a:xfrm>
            <a:off x="236694" y="230294"/>
            <a:ext cx="11722195" cy="6627706"/>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BAD4AE2D-6E31-3A4F-A837-D208D931A67C}"/>
              </a:ext>
            </a:extLst>
          </p:cNvPr>
          <p:cNvSpPr/>
          <p:nvPr userDrawn="1"/>
        </p:nvSpPr>
        <p:spPr>
          <a:xfrm>
            <a:off x="388800" y="389090"/>
            <a:ext cx="11418277" cy="6468910"/>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FDAFE651-3B9E-4F49-BBE4-A295D0F33ADE}"/>
              </a:ext>
            </a:extLst>
          </p:cNvPr>
          <p:cNvSpPr/>
          <p:nvPr userDrawn="1"/>
        </p:nvSpPr>
        <p:spPr>
          <a:xfrm>
            <a:off x="0" y="3087870"/>
            <a:ext cx="12192000" cy="3801734"/>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a:extLst>
              <a:ext uri="{FF2B5EF4-FFF2-40B4-BE49-F238E27FC236}">
                <a16:creationId xmlns:a16="http://schemas.microsoft.com/office/drawing/2014/main" id="{D670FC1E-443A-4B43-A71B-489C3CFFD41C}"/>
              </a:ext>
            </a:extLst>
          </p:cNvPr>
          <p:cNvSpPr/>
          <p:nvPr userDrawn="1"/>
        </p:nvSpPr>
        <p:spPr>
          <a:xfrm>
            <a:off x="6294213" y="-1"/>
            <a:ext cx="5136285" cy="6830007"/>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pic>
        <p:nvPicPr>
          <p:cNvPr id="11" name="treegraph_1.png" descr="treegraph_1.png">
            <a:extLst>
              <a:ext uri="{FF2B5EF4-FFF2-40B4-BE49-F238E27FC236}">
                <a16:creationId xmlns:a16="http://schemas.microsoft.com/office/drawing/2014/main" id="{F662E8B5-A44F-AE4D-B822-C118D3EA10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91234">
            <a:off x="7108938" y="1821185"/>
            <a:ext cx="4150301" cy="4150300"/>
          </a:xfrm>
          <a:prstGeom prst="rect">
            <a:avLst/>
          </a:prstGeom>
          <a:ln w="12700">
            <a:miter lim="400000"/>
          </a:ln>
        </p:spPr>
      </p:pic>
      <p:sp>
        <p:nvSpPr>
          <p:cNvPr id="14" name="Line">
            <a:extLst>
              <a:ext uri="{FF2B5EF4-FFF2-40B4-BE49-F238E27FC236}">
                <a16:creationId xmlns:a16="http://schemas.microsoft.com/office/drawing/2014/main" id="{80FECBF5-1FB6-0F4F-97B4-33A19A7581DC}"/>
              </a:ext>
            </a:extLst>
          </p:cNvPr>
          <p:cNvSpPr/>
          <p:nvPr userDrawn="1"/>
        </p:nvSpPr>
        <p:spPr>
          <a:xfrm>
            <a:off x="6632950" y="4867219"/>
            <a:ext cx="1140070" cy="1"/>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615696" y="2311665"/>
            <a:ext cx="5694700" cy="345441"/>
          </a:xfrm>
          <a:prstGeom prst="rect">
            <a:avLst/>
          </a:prstGeom>
        </p:spPr>
        <p:txBody>
          <a:bodyPr>
            <a:spAutoFit/>
          </a:bodyPr>
          <a:lstStyle>
            <a:lvl1pPr marL="304800" indent="-304800" defTabSz="914400">
              <a:lnSpc>
                <a:spcPct val="110000"/>
              </a:lnSpc>
              <a:spcBef>
                <a:spcPts val="1000"/>
              </a:spcBef>
              <a:buClr>
                <a:srgbClr val="8F3C22"/>
              </a:buClr>
              <a:buFont typeface="Arial"/>
              <a:buChar char="•"/>
              <a:defRPr sz="1600"/>
            </a:lvl1pPr>
          </a:lstStyle>
          <a:p>
            <a:pPr lvl="0"/>
            <a:r>
              <a:rPr lang="en-US"/>
              <a:t>Click to edit Master text styles</a:t>
            </a:r>
          </a:p>
        </p:txBody>
      </p:sp>
      <p:sp>
        <p:nvSpPr>
          <p:cNvPr id="16" name="Line">
            <a:extLst>
              <a:ext uri="{FF2B5EF4-FFF2-40B4-BE49-F238E27FC236}">
                <a16:creationId xmlns:a16="http://schemas.microsoft.com/office/drawing/2014/main" id="{7E4161D7-EA48-0049-B23D-50B76A7F1604}"/>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366B864D-C0FE-4E42-9433-5F8C59E25C87}"/>
              </a:ext>
            </a:extLst>
          </p:cNvPr>
          <p:cNvSpPr txBox="1">
            <a:spLocks noGrp="1"/>
          </p:cNvSpPr>
          <p:nvPr>
            <p:ph type="body" sz="quarter" idx="25"/>
          </p:nvPr>
        </p:nvSpPr>
        <p:spPr>
          <a:xfrm>
            <a:off x="6537823" y="994266"/>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493AD05B-98DB-1246-9A04-A61B015D6B8B}"/>
              </a:ext>
            </a:extLst>
          </p:cNvPr>
          <p:cNvSpPr txBox="1">
            <a:spLocks noGrp="1"/>
          </p:cNvSpPr>
          <p:nvPr>
            <p:ph type="body" sz="quarter" idx="32"/>
          </p:nvPr>
        </p:nvSpPr>
        <p:spPr>
          <a:xfrm>
            <a:off x="6537823" y="5142053"/>
            <a:ext cx="1655201" cy="830997"/>
          </a:xfrm>
          <a:prstGeom prst="rect">
            <a:avLst/>
          </a:prstGeom>
          <a:ln w="12700">
            <a:miter lim="400000"/>
          </a:ln>
        </p:spPr>
        <p:txBody>
          <a:bodyPr wrap="square" lIns="45719" rIns="45719">
            <a:spAutoFit/>
          </a:bodyPr>
          <a:lstStyle>
            <a:lvl1pPr>
              <a:buFontTx/>
              <a:buNone/>
              <a:defRPr kumimoji="0" lang="en-US" sz="16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3" name="Rectangle 6">
            <a:extLst>
              <a:ext uri="{FF2B5EF4-FFF2-40B4-BE49-F238E27FC236}">
                <a16:creationId xmlns:a16="http://schemas.microsoft.com/office/drawing/2014/main" id="{17310714-88A2-5D43-BE25-8E59CC613FD6}"/>
              </a:ext>
            </a:extLst>
          </p:cNvPr>
          <p:cNvSpPr txBox="1">
            <a:spLocks noGrp="1"/>
          </p:cNvSpPr>
          <p:nvPr>
            <p:ph type="body" sz="quarter" idx="33"/>
          </p:nvPr>
        </p:nvSpPr>
        <p:spPr>
          <a:xfrm>
            <a:off x="793137" y="660480"/>
            <a:ext cx="5295950" cy="978729"/>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305906581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rest - Title and Chart ">
    <p:spTree>
      <p:nvGrpSpPr>
        <p:cNvPr id="1" name=""/>
        <p:cNvGrpSpPr/>
        <p:nvPr/>
      </p:nvGrpSpPr>
      <p:grpSpPr>
        <a:xfrm>
          <a:off x="0" y="0"/>
          <a:ext cx="0" cy="0"/>
          <a:chOff x="0" y="0"/>
          <a:chExt cx="0" cy="0"/>
        </a:xfrm>
      </p:grpSpPr>
      <p:pic>
        <p:nvPicPr>
          <p:cNvPr id="23" name="Hoh-Rain-Forest,-Olympic-National-Park,-Washington-2017 copy.png" descr="Hoh-Rain-Forest,-Olympic-National-Park,-Washington-2017 copy.png">
            <a:extLst>
              <a:ext uri="{FF2B5EF4-FFF2-40B4-BE49-F238E27FC236}">
                <a16:creationId xmlns:a16="http://schemas.microsoft.com/office/drawing/2014/main" id="{D23D7324-5A5D-8E41-9E14-8B00D4DE54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5"/>
          <a:stretch/>
        </p:blipFill>
        <p:spPr>
          <a:xfrm>
            <a:off x="0" y="0"/>
            <a:ext cx="12192000" cy="6858000"/>
          </a:xfrm>
          <a:prstGeom prst="rect">
            <a:avLst/>
          </a:prstGeom>
          <a:ln w="12700">
            <a:miter lim="400000"/>
          </a:ln>
        </p:spPr>
      </p:pic>
      <p:sp>
        <p:nvSpPr>
          <p:cNvPr id="20" name="Rectangle 11">
            <a:extLst>
              <a:ext uri="{FF2B5EF4-FFF2-40B4-BE49-F238E27FC236}">
                <a16:creationId xmlns:a16="http://schemas.microsoft.com/office/drawing/2014/main" id="{2B64ADE8-51AA-A34C-BD72-583F6B2C9042}"/>
              </a:ext>
            </a:extLst>
          </p:cNvPr>
          <p:cNvSpPr/>
          <p:nvPr userDrawn="1"/>
        </p:nvSpPr>
        <p:spPr>
          <a:xfrm>
            <a:off x="236694" y="230294"/>
            <a:ext cx="11722195" cy="6627706"/>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BAD4AE2D-6E31-3A4F-A837-D208D931A67C}"/>
              </a:ext>
            </a:extLst>
          </p:cNvPr>
          <p:cNvSpPr/>
          <p:nvPr userDrawn="1"/>
        </p:nvSpPr>
        <p:spPr>
          <a:xfrm>
            <a:off x="388800" y="389090"/>
            <a:ext cx="11418277" cy="6468910"/>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FDAFE651-3B9E-4F49-BBE4-A295D0F33ADE}"/>
              </a:ext>
            </a:extLst>
          </p:cNvPr>
          <p:cNvSpPr/>
          <p:nvPr userDrawn="1"/>
        </p:nvSpPr>
        <p:spPr>
          <a:xfrm>
            <a:off x="0" y="3087870"/>
            <a:ext cx="12192000" cy="3801734"/>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a:extLst>
              <a:ext uri="{FF2B5EF4-FFF2-40B4-BE49-F238E27FC236}">
                <a16:creationId xmlns:a16="http://schemas.microsoft.com/office/drawing/2014/main" id="{D670FC1E-443A-4B43-A71B-489C3CFFD41C}"/>
              </a:ext>
            </a:extLst>
          </p:cNvPr>
          <p:cNvSpPr/>
          <p:nvPr userDrawn="1"/>
        </p:nvSpPr>
        <p:spPr>
          <a:xfrm>
            <a:off x="6294213" y="-1"/>
            <a:ext cx="5136285" cy="6830007"/>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pic>
        <p:nvPicPr>
          <p:cNvPr id="11" name="treegraph_1.png" descr="treegraph_1.png">
            <a:extLst>
              <a:ext uri="{FF2B5EF4-FFF2-40B4-BE49-F238E27FC236}">
                <a16:creationId xmlns:a16="http://schemas.microsoft.com/office/drawing/2014/main" id="{F662E8B5-A44F-AE4D-B822-C118D3EA10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91234">
            <a:off x="7108938" y="1821185"/>
            <a:ext cx="4150301" cy="4150300"/>
          </a:xfrm>
          <a:prstGeom prst="rect">
            <a:avLst/>
          </a:prstGeom>
          <a:ln w="12700">
            <a:miter lim="400000"/>
          </a:ln>
        </p:spPr>
      </p:pic>
      <p:sp>
        <p:nvSpPr>
          <p:cNvPr id="14" name="Line">
            <a:extLst>
              <a:ext uri="{FF2B5EF4-FFF2-40B4-BE49-F238E27FC236}">
                <a16:creationId xmlns:a16="http://schemas.microsoft.com/office/drawing/2014/main" id="{80FECBF5-1FB6-0F4F-97B4-33A19A7581DC}"/>
              </a:ext>
            </a:extLst>
          </p:cNvPr>
          <p:cNvSpPr/>
          <p:nvPr userDrawn="1"/>
        </p:nvSpPr>
        <p:spPr>
          <a:xfrm>
            <a:off x="6632950" y="4867219"/>
            <a:ext cx="1140070" cy="1"/>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615696" y="2311665"/>
            <a:ext cx="5694700" cy="345441"/>
          </a:xfrm>
          <a:prstGeom prst="rect">
            <a:avLst/>
          </a:prstGeom>
        </p:spPr>
        <p:txBody>
          <a:bodyPr>
            <a:spAutoFit/>
          </a:bodyPr>
          <a:lstStyle>
            <a:lvl1pPr marL="304800" indent="-304800" defTabSz="914400">
              <a:lnSpc>
                <a:spcPct val="110000"/>
              </a:lnSpc>
              <a:spcBef>
                <a:spcPts val="1000"/>
              </a:spcBef>
              <a:buClr>
                <a:srgbClr val="8F3C22"/>
              </a:buClr>
              <a:buFont typeface="Arial"/>
              <a:buChar char="•"/>
              <a:defRPr sz="1600"/>
            </a:lvl1pPr>
          </a:lstStyle>
          <a:p>
            <a:pPr lvl="0"/>
            <a:r>
              <a:rPr lang="en-US"/>
              <a:t>Click to edit Master text styles</a:t>
            </a:r>
          </a:p>
        </p:txBody>
      </p:sp>
      <p:sp>
        <p:nvSpPr>
          <p:cNvPr id="16" name="Line">
            <a:extLst>
              <a:ext uri="{FF2B5EF4-FFF2-40B4-BE49-F238E27FC236}">
                <a16:creationId xmlns:a16="http://schemas.microsoft.com/office/drawing/2014/main" id="{7E4161D7-EA48-0049-B23D-50B76A7F1604}"/>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366B864D-C0FE-4E42-9433-5F8C59E25C87}"/>
              </a:ext>
            </a:extLst>
          </p:cNvPr>
          <p:cNvSpPr txBox="1">
            <a:spLocks noGrp="1"/>
          </p:cNvSpPr>
          <p:nvPr>
            <p:ph type="body" sz="quarter" idx="25"/>
          </p:nvPr>
        </p:nvSpPr>
        <p:spPr>
          <a:xfrm>
            <a:off x="6537823" y="994266"/>
            <a:ext cx="3800576"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493AD05B-98DB-1246-9A04-A61B015D6B8B}"/>
              </a:ext>
            </a:extLst>
          </p:cNvPr>
          <p:cNvSpPr txBox="1">
            <a:spLocks noGrp="1"/>
          </p:cNvSpPr>
          <p:nvPr>
            <p:ph type="body" sz="quarter" idx="32"/>
          </p:nvPr>
        </p:nvSpPr>
        <p:spPr>
          <a:xfrm>
            <a:off x="6537823" y="5142053"/>
            <a:ext cx="1655201" cy="830997"/>
          </a:xfrm>
          <a:prstGeom prst="rect">
            <a:avLst/>
          </a:prstGeom>
          <a:ln w="12700">
            <a:miter lim="400000"/>
          </a:ln>
        </p:spPr>
        <p:txBody>
          <a:bodyPr wrap="square" lIns="45719" rIns="45719">
            <a:spAutoFit/>
          </a:bodyPr>
          <a:lstStyle>
            <a:lvl1pPr>
              <a:buFontTx/>
              <a:buNone/>
              <a:defRPr kumimoji="0" lang="en-US" sz="16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3" name="Rectangle 6">
            <a:extLst>
              <a:ext uri="{FF2B5EF4-FFF2-40B4-BE49-F238E27FC236}">
                <a16:creationId xmlns:a16="http://schemas.microsoft.com/office/drawing/2014/main" id="{17310714-88A2-5D43-BE25-8E59CC613FD6}"/>
              </a:ext>
            </a:extLst>
          </p:cNvPr>
          <p:cNvSpPr txBox="1">
            <a:spLocks noGrp="1"/>
          </p:cNvSpPr>
          <p:nvPr>
            <p:ph type="body" sz="quarter" idx="33"/>
          </p:nvPr>
        </p:nvSpPr>
        <p:spPr>
          <a:xfrm>
            <a:off x="793137" y="660480"/>
            <a:ext cx="5295950" cy="978729"/>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238083278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cean - Stats">
    <p:spTree>
      <p:nvGrpSpPr>
        <p:cNvPr id="1" name=""/>
        <p:cNvGrpSpPr/>
        <p:nvPr/>
      </p:nvGrpSpPr>
      <p:grpSpPr>
        <a:xfrm>
          <a:off x="0" y="0"/>
          <a:ext cx="0" cy="0"/>
          <a:chOff x="0" y="0"/>
          <a:chExt cx="0" cy="0"/>
        </a:xfrm>
      </p:grpSpPr>
      <p:pic>
        <p:nvPicPr>
          <p:cNvPr id="19" name="Stocksy_comp_685326.jpg" descr="Stocksy_comp_685326.jpg">
            <a:extLst>
              <a:ext uri="{FF2B5EF4-FFF2-40B4-BE49-F238E27FC236}">
                <a16:creationId xmlns:a16="http://schemas.microsoft.com/office/drawing/2014/main" id="{CE0B0261-E341-2B4D-90D4-6BBE2347A9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6" name="Rectangle 11">
            <a:extLst>
              <a:ext uri="{FF2B5EF4-FFF2-40B4-BE49-F238E27FC236}">
                <a16:creationId xmlns:a16="http://schemas.microsoft.com/office/drawing/2014/main" id="{4BEBB469-D67E-1345-9CA2-546E3285C5A0}"/>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98A3EAE2-3157-AC4C-B17D-0F5013D6862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A4351193-50E3-374B-952A-8717539AED76}"/>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a:extLst>
              <a:ext uri="{FF2B5EF4-FFF2-40B4-BE49-F238E27FC236}">
                <a16:creationId xmlns:a16="http://schemas.microsoft.com/office/drawing/2014/main" id="{C26CEC1D-A414-E14F-B3F4-B934CFE1CDCB}"/>
              </a:ext>
            </a:extLst>
          </p:cNvPr>
          <p:cNvSpPr/>
          <p:nvPr userDrawn="1"/>
        </p:nvSpPr>
        <p:spPr>
          <a:xfrm>
            <a:off x="5638689" y="1781596"/>
            <a:ext cx="6553311" cy="4647182"/>
          </a:xfrm>
          <a:prstGeom prst="rect">
            <a:avLst/>
          </a:prstGeom>
          <a:solidFill>
            <a:srgbClr val="F0EBE2"/>
          </a:solidFill>
          <a:ln w="12700">
            <a:miter lim="400000"/>
          </a:ln>
        </p:spPr>
        <p:txBody>
          <a:bodyPr lIns="45719" rIns="45719" anchor="ctr"/>
          <a:lstStyle/>
          <a:p>
            <a:pPr>
              <a:spcBef>
                <a:spcPts val="0"/>
              </a:spcBef>
              <a:defRPr sz="1800" i="0">
                <a:solidFill>
                  <a:srgbClr val="006F83"/>
                </a:solidFill>
                <a:latin typeface="Times New Roman"/>
                <a:ea typeface="Times New Roman"/>
                <a:cs typeface="Times New Roman"/>
                <a:sym typeface="Times New Roman"/>
              </a:defRPr>
            </a:pPr>
            <a:endParaRPr/>
          </a:p>
        </p:txBody>
      </p:sp>
      <p:sp>
        <p:nvSpPr>
          <p:cNvPr id="24" name="$6.4 billion">
            <a:extLst>
              <a:ext uri="{FF2B5EF4-FFF2-40B4-BE49-F238E27FC236}">
                <a16:creationId xmlns:a16="http://schemas.microsoft.com/office/drawing/2014/main" id="{10A9E11B-A6F6-084C-88EF-D5B03E38FC06}"/>
              </a:ext>
            </a:extLst>
          </p:cNvPr>
          <p:cNvSpPr txBox="1">
            <a:spLocks noGrp="1"/>
          </p:cNvSpPr>
          <p:nvPr>
            <p:ph type="body" sz="quarter" idx="23" hasCustomPrompt="1"/>
          </p:nvPr>
        </p:nvSpPr>
        <p:spPr>
          <a:xfrm>
            <a:off x="6036723" y="2135046"/>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5" name="Line">
            <a:extLst>
              <a:ext uri="{FF2B5EF4-FFF2-40B4-BE49-F238E27FC236}">
                <a16:creationId xmlns:a16="http://schemas.microsoft.com/office/drawing/2014/main" id="{80E01A2A-BF05-3C43-B128-06A577C27587}"/>
              </a:ext>
            </a:extLst>
          </p:cNvPr>
          <p:cNvSpPr/>
          <p:nvPr userDrawn="1"/>
        </p:nvSpPr>
        <p:spPr>
          <a:xfrm>
            <a:off x="6300182" y="4227454"/>
            <a:ext cx="5476223" cy="1"/>
          </a:xfrm>
          <a:prstGeom prst="line">
            <a:avLst/>
          </a:prstGeom>
          <a:ln w="25400">
            <a:solidFill>
              <a:srgbClr val="86B2BA"/>
            </a:solidFill>
            <a:miter/>
          </a:ln>
        </p:spPr>
        <p:txBody>
          <a:bodyPr lIns="45719" rIns="45719"/>
          <a:lstStyle/>
          <a:p>
            <a:pPr algn="ctr">
              <a:spcBef>
                <a:spcPts val="0"/>
              </a:spcBef>
              <a:defRPr sz="1700" i="0">
                <a:solidFill>
                  <a:srgbClr val="FFFFFF"/>
                </a:solidFill>
              </a:defRPr>
            </a:pPr>
            <a:endParaRPr/>
          </a:p>
        </p:txBody>
      </p:sp>
      <p:sp>
        <p:nvSpPr>
          <p:cNvPr id="27" name="$6.4 billion">
            <a:extLst>
              <a:ext uri="{FF2B5EF4-FFF2-40B4-BE49-F238E27FC236}">
                <a16:creationId xmlns:a16="http://schemas.microsoft.com/office/drawing/2014/main" id="{2FE56A6F-D5D4-E543-9B04-950DC6491D84}"/>
              </a:ext>
            </a:extLst>
          </p:cNvPr>
          <p:cNvSpPr txBox="1">
            <a:spLocks noGrp="1"/>
          </p:cNvSpPr>
          <p:nvPr>
            <p:ph type="body" sz="quarter" idx="24" hasCustomPrompt="1"/>
          </p:nvPr>
        </p:nvSpPr>
        <p:spPr>
          <a:xfrm>
            <a:off x="6036723" y="4721499"/>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8" name="Line">
            <a:extLst>
              <a:ext uri="{FF2B5EF4-FFF2-40B4-BE49-F238E27FC236}">
                <a16:creationId xmlns:a16="http://schemas.microsoft.com/office/drawing/2014/main" id="{CF106177-1B75-9E42-9363-A36CCF75C85A}"/>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29" name="Date Placeholder 1">
            <a:extLst>
              <a:ext uri="{FF2B5EF4-FFF2-40B4-BE49-F238E27FC236}">
                <a16:creationId xmlns:a16="http://schemas.microsoft.com/office/drawing/2014/main" id="{304214EE-2863-9941-99D5-9CF7FD2CA351}"/>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30" name="Date Placeholder 1">
            <a:extLst>
              <a:ext uri="{FF2B5EF4-FFF2-40B4-BE49-F238E27FC236}">
                <a16:creationId xmlns:a16="http://schemas.microsoft.com/office/drawing/2014/main" id="{F59867C0-E576-DB45-85F4-2E2BB76B1175}"/>
              </a:ext>
            </a:extLst>
          </p:cNvPr>
          <p:cNvSpPr txBox="1">
            <a:spLocks noGrp="1"/>
          </p:cNvSpPr>
          <p:nvPr>
            <p:ph type="body" idx="28"/>
          </p:nvPr>
        </p:nvSpPr>
        <p:spPr>
          <a:xfrm>
            <a:off x="8814593" y="2166287"/>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31" name="Date Placeholder 1">
            <a:extLst>
              <a:ext uri="{FF2B5EF4-FFF2-40B4-BE49-F238E27FC236}">
                <a16:creationId xmlns:a16="http://schemas.microsoft.com/office/drawing/2014/main" id="{9608838E-3B04-F843-A0D2-2E629C7779A1}"/>
              </a:ext>
            </a:extLst>
          </p:cNvPr>
          <p:cNvSpPr txBox="1">
            <a:spLocks noGrp="1"/>
          </p:cNvSpPr>
          <p:nvPr>
            <p:ph type="body" idx="29"/>
          </p:nvPr>
        </p:nvSpPr>
        <p:spPr>
          <a:xfrm>
            <a:off x="8814593" y="4689589"/>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15" name="Rectangle 6">
            <a:extLst>
              <a:ext uri="{FF2B5EF4-FFF2-40B4-BE49-F238E27FC236}">
                <a16:creationId xmlns:a16="http://schemas.microsoft.com/office/drawing/2014/main" id="{1C43A63E-4E47-4340-A8FD-9A9E2731FAEC}"/>
              </a:ext>
            </a:extLst>
          </p:cNvPr>
          <p:cNvSpPr txBox="1">
            <a:spLocks noGrp="1"/>
          </p:cNvSpPr>
          <p:nvPr>
            <p:ph type="body" sz="quarter" idx="33"/>
          </p:nvPr>
        </p:nvSpPr>
        <p:spPr>
          <a:xfrm>
            <a:off x="793137" y="660480"/>
            <a:ext cx="10783167"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240490305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iff - Cover Page with People">
    <p:spTree>
      <p:nvGrpSpPr>
        <p:cNvPr id="1" name=""/>
        <p:cNvGrpSpPr/>
        <p:nvPr/>
      </p:nvGrpSpPr>
      <p:grpSpPr>
        <a:xfrm>
          <a:off x="0" y="0"/>
          <a:ext cx="0" cy="0"/>
          <a:chOff x="0" y="0"/>
          <a:chExt cx="0" cy="0"/>
        </a:xfrm>
      </p:grpSpPr>
      <p:pic>
        <p:nvPicPr>
          <p:cNvPr id="16" name="Image" descr="Image">
            <a:extLst>
              <a:ext uri="{FF2B5EF4-FFF2-40B4-BE49-F238E27FC236}">
                <a16:creationId xmlns:a16="http://schemas.microsoft.com/office/drawing/2014/main" id="{EE827606-DC9D-634B-B03A-A3DCA4C11C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40"/>
          <a:stretch/>
        </p:blipFill>
        <p:spPr>
          <a:xfrm>
            <a:off x="0" y="-9646"/>
            <a:ext cx="12337207" cy="69494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767490" y="4236597"/>
            <a:ext cx="4462878"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1562886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eat - Stats">
    <p:spTree>
      <p:nvGrpSpPr>
        <p:cNvPr id="1" name=""/>
        <p:cNvGrpSpPr/>
        <p:nvPr/>
      </p:nvGrpSpPr>
      <p:grpSpPr>
        <a:xfrm>
          <a:off x="0" y="0"/>
          <a:ext cx="0" cy="0"/>
          <a:chOff x="0" y="0"/>
          <a:chExt cx="0" cy="0"/>
        </a:xfrm>
      </p:grpSpPr>
      <p:pic>
        <p:nvPicPr>
          <p:cNvPr id="19" name="Stocksy_comp_705930.jpg" descr="Stocksy_comp_705930.jpg">
            <a:extLst>
              <a:ext uri="{FF2B5EF4-FFF2-40B4-BE49-F238E27FC236}">
                <a16:creationId xmlns:a16="http://schemas.microsoft.com/office/drawing/2014/main" id="{A06FE840-8C5F-1448-853A-407D8312F2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6" name="Rectangle 11">
            <a:extLst>
              <a:ext uri="{FF2B5EF4-FFF2-40B4-BE49-F238E27FC236}">
                <a16:creationId xmlns:a16="http://schemas.microsoft.com/office/drawing/2014/main" id="{4BEBB469-D67E-1345-9CA2-546E3285C5A0}"/>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98A3EAE2-3157-AC4C-B17D-0F5013D6862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A4351193-50E3-374B-952A-8717539AED76}"/>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a:extLst>
              <a:ext uri="{FF2B5EF4-FFF2-40B4-BE49-F238E27FC236}">
                <a16:creationId xmlns:a16="http://schemas.microsoft.com/office/drawing/2014/main" id="{C26CEC1D-A414-E14F-B3F4-B934CFE1CDCB}"/>
              </a:ext>
            </a:extLst>
          </p:cNvPr>
          <p:cNvSpPr/>
          <p:nvPr userDrawn="1"/>
        </p:nvSpPr>
        <p:spPr>
          <a:xfrm>
            <a:off x="5638689" y="1781596"/>
            <a:ext cx="6553311" cy="4647182"/>
          </a:xfrm>
          <a:prstGeom prst="rect">
            <a:avLst/>
          </a:prstGeom>
          <a:solidFill>
            <a:srgbClr val="F0EBE2"/>
          </a:solidFill>
          <a:ln w="12700">
            <a:miter lim="400000"/>
          </a:ln>
        </p:spPr>
        <p:txBody>
          <a:bodyPr lIns="45719" rIns="45719" anchor="ctr"/>
          <a:lstStyle/>
          <a:p>
            <a:pPr>
              <a:spcBef>
                <a:spcPts val="0"/>
              </a:spcBef>
              <a:defRPr sz="1800" i="0">
                <a:solidFill>
                  <a:srgbClr val="006F83"/>
                </a:solidFill>
                <a:latin typeface="Times New Roman"/>
                <a:ea typeface="Times New Roman"/>
                <a:cs typeface="Times New Roman"/>
                <a:sym typeface="Times New Roman"/>
              </a:defRPr>
            </a:pPr>
            <a:endParaRPr/>
          </a:p>
        </p:txBody>
      </p:sp>
      <p:sp>
        <p:nvSpPr>
          <p:cNvPr id="24" name="$6.4 billion">
            <a:extLst>
              <a:ext uri="{FF2B5EF4-FFF2-40B4-BE49-F238E27FC236}">
                <a16:creationId xmlns:a16="http://schemas.microsoft.com/office/drawing/2014/main" id="{10A9E11B-A6F6-084C-88EF-D5B03E38FC06}"/>
              </a:ext>
            </a:extLst>
          </p:cNvPr>
          <p:cNvSpPr txBox="1">
            <a:spLocks noGrp="1"/>
          </p:cNvSpPr>
          <p:nvPr>
            <p:ph type="body" sz="quarter" idx="23" hasCustomPrompt="1"/>
          </p:nvPr>
        </p:nvSpPr>
        <p:spPr>
          <a:xfrm>
            <a:off x="6036723" y="2135046"/>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5" name="Line">
            <a:extLst>
              <a:ext uri="{FF2B5EF4-FFF2-40B4-BE49-F238E27FC236}">
                <a16:creationId xmlns:a16="http://schemas.microsoft.com/office/drawing/2014/main" id="{80E01A2A-BF05-3C43-B128-06A577C27587}"/>
              </a:ext>
            </a:extLst>
          </p:cNvPr>
          <p:cNvSpPr/>
          <p:nvPr userDrawn="1"/>
        </p:nvSpPr>
        <p:spPr>
          <a:xfrm>
            <a:off x="6300182" y="4227454"/>
            <a:ext cx="5476223" cy="1"/>
          </a:xfrm>
          <a:prstGeom prst="line">
            <a:avLst/>
          </a:prstGeom>
          <a:ln w="25400">
            <a:solidFill>
              <a:srgbClr val="86B2BA"/>
            </a:solidFill>
            <a:miter/>
          </a:ln>
        </p:spPr>
        <p:txBody>
          <a:bodyPr lIns="45719" rIns="45719"/>
          <a:lstStyle/>
          <a:p>
            <a:pPr algn="ctr">
              <a:spcBef>
                <a:spcPts val="0"/>
              </a:spcBef>
              <a:defRPr sz="1700" i="0">
                <a:solidFill>
                  <a:srgbClr val="FFFFFF"/>
                </a:solidFill>
              </a:defRPr>
            </a:pPr>
            <a:endParaRPr/>
          </a:p>
        </p:txBody>
      </p:sp>
      <p:sp>
        <p:nvSpPr>
          <p:cNvPr id="27" name="$6.4 billion">
            <a:extLst>
              <a:ext uri="{FF2B5EF4-FFF2-40B4-BE49-F238E27FC236}">
                <a16:creationId xmlns:a16="http://schemas.microsoft.com/office/drawing/2014/main" id="{2FE56A6F-D5D4-E543-9B04-950DC6491D84}"/>
              </a:ext>
            </a:extLst>
          </p:cNvPr>
          <p:cNvSpPr txBox="1">
            <a:spLocks noGrp="1"/>
          </p:cNvSpPr>
          <p:nvPr>
            <p:ph type="body" sz="quarter" idx="24" hasCustomPrompt="1"/>
          </p:nvPr>
        </p:nvSpPr>
        <p:spPr>
          <a:xfrm>
            <a:off x="6036723" y="4721499"/>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9" name="Date Placeholder 1">
            <a:extLst>
              <a:ext uri="{FF2B5EF4-FFF2-40B4-BE49-F238E27FC236}">
                <a16:creationId xmlns:a16="http://schemas.microsoft.com/office/drawing/2014/main" id="{304214EE-2863-9941-99D5-9CF7FD2CA351}"/>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30" name="Date Placeholder 1">
            <a:extLst>
              <a:ext uri="{FF2B5EF4-FFF2-40B4-BE49-F238E27FC236}">
                <a16:creationId xmlns:a16="http://schemas.microsoft.com/office/drawing/2014/main" id="{F59867C0-E576-DB45-85F4-2E2BB76B1175}"/>
              </a:ext>
            </a:extLst>
          </p:cNvPr>
          <p:cNvSpPr txBox="1">
            <a:spLocks noGrp="1"/>
          </p:cNvSpPr>
          <p:nvPr>
            <p:ph type="body" idx="28"/>
          </p:nvPr>
        </p:nvSpPr>
        <p:spPr>
          <a:xfrm>
            <a:off x="8814593" y="2166287"/>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31" name="Date Placeholder 1">
            <a:extLst>
              <a:ext uri="{FF2B5EF4-FFF2-40B4-BE49-F238E27FC236}">
                <a16:creationId xmlns:a16="http://schemas.microsoft.com/office/drawing/2014/main" id="{9608838E-3B04-F843-A0D2-2E629C7779A1}"/>
              </a:ext>
            </a:extLst>
          </p:cNvPr>
          <p:cNvSpPr txBox="1">
            <a:spLocks noGrp="1"/>
          </p:cNvSpPr>
          <p:nvPr>
            <p:ph type="body" idx="29"/>
          </p:nvPr>
        </p:nvSpPr>
        <p:spPr>
          <a:xfrm>
            <a:off x="8814593" y="4689589"/>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15" name="Rectangle 6">
            <a:extLst>
              <a:ext uri="{FF2B5EF4-FFF2-40B4-BE49-F238E27FC236}">
                <a16:creationId xmlns:a16="http://schemas.microsoft.com/office/drawing/2014/main" id="{1C43A63E-4E47-4340-A8FD-9A9E2731FAEC}"/>
              </a:ext>
            </a:extLst>
          </p:cNvPr>
          <p:cNvSpPr txBox="1">
            <a:spLocks noGrp="1"/>
          </p:cNvSpPr>
          <p:nvPr>
            <p:ph type="body" sz="quarter" idx="33"/>
          </p:nvPr>
        </p:nvSpPr>
        <p:spPr>
          <a:xfrm>
            <a:off x="793137" y="660480"/>
            <a:ext cx="10783167"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42572769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iff - Stats">
    <p:spTree>
      <p:nvGrpSpPr>
        <p:cNvPr id="1" name=""/>
        <p:cNvGrpSpPr/>
        <p:nvPr/>
      </p:nvGrpSpPr>
      <p:grpSpPr>
        <a:xfrm>
          <a:off x="0" y="0"/>
          <a:ext cx="0" cy="0"/>
          <a:chOff x="0" y="0"/>
          <a:chExt cx="0" cy="0"/>
        </a:xfrm>
      </p:grpSpPr>
      <p:pic>
        <p:nvPicPr>
          <p:cNvPr id="19" name="Stocksy_comp_27990 (1).jpg" descr="Stocksy_comp_27990 (1).jpg">
            <a:extLst>
              <a:ext uri="{FF2B5EF4-FFF2-40B4-BE49-F238E27FC236}">
                <a16:creationId xmlns:a16="http://schemas.microsoft.com/office/drawing/2014/main" id="{3ECB0C40-263A-0444-BE8B-CBBBB08237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6" name="Rectangle 11">
            <a:extLst>
              <a:ext uri="{FF2B5EF4-FFF2-40B4-BE49-F238E27FC236}">
                <a16:creationId xmlns:a16="http://schemas.microsoft.com/office/drawing/2014/main" id="{4BEBB469-D67E-1345-9CA2-546E3285C5A0}"/>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11">
            <a:extLst>
              <a:ext uri="{FF2B5EF4-FFF2-40B4-BE49-F238E27FC236}">
                <a16:creationId xmlns:a16="http://schemas.microsoft.com/office/drawing/2014/main" id="{98A3EAE2-3157-AC4C-B17D-0F5013D6862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A4351193-50E3-374B-952A-8717539AED76}"/>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a:extLst>
              <a:ext uri="{FF2B5EF4-FFF2-40B4-BE49-F238E27FC236}">
                <a16:creationId xmlns:a16="http://schemas.microsoft.com/office/drawing/2014/main" id="{C26CEC1D-A414-E14F-B3F4-B934CFE1CDCB}"/>
              </a:ext>
            </a:extLst>
          </p:cNvPr>
          <p:cNvSpPr/>
          <p:nvPr userDrawn="1"/>
        </p:nvSpPr>
        <p:spPr>
          <a:xfrm>
            <a:off x="5638689" y="1781596"/>
            <a:ext cx="6553311" cy="4647182"/>
          </a:xfrm>
          <a:prstGeom prst="rect">
            <a:avLst/>
          </a:prstGeom>
          <a:solidFill>
            <a:srgbClr val="F0EBE2"/>
          </a:solidFill>
          <a:ln w="12700">
            <a:miter lim="400000"/>
          </a:ln>
        </p:spPr>
        <p:txBody>
          <a:bodyPr lIns="45719" rIns="45719" anchor="ctr"/>
          <a:lstStyle/>
          <a:p>
            <a:pPr>
              <a:spcBef>
                <a:spcPts val="0"/>
              </a:spcBef>
              <a:defRPr sz="1800" i="0">
                <a:solidFill>
                  <a:srgbClr val="006F83"/>
                </a:solidFill>
                <a:latin typeface="Times New Roman"/>
                <a:ea typeface="Times New Roman"/>
                <a:cs typeface="Times New Roman"/>
                <a:sym typeface="Times New Roman"/>
              </a:defRPr>
            </a:pPr>
            <a:endParaRPr/>
          </a:p>
        </p:txBody>
      </p:sp>
      <p:sp>
        <p:nvSpPr>
          <p:cNvPr id="24" name="$6.4 billion">
            <a:extLst>
              <a:ext uri="{FF2B5EF4-FFF2-40B4-BE49-F238E27FC236}">
                <a16:creationId xmlns:a16="http://schemas.microsoft.com/office/drawing/2014/main" id="{10A9E11B-A6F6-084C-88EF-D5B03E38FC06}"/>
              </a:ext>
            </a:extLst>
          </p:cNvPr>
          <p:cNvSpPr txBox="1">
            <a:spLocks noGrp="1"/>
          </p:cNvSpPr>
          <p:nvPr>
            <p:ph type="body" sz="quarter" idx="23" hasCustomPrompt="1"/>
          </p:nvPr>
        </p:nvSpPr>
        <p:spPr>
          <a:xfrm>
            <a:off x="6036723" y="2135046"/>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5" name="Line">
            <a:extLst>
              <a:ext uri="{FF2B5EF4-FFF2-40B4-BE49-F238E27FC236}">
                <a16:creationId xmlns:a16="http://schemas.microsoft.com/office/drawing/2014/main" id="{80E01A2A-BF05-3C43-B128-06A577C27587}"/>
              </a:ext>
            </a:extLst>
          </p:cNvPr>
          <p:cNvSpPr/>
          <p:nvPr userDrawn="1"/>
        </p:nvSpPr>
        <p:spPr>
          <a:xfrm>
            <a:off x="6300182" y="4227454"/>
            <a:ext cx="5476223" cy="1"/>
          </a:xfrm>
          <a:prstGeom prst="line">
            <a:avLst/>
          </a:prstGeom>
          <a:ln w="25400">
            <a:solidFill>
              <a:srgbClr val="86B2BA"/>
            </a:solidFill>
            <a:miter/>
          </a:ln>
        </p:spPr>
        <p:txBody>
          <a:bodyPr lIns="45719" rIns="45719"/>
          <a:lstStyle/>
          <a:p>
            <a:pPr algn="ctr">
              <a:spcBef>
                <a:spcPts val="0"/>
              </a:spcBef>
              <a:defRPr sz="1700" i="0">
                <a:solidFill>
                  <a:srgbClr val="FFFFFF"/>
                </a:solidFill>
              </a:defRPr>
            </a:pPr>
            <a:endParaRPr/>
          </a:p>
        </p:txBody>
      </p:sp>
      <p:sp>
        <p:nvSpPr>
          <p:cNvPr id="27" name="$6.4 billion">
            <a:extLst>
              <a:ext uri="{FF2B5EF4-FFF2-40B4-BE49-F238E27FC236}">
                <a16:creationId xmlns:a16="http://schemas.microsoft.com/office/drawing/2014/main" id="{2FE56A6F-D5D4-E543-9B04-950DC6491D84}"/>
              </a:ext>
            </a:extLst>
          </p:cNvPr>
          <p:cNvSpPr txBox="1">
            <a:spLocks noGrp="1"/>
          </p:cNvSpPr>
          <p:nvPr>
            <p:ph type="body" sz="quarter" idx="24" hasCustomPrompt="1"/>
          </p:nvPr>
        </p:nvSpPr>
        <p:spPr>
          <a:xfrm>
            <a:off x="6036723" y="4721499"/>
            <a:ext cx="2326989" cy="923330"/>
          </a:xfrm>
          <a:prstGeom prst="rect">
            <a:avLst/>
          </a:prstGeom>
        </p:spPr>
        <p:txBody>
          <a:bodyPr wrap="square">
            <a:spAutoFit/>
          </a:bodyPr>
          <a:lstStyle>
            <a:lvl1pPr marL="0" indent="0">
              <a:buSzTx/>
              <a:buFont typeface="Wingdings"/>
              <a:buNone/>
              <a:defRPr sz="6000" b="1">
                <a:solidFill>
                  <a:srgbClr val="8F3C22"/>
                </a:solidFill>
              </a:defRPr>
            </a:lvl1pPr>
          </a:lstStyle>
          <a:p>
            <a:pPr lvl="0"/>
            <a:r>
              <a:rPr lang="en-US"/>
              <a:t>XX</a:t>
            </a:r>
          </a:p>
        </p:txBody>
      </p:sp>
      <p:sp>
        <p:nvSpPr>
          <p:cNvPr id="28" name="Line">
            <a:extLst>
              <a:ext uri="{FF2B5EF4-FFF2-40B4-BE49-F238E27FC236}">
                <a16:creationId xmlns:a16="http://schemas.microsoft.com/office/drawing/2014/main" id="{CF106177-1B75-9E42-9363-A36CCF75C85A}"/>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29" name="Date Placeholder 1">
            <a:extLst>
              <a:ext uri="{FF2B5EF4-FFF2-40B4-BE49-F238E27FC236}">
                <a16:creationId xmlns:a16="http://schemas.microsoft.com/office/drawing/2014/main" id="{304214EE-2863-9941-99D5-9CF7FD2CA351}"/>
              </a:ext>
            </a:extLst>
          </p:cNvPr>
          <p:cNvSpPr txBox="1">
            <a:spLocks noGrp="1"/>
          </p:cNvSpPr>
          <p:nvPr>
            <p:ph type="body" idx="27"/>
          </p:nvPr>
        </p:nvSpPr>
        <p:spPr>
          <a:xfrm>
            <a:off x="847665" y="2319148"/>
            <a:ext cx="3608845" cy="694077"/>
          </a:xfrm>
          <a:prstGeom prst="rect">
            <a:avLst/>
          </a:prstGeom>
        </p:spPr>
        <p:txBody>
          <a:bodyPr anchor="t">
            <a:normAutofit/>
          </a:bodyPr>
          <a:lstStyle>
            <a:lvl1pPr marL="0" indent="0">
              <a:lnSpc>
                <a:spcPct val="110000"/>
              </a:lnSpc>
              <a:buNone/>
              <a:defRPr sz="2000" i="0">
                <a:solidFill>
                  <a:srgbClr val="000000"/>
                </a:solidFill>
              </a:defRPr>
            </a:lvl1pPr>
          </a:lstStyle>
          <a:p>
            <a:pPr lvl="0"/>
            <a:r>
              <a:rPr lang="en-US"/>
              <a:t>Click to edit Master text styles</a:t>
            </a:r>
          </a:p>
        </p:txBody>
      </p:sp>
      <p:sp>
        <p:nvSpPr>
          <p:cNvPr id="30" name="Date Placeholder 1">
            <a:extLst>
              <a:ext uri="{FF2B5EF4-FFF2-40B4-BE49-F238E27FC236}">
                <a16:creationId xmlns:a16="http://schemas.microsoft.com/office/drawing/2014/main" id="{F59867C0-E576-DB45-85F4-2E2BB76B1175}"/>
              </a:ext>
            </a:extLst>
          </p:cNvPr>
          <p:cNvSpPr txBox="1">
            <a:spLocks noGrp="1"/>
          </p:cNvSpPr>
          <p:nvPr>
            <p:ph type="body" idx="28"/>
          </p:nvPr>
        </p:nvSpPr>
        <p:spPr>
          <a:xfrm>
            <a:off x="8814593" y="2166287"/>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31" name="Date Placeholder 1">
            <a:extLst>
              <a:ext uri="{FF2B5EF4-FFF2-40B4-BE49-F238E27FC236}">
                <a16:creationId xmlns:a16="http://schemas.microsoft.com/office/drawing/2014/main" id="{9608838E-3B04-F843-A0D2-2E629C7779A1}"/>
              </a:ext>
            </a:extLst>
          </p:cNvPr>
          <p:cNvSpPr txBox="1">
            <a:spLocks noGrp="1"/>
          </p:cNvSpPr>
          <p:nvPr>
            <p:ph type="body" idx="29"/>
          </p:nvPr>
        </p:nvSpPr>
        <p:spPr>
          <a:xfrm>
            <a:off x="8814593" y="4689589"/>
            <a:ext cx="3140714" cy="694077"/>
          </a:xfrm>
          <a:prstGeom prst="rect">
            <a:avLst/>
          </a:prstGeom>
        </p:spPr>
        <p:txBody>
          <a:bodyPr anchor="t">
            <a:normAutofit/>
          </a:bodyPr>
          <a:lstStyle>
            <a:lvl1pPr marL="0" indent="0">
              <a:lnSpc>
                <a:spcPct val="110000"/>
              </a:lnSpc>
              <a:buNone/>
              <a:defRPr sz="1600" i="0">
                <a:solidFill>
                  <a:srgbClr val="000000"/>
                </a:solidFill>
              </a:defRPr>
            </a:lvl1pPr>
          </a:lstStyle>
          <a:p>
            <a:pPr lvl="0"/>
            <a:r>
              <a:rPr lang="en-US"/>
              <a:t>Click to edit Master text styles</a:t>
            </a:r>
          </a:p>
        </p:txBody>
      </p:sp>
      <p:sp>
        <p:nvSpPr>
          <p:cNvPr id="15" name="Rectangle 6">
            <a:extLst>
              <a:ext uri="{FF2B5EF4-FFF2-40B4-BE49-F238E27FC236}">
                <a16:creationId xmlns:a16="http://schemas.microsoft.com/office/drawing/2014/main" id="{1C43A63E-4E47-4340-A8FD-9A9E2731FAEC}"/>
              </a:ext>
            </a:extLst>
          </p:cNvPr>
          <p:cNvSpPr txBox="1">
            <a:spLocks noGrp="1"/>
          </p:cNvSpPr>
          <p:nvPr>
            <p:ph type="body" sz="quarter" idx="33"/>
          </p:nvPr>
        </p:nvSpPr>
        <p:spPr>
          <a:xfrm>
            <a:off x="793137" y="660480"/>
            <a:ext cx="10783167"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115637483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cean - Boxes and Quote">
    <p:spTree>
      <p:nvGrpSpPr>
        <p:cNvPr id="1" name=""/>
        <p:cNvGrpSpPr/>
        <p:nvPr/>
      </p:nvGrpSpPr>
      <p:grpSpPr>
        <a:xfrm>
          <a:off x="0" y="0"/>
          <a:ext cx="0" cy="0"/>
          <a:chOff x="0" y="0"/>
          <a:chExt cx="0" cy="0"/>
        </a:xfrm>
      </p:grpSpPr>
      <p:pic>
        <p:nvPicPr>
          <p:cNvPr id="19" name="Stocksy_comp_685326.jpg" descr="Stocksy_comp_685326.jpg">
            <a:extLst>
              <a:ext uri="{FF2B5EF4-FFF2-40B4-BE49-F238E27FC236}">
                <a16:creationId xmlns:a16="http://schemas.microsoft.com/office/drawing/2014/main" id="{FE2DDCCB-7B6E-8E41-AC9C-1C86540BF9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30" name="Rectangle 11">
            <a:extLst>
              <a:ext uri="{FF2B5EF4-FFF2-40B4-BE49-F238E27FC236}">
                <a16:creationId xmlns:a16="http://schemas.microsoft.com/office/drawing/2014/main" id="{68A0619B-A5CE-2642-8186-5ED780EB270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1" name="Rectangle 11">
            <a:extLst>
              <a:ext uri="{FF2B5EF4-FFF2-40B4-BE49-F238E27FC236}">
                <a16:creationId xmlns:a16="http://schemas.microsoft.com/office/drawing/2014/main" id="{6C0F24A3-9203-C84F-8AAF-356B60B9B25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2" name="Rectangle 11">
            <a:extLst>
              <a:ext uri="{FF2B5EF4-FFF2-40B4-BE49-F238E27FC236}">
                <a16:creationId xmlns:a16="http://schemas.microsoft.com/office/drawing/2014/main" id="{8A7659A2-1A37-B041-B48A-34816E55DCB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a:extLst>
              <a:ext uri="{FF2B5EF4-FFF2-40B4-BE49-F238E27FC236}">
                <a16:creationId xmlns:a16="http://schemas.microsoft.com/office/drawing/2014/main" id="{F0F0CFED-3DC8-A541-9619-DEB7A55C6115}"/>
              </a:ext>
            </a:extLst>
          </p:cNvPr>
          <p:cNvSpPr/>
          <p:nvPr userDrawn="1"/>
        </p:nvSpPr>
        <p:spPr>
          <a:xfrm>
            <a:off x="4260606"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980092B0-8FB2-9E4A-941A-7282C4349E06}"/>
              </a:ext>
            </a:extLst>
          </p:cNvPr>
          <p:cNvSpPr txBox="1">
            <a:spLocks noGrp="1"/>
          </p:cNvSpPr>
          <p:nvPr>
            <p:ph type="body" sz="quarter" idx="29"/>
          </p:nvPr>
        </p:nvSpPr>
        <p:spPr>
          <a:xfrm>
            <a:off x="4524234"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0" name="Rectangle">
            <a:extLst>
              <a:ext uri="{FF2B5EF4-FFF2-40B4-BE49-F238E27FC236}">
                <a16:creationId xmlns:a16="http://schemas.microsoft.com/office/drawing/2014/main" id="{C83A5D19-35E5-574D-972E-36FA02C78D76}"/>
              </a:ext>
            </a:extLst>
          </p:cNvPr>
          <p:cNvSpPr/>
          <p:nvPr userDrawn="1"/>
        </p:nvSpPr>
        <p:spPr>
          <a:xfrm>
            <a:off x="761502"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1" name="Date Placeholder 1">
            <a:extLst>
              <a:ext uri="{FF2B5EF4-FFF2-40B4-BE49-F238E27FC236}">
                <a16:creationId xmlns:a16="http://schemas.microsoft.com/office/drawing/2014/main" id="{88D17D76-731A-BA42-9813-5642DEE8B62D}"/>
              </a:ext>
            </a:extLst>
          </p:cNvPr>
          <p:cNvSpPr txBox="1">
            <a:spLocks noGrp="1"/>
          </p:cNvSpPr>
          <p:nvPr>
            <p:ph type="body" idx="27"/>
          </p:nvPr>
        </p:nvSpPr>
        <p:spPr>
          <a:xfrm>
            <a:off x="8415607" y="2261518"/>
            <a:ext cx="2933272"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2" name="Date Placeholder 1">
            <a:extLst>
              <a:ext uri="{FF2B5EF4-FFF2-40B4-BE49-F238E27FC236}">
                <a16:creationId xmlns:a16="http://schemas.microsoft.com/office/drawing/2014/main" id="{7B9350C2-C71E-0B4C-8158-C58B05D72B2B}"/>
              </a:ext>
            </a:extLst>
          </p:cNvPr>
          <p:cNvSpPr txBox="1">
            <a:spLocks noGrp="1"/>
          </p:cNvSpPr>
          <p:nvPr>
            <p:ph type="body" idx="28" hasCustomPrompt="1"/>
          </p:nvPr>
        </p:nvSpPr>
        <p:spPr>
          <a:xfrm>
            <a:off x="7525591" y="2005486"/>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3" name="Date Placeholder 1">
            <a:extLst>
              <a:ext uri="{FF2B5EF4-FFF2-40B4-BE49-F238E27FC236}">
                <a16:creationId xmlns:a16="http://schemas.microsoft.com/office/drawing/2014/main" id="{62C2F6F9-9D71-B843-97D7-F3610570B05B}"/>
              </a:ext>
            </a:extLst>
          </p:cNvPr>
          <p:cNvSpPr txBox="1">
            <a:spLocks noGrp="1"/>
          </p:cNvSpPr>
          <p:nvPr>
            <p:ph type="body" idx="23" hasCustomPrompt="1"/>
          </p:nvPr>
        </p:nvSpPr>
        <p:spPr>
          <a:xfrm>
            <a:off x="8433898" y="3314008"/>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25130"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7" name="Rectangle 6">
            <a:extLst>
              <a:ext uri="{FF2B5EF4-FFF2-40B4-BE49-F238E27FC236}">
                <a16:creationId xmlns:a16="http://schemas.microsoft.com/office/drawing/2014/main" id="{72C41AA3-8F90-0D4B-A083-FD9FAE184A92}"/>
              </a:ext>
            </a:extLst>
          </p:cNvPr>
          <p:cNvSpPr txBox="1">
            <a:spLocks noGrp="1"/>
          </p:cNvSpPr>
          <p:nvPr>
            <p:ph type="body" sz="quarter" idx="25"/>
          </p:nvPr>
        </p:nvSpPr>
        <p:spPr>
          <a:xfrm>
            <a:off x="1025130"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8" name="Rectangle 6">
            <a:extLst>
              <a:ext uri="{FF2B5EF4-FFF2-40B4-BE49-F238E27FC236}">
                <a16:creationId xmlns:a16="http://schemas.microsoft.com/office/drawing/2014/main" id="{84C1C4A0-6866-ED44-A057-875BC5DF899C}"/>
              </a:ext>
            </a:extLst>
          </p:cNvPr>
          <p:cNvSpPr txBox="1">
            <a:spLocks noGrp="1"/>
          </p:cNvSpPr>
          <p:nvPr>
            <p:ph type="body" sz="quarter" idx="30"/>
          </p:nvPr>
        </p:nvSpPr>
        <p:spPr>
          <a:xfrm>
            <a:off x="4534142"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6" name="Rectangle 6">
            <a:extLst>
              <a:ext uri="{FF2B5EF4-FFF2-40B4-BE49-F238E27FC236}">
                <a16:creationId xmlns:a16="http://schemas.microsoft.com/office/drawing/2014/main" id="{A0B672B5-F145-624C-B260-6EC3CF27A3C8}"/>
              </a:ext>
            </a:extLst>
          </p:cNvPr>
          <p:cNvSpPr txBox="1">
            <a:spLocks noGrp="1"/>
          </p:cNvSpPr>
          <p:nvPr>
            <p:ph type="body" sz="quarter" idx="33"/>
          </p:nvPr>
        </p:nvSpPr>
        <p:spPr>
          <a:xfrm>
            <a:off x="793137" y="660480"/>
            <a:ext cx="10746591"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71546278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eat - Boxes and Quote">
    <p:spTree>
      <p:nvGrpSpPr>
        <p:cNvPr id="1" name=""/>
        <p:cNvGrpSpPr/>
        <p:nvPr/>
      </p:nvGrpSpPr>
      <p:grpSpPr>
        <a:xfrm>
          <a:off x="0" y="0"/>
          <a:ext cx="0" cy="0"/>
          <a:chOff x="0" y="0"/>
          <a:chExt cx="0" cy="0"/>
        </a:xfrm>
      </p:grpSpPr>
      <p:pic>
        <p:nvPicPr>
          <p:cNvPr id="29" name="Stocksy_comp_705930.jpg" descr="Stocksy_comp_705930.jpg">
            <a:extLst>
              <a:ext uri="{FF2B5EF4-FFF2-40B4-BE49-F238E27FC236}">
                <a16:creationId xmlns:a16="http://schemas.microsoft.com/office/drawing/2014/main" id="{36782BC7-C153-8940-851C-AD8143BDD6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30" name="Rectangle 11">
            <a:extLst>
              <a:ext uri="{FF2B5EF4-FFF2-40B4-BE49-F238E27FC236}">
                <a16:creationId xmlns:a16="http://schemas.microsoft.com/office/drawing/2014/main" id="{68A0619B-A5CE-2642-8186-5ED780EB270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1" name="Rectangle 11">
            <a:extLst>
              <a:ext uri="{FF2B5EF4-FFF2-40B4-BE49-F238E27FC236}">
                <a16:creationId xmlns:a16="http://schemas.microsoft.com/office/drawing/2014/main" id="{6C0F24A3-9203-C84F-8AAF-356B60B9B25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2" name="Rectangle 11">
            <a:extLst>
              <a:ext uri="{FF2B5EF4-FFF2-40B4-BE49-F238E27FC236}">
                <a16:creationId xmlns:a16="http://schemas.microsoft.com/office/drawing/2014/main" id="{8A7659A2-1A37-B041-B48A-34816E55DCB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a:extLst>
              <a:ext uri="{FF2B5EF4-FFF2-40B4-BE49-F238E27FC236}">
                <a16:creationId xmlns:a16="http://schemas.microsoft.com/office/drawing/2014/main" id="{F0F0CFED-3DC8-A541-9619-DEB7A55C6115}"/>
              </a:ext>
            </a:extLst>
          </p:cNvPr>
          <p:cNvSpPr/>
          <p:nvPr userDrawn="1"/>
        </p:nvSpPr>
        <p:spPr>
          <a:xfrm>
            <a:off x="4260606"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980092B0-8FB2-9E4A-941A-7282C4349E06}"/>
              </a:ext>
            </a:extLst>
          </p:cNvPr>
          <p:cNvSpPr txBox="1">
            <a:spLocks noGrp="1"/>
          </p:cNvSpPr>
          <p:nvPr>
            <p:ph type="body" sz="quarter" idx="29"/>
          </p:nvPr>
        </p:nvSpPr>
        <p:spPr>
          <a:xfrm>
            <a:off x="4524234"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0" name="Rectangle">
            <a:extLst>
              <a:ext uri="{FF2B5EF4-FFF2-40B4-BE49-F238E27FC236}">
                <a16:creationId xmlns:a16="http://schemas.microsoft.com/office/drawing/2014/main" id="{C83A5D19-35E5-574D-972E-36FA02C78D76}"/>
              </a:ext>
            </a:extLst>
          </p:cNvPr>
          <p:cNvSpPr/>
          <p:nvPr userDrawn="1"/>
        </p:nvSpPr>
        <p:spPr>
          <a:xfrm>
            <a:off x="761502"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1" name="Date Placeholder 1">
            <a:extLst>
              <a:ext uri="{FF2B5EF4-FFF2-40B4-BE49-F238E27FC236}">
                <a16:creationId xmlns:a16="http://schemas.microsoft.com/office/drawing/2014/main" id="{88D17D76-731A-BA42-9813-5642DEE8B62D}"/>
              </a:ext>
            </a:extLst>
          </p:cNvPr>
          <p:cNvSpPr txBox="1">
            <a:spLocks noGrp="1"/>
          </p:cNvSpPr>
          <p:nvPr>
            <p:ph type="body" idx="27"/>
          </p:nvPr>
        </p:nvSpPr>
        <p:spPr>
          <a:xfrm>
            <a:off x="8415607" y="2261518"/>
            <a:ext cx="2933272"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2" name="Date Placeholder 1">
            <a:extLst>
              <a:ext uri="{FF2B5EF4-FFF2-40B4-BE49-F238E27FC236}">
                <a16:creationId xmlns:a16="http://schemas.microsoft.com/office/drawing/2014/main" id="{7B9350C2-C71E-0B4C-8158-C58B05D72B2B}"/>
              </a:ext>
            </a:extLst>
          </p:cNvPr>
          <p:cNvSpPr txBox="1">
            <a:spLocks noGrp="1"/>
          </p:cNvSpPr>
          <p:nvPr>
            <p:ph type="body" idx="28" hasCustomPrompt="1"/>
          </p:nvPr>
        </p:nvSpPr>
        <p:spPr>
          <a:xfrm>
            <a:off x="7525591" y="2005486"/>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3" name="Date Placeholder 1">
            <a:extLst>
              <a:ext uri="{FF2B5EF4-FFF2-40B4-BE49-F238E27FC236}">
                <a16:creationId xmlns:a16="http://schemas.microsoft.com/office/drawing/2014/main" id="{62C2F6F9-9D71-B843-97D7-F3610570B05B}"/>
              </a:ext>
            </a:extLst>
          </p:cNvPr>
          <p:cNvSpPr txBox="1">
            <a:spLocks noGrp="1"/>
          </p:cNvSpPr>
          <p:nvPr>
            <p:ph type="body" idx="23" hasCustomPrompt="1"/>
          </p:nvPr>
        </p:nvSpPr>
        <p:spPr>
          <a:xfrm>
            <a:off x="8433898" y="3314008"/>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25130"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7" name="Rectangle 6">
            <a:extLst>
              <a:ext uri="{FF2B5EF4-FFF2-40B4-BE49-F238E27FC236}">
                <a16:creationId xmlns:a16="http://schemas.microsoft.com/office/drawing/2014/main" id="{72C41AA3-8F90-0D4B-A083-FD9FAE184A92}"/>
              </a:ext>
            </a:extLst>
          </p:cNvPr>
          <p:cNvSpPr txBox="1">
            <a:spLocks noGrp="1"/>
          </p:cNvSpPr>
          <p:nvPr>
            <p:ph type="body" sz="quarter" idx="25"/>
          </p:nvPr>
        </p:nvSpPr>
        <p:spPr>
          <a:xfrm>
            <a:off x="1025130"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8" name="Rectangle 6">
            <a:extLst>
              <a:ext uri="{FF2B5EF4-FFF2-40B4-BE49-F238E27FC236}">
                <a16:creationId xmlns:a16="http://schemas.microsoft.com/office/drawing/2014/main" id="{84C1C4A0-6866-ED44-A057-875BC5DF899C}"/>
              </a:ext>
            </a:extLst>
          </p:cNvPr>
          <p:cNvSpPr txBox="1">
            <a:spLocks noGrp="1"/>
          </p:cNvSpPr>
          <p:nvPr>
            <p:ph type="body" sz="quarter" idx="30"/>
          </p:nvPr>
        </p:nvSpPr>
        <p:spPr>
          <a:xfrm>
            <a:off x="4534142"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6" name="Rectangle 6">
            <a:extLst>
              <a:ext uri="{FF2B5EF4-FFF2-40B4-BE49-F238E27FC236}">
                <a16:creationId xmlns:a16="http://schemas.microsoft.com/office/drawing/2014/main" id="{A0B672B5-F145-624C-B260-6EC3CF27A3C8}"/>
              </a:ext>
            </a:extLst>
          </p:cNvPr>
          <p:cNvSpPr txBox="1">
            <a:spLocks noGrp="1"/>
          </p:cNvSpPr>
          <p:nvPr>
            <p:ph type="body" sz="quarter" idx="33"/>
          </p:nvPr>
        </p:nvSpPr>
        <p:spPr>
          <a:xfrm>
            <a:off x="793137" y="660480"/>
            <a:ext cx="10746591"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138927569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iff - Boxes and Quote">
    <p:spTree>
      <p:nvGrpSpPr>
        <p:cNvPr id="1" name=""/>
        <p:cNvGrpSpPr/>
        <p:nvPr/>
      </p:nvGrpSpPr>
      <p:grpSpPr>
        <a:xfrm>
          <a:off x="0" y="0"/>
          <a:ext cx="0" cy="0"/>
          <a:chOff x="0" y="0"/>
          <a:chExt cx="0" cy="0"/>
        </a:xfrm>
      </p:grpSpPr>
      <p:pic>
        <p:nvPicPr>
          <p:cNvPr id="19" name="Stocksy_comp_27990 (1).jpg" descr="Stocksy_comp_27990 (1).jpg">
            <a:extLst>
              <a:ext uri="{FF2B5EF4-FFF2-40B4-BE49-F238E27FC236}">
                <a16:creationId xmlns:a16="http://schemas.microsoft.com/office/drawing/2014/main" id="{57B0D1E3-9AB9-6244-93FB-E6D2112CA2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30" name="Rectangle 11">
            <a:extLst>
              <a:ext uri="{FF2B5EF4-FFF2-40B4-BE49-F238E27FC236}">
                <a16:creationId xmlns:a16="http://schemas.microsoft.com/office/drawing/2014/main" id="{68A0619B-A5CE-2642-8186-5ED780EB270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1" name="Rectangle 11">
            <a:extLst>
              <a:ext uri="{FF2B5EF4-FFF2-40B4-BE49-F238E27FC236}">
                <a16:creationId xmlns:a16="http://schemas.microsoft.com/office/drawing/2014/main" id="{6C0F24A3-9203-C84F-8AAF-356B60B9B25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2" name="Rectangle 11">
            <a:extLst>
              <a:ext uri="{FF2B5EF4-FFF2-40B4-BE49-F238E27FC236}">
                <a16:creationId xmlns:a16="http://schemas.microsoft.com/office/drawing/2014/main" id="{8A7659A2-1A37-B041-B48A-34816E55DCB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a:extLst>
              <a:ext uri="{FF2B5EF4-FFF2-40B4-BE49-F238E27FC236}">
                <a16:creationId xmlns:a16="http://schemas.microsoft.com/office/drawing/2014/main" id="{F0F0CFED-3DC8-A541-9619-DEB7A55C6115}"/>
              </a:ext>
            </a:extLst>
          </p:cNvPr>
          <p:cNvSpPr/>
          <p:nvPr userDrawn="1"/>
        </p:nvSpPr>
        <p:spPr>
          <a:xfrm>
            <a:off x="4260606"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980092B0-8FB2-9E4A-941A-7282C4349E06}"/>
              </a:ext>
            </a:extLst>
          </p:cNvPr>
          <p:cNvSpPr txBox="1">
            <a:spLocks noGrp="1"/>
          </p:cNvSpPr>
          <p:nvPr>
            <p:ph type="body" sz="quarter" idx="29"/>
          </p:nvPr>
        </p:nvSpPr>
        <p:spPr>
          <a:xfrm>
            <a:off x="4524234"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0" name="Rectangle">
            <a:extLst>
              <a:ext uri="{FF2B5EF4-FFF2-40B4-BE49-F238E27FC236}">
                <a16:creationId xmlns:a16="http://schemas.microsoft.com/office/drawing/2014/main" id="{C83A5D19-35E5-574D-972E-36FA02C78D76}"/>
              </a:ext>
            </a:extLst>
          </p:cNvPr>
          <p:cNvSpPr/>
          <p:nvPr userDrawn="1"/>
        </p:nvSpPr>
        <p:spPr>
          <a:xfrm>
            <a:off x="761502"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1" name="Date Placeholder 1">
            <a:extLst>
              <a:ext uri="{FF2B5EF4-FFF2-40B4-BE49-F238E27FC236}">
                <a16:creationId xmlns:a16="http://schemas.microsoft.com/office/drawing/2014/main" id="{88D17D76-731A-BA42-9813-5642DEE8B62D}"/>
              </a:ext>
            </a:extLst>
          </p:cNvPr>
          <p:cNvSpPr txBox="1">
            <a:spLocks noGrp="1"/>
          </p:cNvSpPr>
          <p:nvPr>
            <p:ph type="body" idx="27"/>
          </p:nvPr>
        </p:nvSpPr>
        <p:spPr>
          <a:xfrm>
            <a:off x="8415607" y="2261518"/>
            <a:ext cx="2933272"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2" name="Date Placeholder 1">
            <a:extLst>
              <a:ext uri="{FF2B5EF4-FFF2-40B4-BE49-F238E27FC236}">
                <a16:creationId xmlns:a16="http://schemas.microsoft.com/office/drawing/2014/main" id="{7B9350C2-C71E-0B4C-8158-C58B05D72B2B}"/>
              </a:ext>
            </a:extLst>
          </p:cNvPr>
          <p:cNvSpPr txBox="1">
            <a:spLocks noGrp="1"/>
          </p:cNvSpPr>
          <p:nvPr>
            <p:ph type="body" idx="28" hasCustomPrompt="1"/>
          </p:nvPr>
        </p:nvSpPr>
        <p:spPr>
          <a:xfrm>
            <a:off x="7525591" y="2005486"/>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3" name="Date Placeholder 1">
            <a:extLst>
              <a:ext uri="{FF2B5EF4-FFF2-40B4-BE49-F238E27FC236}">
                <a16:creationId xmlns:a16="http://schemas.microsoft.com/office/drawing/2014/main" id="{62C2F6F9-9D71-B843-97D7-F3610570B05B}"/>
              </a:ext>
            </a:extLst>
          </p:cNvPr>
          <p:cNvSpPr txBox="1">
            <a:spLocks noGrp="1"/>
          </p:cNvSpPr>
          <p:nvPr>
            <p:ph type="body" idx="23" hasCustomPrompt="1"/>
          </p:nvPr>
        </p:nvSpPr>
        <p:spPr>
          <a:xfrm>
            <a:off x="8433898" y="3314008"/>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25130"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7" name="Rectangle 6">
            <a:extLst>
              <a:ext uri="{FF2B5EF4-FFF2-40B4-BE49-F238E27FC236}">
                <a16:creationId xmlns:a16="http://schemas.microsoft.com/office/drawing/2014/main" id="{72C41AA3-8F90-0D4B-A083-FD9FAE184A92}"/>
              </a:ext>
            </a:extLst>
          </p:cNvPr>
          <p:cNvSpPr txBox="1">
            <a:spLocks noGrp="1"/>
          </p:cNvSpPr>
          <p:nvPr>
            <p:ph type="body" sz="quarter" idx="25"/>
          </p:nvPr>
        </p:nvSpPr>
        <p:spPr>
          <a:xfrm>
            <a:off x="1025130"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8" name="Rectangle 6">
            <a:extLst>
              <a:ext uri="{FF2B5EF4-FFF2-40B4-BE49-F238E27FC236}">
                <a16:creationId xmlns:a16="http://schemas.microsoft.com/office/drawing/2014/main" id="{84C1C4A0-6866-ED44-A057-875BC5DF899C}"/>
              </a:ext>
            </a:extLst>
          </p:cNvPr>
          <p:cNvSpPr txBox="1">
            <a:spLocks noGrp="1"/>
          </p:cNvSpPr>
          <p:nvPr>
            <p:ph type="body" sz="quarter" idx="30"/>
          </p:nvPr>
        </p:nvSpPr>
        <p:spPr>
          <a:xfrm>
            <a:off x="4534142"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6" name="Rectangle 6">
            <a:extLst>
              <a:ext uri="{FF2B5EF4-FFF2-40B4-BE49-F238E27FC236}">
                <a16:creationId xmlns:a16="http://schemas.microsoft.com/office/drawing/2014/main" id="{A0B672B5-F145-624C-B260-6EC3CF27A3C8}"/>
              </a:ext>
            </a:extLst>
          </p:cNvPr>
          <p:cNvSpPr txBox="1">
            <a:spLocks noGrp="1"/>
          </p:cNvSpPr>
          <p:nvPr>
            <p:ph type="body" sz="quarter" idx="33"/>
          </p:nvPr>
        </p:nvSpPr>
        <p:spPr>
          <a:xfrm>
            <a:off x="793137" y="660480"/>
            <a:ext cx="10746591"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217063481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rest - Boxes and Quote">
    <p:spTree>
      <p:nvGrpSpPr>
        <p:cNvPr id="1" name=""/>
        <p:cNvGrpSpPr/>
        <p:nvPr/>
      </p:nvGrpSpPr>
      <p:grpSpPr>
        <a:xfrm>
          <a:off x="0" y="0"/>
          <a:ext cx="0" cy="0"/>
          <a:chOff x="0" y="0"/>
          <a:chExt cx="0" cy="0"/>
        </a:xfrm>
      </p:grpSpPr>
      <p:pic>
        <p:nvPicPr>
          <p:cNvPr id="19" name="Hoh-Rain-Forest,-Olympic-National-Park,-Washington-2017 copy.png" descr="Hoh-Rain-Forest,-Olympic-National-Park,-Washington-2017 copy.png">
            <a:extLst>
              <a:ext uri="{FF2B5EF4-FFF2-40B4-BE49-F238E27FC236}">
                <a16:creationId xmlns:a16="http://schemas.microsoft.com/office/drawing/2014/main" id="{C5DC6160-46B6-7449-BEF6-3F7308FD0D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30" name="Rectangle 11">
            <a:extLst>
              <a:ext uri="{FF2B5EF4-FFF2-40B4-BE49-F238E27FC236}">
                <a16:creationId xmlns:a16="http://schemas.microsoft.com/office/drawing/2014/main" id="{68A0619B-A5CE-2642-8186-5ED780EB270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1" name="Rectangle 11">
            <a:extLst>
              <a:ext uri="{FF2B5EF4-FFF2-40B4-BE49-F238E27FC236}">
                <a16:creationId xmlns:a16="http://schemas.microsoft.com/office/drawing/2014/main" id="{6C0F24A3-9203-C84F-8AAF-356B60B9B259}"/>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2" name="Rectangle 11">
            <a:extLst>
              <a:ext uri="{FF2B5EF4-FFF2-40B4-BE49-F238E27FC236}">
                <a16:creationId xmlns:a16="http://schemas.microsoft.com/office/drawing/2014/main" id="{8A7659A2-1A37-B041-B48A-34816E55DCB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5" name="Rectangle">
            <a:extLst>
              <a:ext uri="{FF2B5EF4-FFF2-40B4-BE49-F238E27FC236}">
                <a16:creationId xmlns:a16="http://schemas.microsoft.com/office/drawing/2014/main" id="{F0F0CFED-3DC8-A541-9619-DEB7A55C6115}"/>
              </a:ext>
            </a:extLst>
          </p:cNvPr>
          <p:cNvSpPr/>
          <p:nvPr userDrawn="1"/>
        </p:nvSpPr>
        <p:spPr>
          <a:xfrm>
            <a:off x="4260606"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980092B0-8FB2-9E4A-941A-7282C4349E06}"/>
              </a:ext>
            </a:extLst>
          </p:cNvPr>
          <p:cNvSpPr txBox="1">
            <a:spLocks noGrp="1"/>
          </p:cNvSpPr>
          <p:nvPr>
            <p:ph type="body" sz="quarter" idx="29"/>
          </p:nvPr>
        </p:nvSpPr>
        <p:spPr>
          <a:xfrm>
            <a:off x="4524234"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0" name="Rectangle">
            <a:extLst>
              <a:ext uri="{FF2B5EF4-FFF2-40B4-BE49-F238E27FC236}">
                <a16:creationId xmlns:a16="http://schemas.microsoft.com/office/drawing/2014/main" id="{C83A5D19-35E5-574D-972E-36FA02C78D76}"/>
              </a:ext>
            </a:extLst>
          </p:cNvPr>
          <p:cNvSpPr/>
          <p:nvPr userDrawn="1"/>
        </p:nvSpPr>
        <p:spPr>
          <a:xfrm>
            <a:off x="761502" y="2095907"/>
            <a:ext cx="3194138" cy="4220128"/>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1" name="Date Placeholder 1">
            <a:extLst>
              <a:ext uri="{FF2B5EF4-FFF2-40B4-BE49-F238E27FC236}">
                <a16:creationId xmlns:a16="http://schemas.microsoft.com/office/drawing/2014/main" id="{88D17D76-731A-BA42-9813-5642DEE8B62D}"/>
              </a:ext>
            </a:extLst>
          </p:cNvPr>
          <p:cNvSpPr txBox="1">
            <a:spLocks noGrp="1"/>
          </p:cNvSpPr>
          <p:nvPr>
            <p:ph type="body" idx="27"/>
          </p:nvPr>
        </p:nvSpPr>
        <p:spPr>
          <a:xfrm>
            <a:off x="8415607" y="2261518"/>
            <a:ext cx="2933272" cy="940195"/>
          </a:xfrm>
          <a:prstGeom prst="rect">
            <a:avLst/>
          </a:prstGeom>
        </p:spPr>
        <p:txBody>
          <a:bodyPr anchor="t">
            <a:normAutofit/>
          </a:bodyPr>
          <a:lstStyle>
            <a:lvl1pPr marL="0" indent="0">
              <a:lnSpc>
                <a:spcPct val="110000"/>
              </a:lnSpc>
              <a:buNone/>
              <a:defRPr sz="1400" i="1">
                <a:solidFill>
                  <a:schemeClr val="tx1"/>
                </a:solidFill>
              </a:defRPr>
            </a:lvl1pPr>
          </a:lstStyle>
          <a:p>
            <a:pPr lvl="0"/>
            <a:r>
              <a:rPr lang="en-US"/>
              <a:t>Click to edit Master text styles</a:t>
            </a:r>
          </a:p>
        </p:txBody>
      </p:sp>
      <p:sp>
        <p:nvSpPr>
          <p:cNvPr id="22" name="Date Placeholder 1">
            <a:extLst>
              <a:ext uri="{FF2B5EF4-FFF2-40B4-BE49-F238E27FC236}">
                <a16:creationId xmlns:a16="http://schemas.microsoft.com/office/drawing/2014/main" id="{7B9350C2-C71E-0B4C-8158-C58B05D72B2B}"/>
              </a:ext>
            </a:extLst>
          </p:cNvPr>
          <p:cNvSpPr txBox="1">
            <a:spLocks noGrp="1"/>
          </p:cNvSpPr>
          <p:nvPr>
            <p:ph type="body" idx="28" hasCustomPrompt="1"/>
          </p:nvPr>
        </p:nvSpPr>
        <p:spPr>
          <a:xfrm>
            <a:off x="7525591" y="2005486"/>
            <a:ext cx="731519" cy="940195"/>
          </a:xfrm>
          <a:prstGeom prst="rect">
            <a:avLst/>
          </a:prstGeom>
        </p:spPr>
        <p:txBody>
          <a:bodyPr anchor="t">
            <a:noAutofit/>
          </a:bodyPr>
          <a:lstStyle>
            <a:lvl1pPr marL="0" indent="0" algn="r">
              <a:lnSpc>
                <a:spcPct val="110000"/>
              </a:lnSpc>
              <a:buNone/>
              <a:defRPr sz="6000" b="1" i="0">
                <a:solidFill>
                  <a:schemeClr val="tx1"/>
                </a:solidFill>
              </a:defRPr>
            </a:lvl1pPr>
          </a:lstStyle>
          <a:p>
            <a:r>
              <a:rPr lang="en-US"/>
              <a:t>“</a:t>
            </a:r>
            <a:endParaRPr/>
          </a:p>
        </p:txBody>
      </p:sp>
      <p:sp>
        <p:nvSpPr>
          <p:cNvPr id="23" name="Date Placeholder 1">
            <a:extLst>
              <a:ext uri="{FF2B5EF4-FFF2-40B4-BE49-F238E27FC236}">
                <a16:creationId xmlns:a16="http://schemas.microsoft.com/office/drawing/2014/main" id="{62C2F6F9-9D71-B843-97D7-F3610570B05B}"/>
              </a:ext>
            </a:extLst>
          </p:cNvPr>
          <p:cNvSpPr txBox="1">
            <a:spLocks noGrp="1"/>
          </p:cNvSpPr>
          <p:nvPr>
            <p:ph type="body" idx="23" hasCustomPrompt="1"/>
          </p:nvPr>
        </p:nvSpPr>
        <p:spPr>
          <a:xfrm>
            <a:off x="8433898" y="3314008"/>
            <a:ext cx="2743201" cy="127001"/>
          </a:xfrm>
          <a:prstGeom prst="rect">
            <a:avLst/>
          </a:prstGeom>
        </p:spPr>
        <p:txBody>
          <a:bodyPr anchor="t">
            <a:noAutofit/>
          </a:bodyPr>
          <a:lstStyle>
            <a:lvl1pPr marL="0" indent="0" algn="l">
              <a:buNone/>
              <a:defRPr sz="1100" b="1">
                <a:solidFill>
                  <a:srgbClr val="7AB4BC"/>
                </a:solidFill>
              </a:defRPr>
            </a:lvl1pPr>
          </a:lstStyle>
          <a:p>
            <a:r>
              <a:rPr lang="en-US"/>
              <a:t>ATTRIBUTION</a:t>
            </a: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25130" y="3225918"/>
            <a:ext cx="2292839" cy="611771"/>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7" name="Rectangle 6">
            <a:extLst>
              <a:ext uri="{FF2B5EF4-FFF2-40B4-BE49-F238E27FC236}">
                <a16:creationId xmlns:a16="http://schemas.microsoft.com/office/drawing/2014/main" id="{72C41AA3-8F90-0D4B-A083-FD9FAE184A92}"/>
              </a:ext>
            </a:extLst>
          </p:cNvPr>
          <p:cNvSpPr txBox="1">
            <a:spLocks noGrp="1"/>
          </p:cNvSpPr>
          <p:nvPr>
            <p:ph type="body" sz="quarter" idx="25"/>
          </p:nvPr>
        </p:nvSpPr>
        <p:spPr>
          <a:xfrm>
            <a:off x="1025130"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8" name="Rectangle 6">
            <a:extLst>
              <a:ext uri="{FF2B5EF4-FFF2-40B4-BE49-F238E27FC236}">
                <a16:creationId xmlns:a16="http://schemas.microsoft.com/office/drawing/2014/main" id="{84C1C4A0-6866-ED44-A057-875BC5DF899C}"/>
              </a:ext>
            </a:extLst>
          </p:cNvPr>
          <p:cNvSpPr txBox="1">
            <a:spLocks noGrp="1"/>
          </p:cNvSpPr>
          <p:nvPr>
            <p:ph type="body" sz="quarter" idx="30"/>
          </p:nvPr>
        </p:nvSpPr>
        <p:spPr>
          <a:xfrm>
            <a:off x="4534142" y="2382976"/>
            <a:ext cx="2351141" cy="707886"/>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6" name="Rectangle 6">
            <a:extLst>
              <a:ext uri="{FF2B5EF4-FFF2-40B4-BE49-F238E27FC236}">
                <a16:creationId xmlns:a16="http://schemas.microsoft.com/office/drawing/2014/main" id="{A0B672B5-F145-624C-B260-6EC3CF27A3C8}"/>
              </a:ext>
            </a:extLst>
          </p:cNvPr>
          <p:cNvSpPr txBox="1">
            <a:spLocks noGrp="1"/>
          </p:cNvSpPr>
          <p:nvPr>
            <p:ph type="body" sz="quarter" idx="33"/>
          </p:nvPr>
        </p:nvSpPr>
        <p:spPr>
          <a:xfrm>
            <a:off x="793137" y="660480"/>
            <a:ext cx="10746591"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Tree>
    <p:extLst>
      <p:ext uri="{BB962C8B-B14F-4D97-AF65-F5344CB8AC3E}">
        <p14:creationId xmlns:p14="http://schemas.microsoft.com/office/powerpoint/2010/main" val="71407749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cean - Title and Boxes">
    <p:spTree>
      <p:nvGrpSpPr>
        <p:cNvPr id="1" name=""/>
        <p:cNvGrpSpPr/>
        <p:nvPr/>
      </p:nvGrpSpPr>
      <p:grpSpPr>
        <a:xfrm>
          <a:off x="0" y="0"/>
          <a:ext cx="0" cy="0"/>
          <a:chOff x="0" y="0"/>
          <a:chExt cx="0" cy="0"/>
        </a:xfrm>
      </p:grpSpPr>
      <p:pic>
        <p:nvPicPr>
          <p:cNvPr id="14" name="Stocksy_comp_685326.jpg" descr="Stocksy_comp_685326.jpg">
            <a:extLst>
              <a:ext uri="{FF2B5EF4-FFF2-40B4-BE49-F238E27FC236}">
                <a16:creationId xmlns:a16="http://schemas.microsoft.com/office/drawing/2014/main" id="{39323D32-6E91-2D4C-94C4-F6705CDB48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A824D802-1130-9349-9090-DA78F99FE74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2C5625AF-7827-2C47-99FF-94FDECA8A8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095F413C-84C4-704B-8FBD-1F920692E1E8}"/>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6">
            <a:extLst>
              <a:ext uri="{FF2B5EF4-FFF2-40B4-BE49-F238E27FC236}">
                <a16:creationId xmlns:a16="http://schemas.microsoft.com/office/drawing/2014/main" id="{5F956CD3-208B-3841-A0AC-0DF798C9FC81}"/>
              </a:ext>
            </a:extLst>
          </p:cNvPr>
          <p:cNvSpPr txBox="1">
            <a:spLocks noGrp="1"/>
          </p:cNvSpPr>
          <p:nvPr>
            <p:ph type="body" sz="quarter" idx="33"/>
          </p:nvPr>
        </p:nvSpPr>
        <p:spPr>
          <a:xfrm>
            <a:off x="793137" y="660480"/>
            <a:ext cx="10764879"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3" name="Rectangle">
            <a:extLst>
              <a:ext uri="{FF2B5EF4-FFF2-40B4-BE49-F238E27FC236}">
                <a16:creationId xmlns:a16="http://schemas.microsoft.com/office/drawing/2014/main" id="{08519396-0835-7840-8DF0-47434390AC7C}"/>
              </a:ext>
            </a:extLst>
          </p:cNvPr>
          <p:cNvSpPr/>
          <p:nvPr userDrawn="1"/>
        </p:nvSpPr>
        <p:spPr>
          <a:xfrm>
            <a:off x="744328"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4" name="Rectangle 6">
            <a:extLst>
              <a:ext uri="{FF2B5EF4-FFF2-40B4-BE49-F238E27FC236}">
                <a16:creationId xmlns:a16="http://schemas.microsoft.com/office/drawing/2014/main" id="{F7034651-D132-C846-A1B4-461A7F186202}"/>
              </a:ext>
            </a:extLst>
          </p:cNvPr>
          <p:cNvSpPr txBox="1">
            <a:spLocks noGrp="1"/>
          </p:cNvSpPr>
          <p:nvPr>
            <p:ph type="body" sz="quarter" idx="22"/>
          </p:nvPr>
        </p:nvSpPr>
        <p:spPr>
          <a:xfrm>
            <a:off x="1007956"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5" name="Rectangle">
            <a:extLst>
              <a:ext uri="{FF2B5EF4-FFF2-40B4-BE49-F238E27FC236}">
                <a16:creationId xmlns:a16="http://schemas.microsoft.com/office/drawing/2014/main" id="{17F9FBE0-AE7C-2E4F-903F-857B0CAB786F}"/>
              </a:ext>
            </a:extLst>
          </p:cNvPr>
          <p:cNvSpPr/>
          <p:nvPr userDrawn="1"/>
        </p:nvSpPr>
        <p:spPr>
          <a:xfrm>
            <a:off x="6424685"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6" name="Rectangle 6">
            <a:extLst>
              <a:ext uri="{FF2B5EF4-FFF2-40B4-BE49-F238E27FC236}">
                <a16:creationId xmlns:a16="http://schemas.microsoft.com/office/drawing/2014/main" id="{48AE799E-5AEC-F646-A22F-6EA106008044}"/>
              </a:ext>
            </a:extLst>
          </p:cNvPr>
          <p:cNvSpPr txBox="1">
            <a:spLocks noGrp="1"/>
          </p:cNvSpPr>
          <p:nvPr>
            <p:ph type="body" sz="quarter" idx="23"/>
          </p:nvPr>
        </p:nvSpPr>
        <p:spPr>
          <a:xfrm>
            <a:off x="6688313"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7" name="Rectangle 6">
            <a:extLst>
              <a:ext uri="{FF2B5EF4-FFF2-40B4-BE49-F238E27FC236}">
                <a16:creationId xmlns:a16="http://schemas.microsoft.com/office/drawing/2014/main" id="{5BB1DF89-BB25-1146-930C-17FFC5382EF8}"/>
              </a:ext>
            </a:extLst>
          </p:cNvPr>
          <p:cNvSpPr txBox="1">
            <a:spLocks noGrp="1"/>
          </p:cNvSpPr>
          <p:nvPr>
            <p:ph type="body" sz="quarter" idx="25"/>
          </p:nvPr>
        </p:nvSpPr>
        <p:spPr>
          <a:xfrm>
            <a:off x="966828"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28" name="Rectangle 6">
            <a:extLst>
              <a:ext uri="{FF2B5EF4-FFF2-40B4-BE49-F238E27FC236}">
                <a16:creationId xmlns:a16="http://schemas.microsoft.com/office/drawing/2014/main" id="{451D28E9-A6E2-614A-A6B4-AD88FBE6447F}"/>
              </a:ext>
            </a:extLst>
          </p:cNvPr>
          <p:cNvSpPr txBox="1">
            <a:spLocks noGrp="1"/>
          </p:cNvSpPr>
          <p:nvPr>
            <p:ph type="body" sz="quarter" idx="26"/>
          </p:nvPr>
        </p:nvSpPr>
        <p:spPr>
          <a:xfrm>
            <a:off x="6652783"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Tree>
    <p:extLst>
      <p:ext uri="{BB962C8B-B14F-4D97-AF65-F5344CB8AC3E}">
        <p14:creationId xmlns:p14="http://schemas.microsoft.com/office/powerpoint/2010/main" val="151229273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eat - Title and Boxes">
    <p:spTree>
      <p:nvGrpSpPr>
        <p:cNvPr id="1" name=""/>
        <p:cNvGrpSpPr/>
        <p:nvPr/>
      </p:nvGrpSpPr>
      <p:grpSpPr>
        <a:xfrm>
          <a:off x="0" y="0"/>
          <a:ext cx="0" cy="0"/>
          <a:chOff x="0" y="0"/>
          <a:chExt cx="0" cy="0"/>
        </a:xfrm>
      </p:grpSpPr>
      <p:pic>
        <p:nvPicPr>
          <p:cNvPr id="12" name="Stocksy_comp_705930.jpg" descr="Stocksy_comp_705930.jpg">
            <a:extLst>
              <a:ext uri="{FF2B5EF4-FFF2-40B4-BE49-F238E27FC236}">
                <a16:creationId xmlns:a16="http://schemas.microsoft.com/office/drawing/2014/main" id="{E83C815A-3136-9946-875C-C83DDCC7C9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A824D802-1130-9349-9090-DA78F99FE74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2C5625AF-7827-2C47-99FF-94FDECA8A8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095F413C-84C4-704B-8FBD-1F920692E1E8}"/>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6">
            <a:extLst>
              <a:ext uri="{FF2B5EF4-FFF2-40B4-BE49-F238E27FC236}">
                <a16:creationId xmlns:a16="http://schemas.microsoft.com/office/drawing/2014/main" id="{5F956CD3-208B-3841-A0AC-0DF798C9FC81}"/>
              </a:ext>
            </a:extLst>
          </p:cNvPr>
          <p:cNvSpPr txBox="1">
            <a:spLocks noGrp="1"/>
          </p:cNvSpPr>
          <p:nvPr>
            <p:ph type="body" sz="quarter" idx="33"/>
          </p:nvPr>
        </p:nvSpPr>
        <p:spPr>
          <a:xfrm>
            <a:off x="793137" y="660480"/>
            <a:ext cx="10764879"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3" name="Rectangle">
            <a:extLst>
              <a:ext uri="{FF2B5EF4-FFF2-40B4-BE49-F238E27FC236}">
                <a16:creationId xmlns:a16="http://schemas.microsoft.com/office/drawing/2014/main" id="{08519396-0835-7840-8DF0-47434390AC7C}"/>
              </a:ext>
            </a:extLst>
          </p:cNvPr>
          <p:cNvSpPr/>
          <p:nvPr userDrawn="1"/>
        </p:nvSpPr>
        <p:spPr>
          <a:xfrm>
            <a:off x="744328"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4" name="Rectangle 6">
            <a:extLst>
              <a:ext uri="{FF2B5EF4-FFF2-40B4-BE49-F238E27FC236}">
                <a16:creationId xmlns:a16="http://schemas.microsoft.com/office/drawing/2014/main" id="{F7034651-D132-C846-A1B4-461A7F186202}"/>
              </a:ext>
            </a:extLst>
          </p:cNvPr>
          <p:cNvSpPr txBox="1">
            <a:spLocks noGrp="1"/>
          </p:cNvSpPr>
          <p:nvPr>
            <p:ph type="body" sz="quarter" idx="22"/>
          </p:nvPr>
        </p:nvSpPr>
        <p:spPr>
          <a:xfrm>
            <a:off x="1007956"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5" name="Rectangle">
            <a:extLst>
              <a:ext uri="{FF2B5EF4-FFF2-40B4-BE49-F238E27FC236}">
                <a16:creationId xmlns:a16="http://schemas.microsoft.com/office/drawing/2014/main" id="{17F9FBE0-AE7C-2E4F-903F-857B0CAB786F}"/>
              </a:ext>
            </a:extLst>
          </p:cNvPr>
          <p:cNvSpPr/>
          <p:nvPr userDrawn="1"/>
        </p:nvSpPr>
        <p:spPr>
          <a:xfrm>
            <a:off x="6424685"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6" name="Rectangle 6">
            <a:extLst>
              <a:ext uri="{FF2B5EF4-FFF2-40B4-BE49-F238E27FC236}">
                <a16:creationId xmlns:a16="http://schemas.microsoft.com/office/drawing/2014/main" id="{48AE799E-5AEC-F646-A22F-6EA106008044}"/>
              </a:ext>
            </a:extLst>
          </p:cNvPr>
          <p:cNvSpPr txBox="1">
            <a:spLocks noGrp="1"/>
          </p:cNvSpPr>
          <p:nvPr>
            <p:ph type="body" sz="quarter" idx="23"/>
          </p:nvPr>
        </p:nvSpPr>
        <p:spPr>
          <a:xfrm>
            <a:off x="6688313"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7" name="Rectangle 6">
            <a:extLst>
              <a:ext uri="{FF2B5EF4-FFF2-40B4-BE49-F238E27FC236}">
                <a16:creationId xmlns:a16="http://schemas.microsoft.com/office/drawing/2014/main" id="{5BB1DF89-BB25-1146-930C-17FFC5382EF8}"/>
              </a:ext>
            </a:extLst>
          </p:cNvPr>
          <p:cNvSpPr txBox="1">
            <a:spLocks noGrp="1"/>
          </p:cNvSpPr>
          <p:nvPr>
            <p:ph type="body" sz="quarter" idx="25"/>
          </p:nvPr>
        </p:nvSpPr>
        <p:spPr>
          <a:xfrm>
            <a:off x="966828"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28" name="Rectangle 6">
            <a:extLst>
              <a:ext uri="{FF2B5EF4-FFF2-40B4-BE49-F238E27FC236}">
                <a16:creationId xmlns:a16="http://schemas.microsoft.com/office/drawing/2014/main" id="{451D28E9-A6E2-614A-A6B4-AD88FBE6447F}"/>
              </a:ext>
            </a:extLst>
          </p:cNvPr>
          <p:cNvSpPr txBox="1">
            <a:spLocks noGrp="1"/>
          </p:cNvSpPr>
          <p:nvPr>
            <p:ph type="body" sz="quarter" idx="26"/>
          </p:nvPr>
        </p:nvSpPr>
        <p:spPr>
          <a:xfrm>
            <a:off x="6652783"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Tree>
    <p:extLst>
      <p:ext uri="{BB962C8B-B14F-4D97-AF65-F5344CB8AC3E}">
        <p14:creationId xmlns:p14="http://schemas.microsoft.com/office/powerpoint/2010/main" val="13855117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iff - Title and Boxes">
    <p:spTree>
      <p:nvGrpSpPr>
        <p:cNvPr id="1" name=""/>
        <p:cNvGrpSpPr/>
        <p:nvPr/>
      </p:nvGrpSpPr>
      <p:grpSpPr>
        <a:xfrm>
          <a:off x="0" y="0"/>
          <a:ext cx="0" cy="0"/>
          <a:chOff x="0" y="0"/>
          <a:chExt cx="0" cy="0"/>
        </a:xfrm>
      </p:grpSpPr>
      <p:pic>
        <p:nvPicPr>
          <p:cNvPr id="14" name="Stocksy_comp_27990 (1).jpg" descr="Stocksy_comp_27990 (1).jpg">
            <a:extLst>
              <a:ext uri="{FF2B5EF4-FFF2-40B4-BE49-F238E27FC236}">
                <a16:creationId xmlns:a16="http://schemas.microsoft.com/office/drawing/2014/main" id="{9C6771B2-7326-E44D-8D88-3EA49959C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A824D802-1130-9349-9090-DA78F99FE74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2C5625AF-7827-2C47-99FF-94FDECA8A8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095F413C-84C4-704B-8FBD-1F920692E1E8}"/>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6">
            <a:extLst>
              <a:ext uri="{FF2B5EF4-FFF2-40B4-BE49-F238E27FC236}">
                <a16:creationId xmlns:a16="http://schemas.microsoft.com/office/drawing/2014/main" id="{5F956CD3-208B-3841-A0AC-0DF798C9FC81}"/>
              </a:ext>
            </a:extLst>
          </p:cNvPr>
          <p:cNvSpPr txBox="1">
            <a:spLocks noGrp="1"/>
          </p:cNvSpPr>
          <p:nvPr>
            <p:ph type="body" sz="quarter" idx="33"/>
          </p:nvPr>
        </p:nvSpPr>
        <p:spPr>
          <a:xfrm>
            <a:off x="793137" y="660480"/>
            <a:ext cx="10764879"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3" name="Rectangle">
            <a:extLst>
              <a:ext uri="{FF2B5EF4-FFF2-40B4-BE49-F238E27FC236}">
                <a16:creationId xmlns:a16="http://schemas.microsoft.com/office/drawing/2014/main" id="{08519396-0835-7840-8DF0-47434390AC7C}"/>
              </a:ext>
            </a:extLst>
          </p:cNvPr>
          <p:cNvSpPr/>
          <p:nvPr userDrawn="1"/>
        </p:nvSpPr>
        <p:spPr>
          <a:xfrm>
            <a:off x="744328"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4" name="Rectangle 6">
            <a:extLst>
              <a:ext uri="{FF2B5EF4-FFF2-40B4-BE49-F238E27FC236}">
                <a16:creationId xmlns:a16="http://schemas.microsoft.com/office/drawing/2014/main" id="{F7034651-D132-C846-A1B4-461A7F186202}"/>
              </a:ext>
            </a:extLst>
          </p:cNvPr>
          <p:cNvSpPr txBox="1">
            <a:spLocks noGrp="1"/>
          </p:cNvSpPr>
          <p:nvPr>
            <p:ph type="body" sz="quarter" idx="22"/>
          </p:nvPr>
        </p:nvSpPr>
        <p:spPr>
          <a:xfrm>
            <a:off x="1007956"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5" name="Rectangle">
            <a:extLst>
              <a:ext uri="{FF2B5EF4-FFF2-40B4-BE49-F238E27FC236}">
                <a16:creationId xmlns:a16="http://schemas.microsoft.com/office/drawing/2014/main" id="{17F9FBE0-AE7C-2E4F-903F-857B0CAB786F}"/>
              </a:ext>
            </a:extLst>
          </p:cNvPr>
          <p:cNvSpPr/>
          <p:nvPr userDrawn="1"/>
        </p:nvSpPr>
        <p:spPr>
          <a:xfrm>
            <a:off x="6424685"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6" name="Rectangle 6">
            <a:extLst>
              <a:ext uri="{FF2B5EF4-FFF2-40B4-BE49-F238E27FC236}">
                <a16:creationId xmlns:a16="http://schemas.microsoft.com/office/drawing/2014/main" id="{48AE799E-5AEC-F646-A22F-6EA106008044}"/>
              </a:ext>
            </a:extLst>
          </p:cNvPr>
          <p:cNvSpPr txBox="1">
            <a:spLocks noGrp="1"/>
          </p:cNvSpPr>
          <p:nvPr>
            <p:ph type="body" sz="quarter" idx="23"/>
          </p:nvPr>
        </p:nvSpPr>
        <p:spPr>
          <a:xfrm>
            <a:off x="6688313"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7" name="Rectangle 6">
            <a:extLst>
              <a:ext uri="{FF2B5EF4-FFF2-40B4-BE49-F238E27FC236}">
                <a16:creationId xmlns:a16="http://schemas.microsoft.com/office/drawing/2014/main" id="{5BB1DF89-BB25-1146-930C-17FFC5382EF8}"/>
              </a:ext>
            </a:extLst>
          </p:cNvPr>
          <p:cNvSpPr txBox="1">
            <a:spLocks noGrp="1"/>
          </p:cNvSpPr>
          <p:nvPr>
            <p:ph type="body" sz="quarter" idx="25"/>
          </p:nvPr>
        </p:nvSpPr>
        <p:spPr>
          <a:xfrm>
            <a:off x="966828"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28" name="Rectangle 6">
            <a:extLst>
              <a:ext uri="{FF2B5EF4-FFF2-40B4-BE49-F238E27FC236}">
                <a16:creationId xmlns:a16="http://schemas.microsoft.com/office/drawing/2014/main" id="{451D28E9-A6E2-614A-A6B4-AD88FBE6447F}"/>
              </a:ext>
            </a:extLst>
          </p:cNvPr>
          <p:cNvSpPr txBox="1">
            <a:spLocks noGrp="1"/>
          </p:cNvSpPr>
          <p:nvPr>
            <p:ph type="body" sz="quarter" idx="26"/>
          </p:nvPr>
        </p:nvSpPr>
        <p:spPr>
          <a:xfrm>
            <a:off x="6652783"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Tree>
    <p:extLst>
      <p:ext uri="{BB962C8B-B14F-4D97-AF65-F5344CB8AC3E}">
        <p14:creationId xmlns:p14="http://schemas.microsoft.com/office/powerpoint/2010/main" val="126854756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rest - Title and Boxes">
    <p:spTree>
      <p:nvGrpSpPr>
        <p:cNvPr id="1" name=""/>
        <p:cNvGrpSpPr/>
        <p:nvPr/>
      </p:nvGrpSpPr>
      <p:grpSpPr>
        <a:xfrm>
          <a:off x="0" y="0"/>
          <a:ext cx="0" cy="0"/>
          <a:chOff x="0" y="0"/>
          <a:chExt cx="0" cy="0"/>
        </a:xfrm>
      </p:grpSpPr>
      <p:pic>
        <p:nvPicPr>
          <p:cNvPr id="14" name="Hoh-Rain-Forest,-Olympic-National-Park,-Washington-2017 copy.png" descr="Hoh-Rain-Forest,-Olympic-National-Park,-Washington-2017 copy.png">
            <a:extLst>
              <a:ext uri="{FF2B5EF4-FFF2-40B4-BE49-F238E27FC236}">
                <a16:creationId xmlns:a16="http://schemas.microsoft.com/office/drawing/2014/main" id="{3A4A8594-E87B-F749-B514-1E6CD9FE16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A824D802-1130-9349-9090-DA78F99FE742}"/>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1" name="Rectangle 11">
            <a:extLst>
              <a:ext uri="{FF2B5EF4-FFF2-40B4-BE49-F238E27FC236}">
                <a16:creationId xmlns:a16="http://schemas.microsoft.com/office/drawing/2014/main" id="{2C5625AF-7827-2C47-99FF-94FDECA8A8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095F413C-84C4-704B-8FBD-1F920692E1E8}"/>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Rectangle 6">
            <a:extLst>
              <a:ext uri="{FF2B5EF4-FFF2-40B4-BE49-F238E27FC236}">
                <a16:creationId xmlns:a16="http://schemas.microsoft.com/office/drawing/2014/main" id="{5F956CD3-208B-3841-A0AC-0DF798C9FC81}"/>
              </a:ext>
            </a:extLst>
          </p:cNvPr>
          <p:cNvSpPr txBox="1">
            <a:spLocks noGrp="1"/>
          </p:cNvSpPr>
          <p:nvPr>
            <p:ph type="body" sz="quarter" idx="33"/>
          </p:nvPr>
        </p:nvSpPr>
        <p:spPr>
          <a:xfrm>
            <a:off x="793137" y="660480"/>
            <a:ext cx="10764879" cy="535531"/>
          </a:xfrm>
          <a:prstGeom prst="rect">
            <a:avLst/>
          </a:prstGeom>
          <a:ln w="12700">
            <a:miter lim="400000"/>
          </a:ln>
        </p:spPr>
        <p:txBody>
          <a:bodyPr wrap="square" lIns="45719" rIns="45719">
            <a:spAutoFit/>
          </a:bodyPr>
          <a:lstStyle>
            <a:lvl1pPr marL="0" indent="0">
              <a:lnSpc>
                <a:spcPct val="100000"/>
              </a:lnSpc>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3" name="Rectangle">
            <a:extLst>
              <a:ext uri="{FF2B5EF4-FFF2-40B4-BE49-F238E27FC236}">
                <a16:creationId xmlns:a16="http://schemas.microsoft.com/office/drawing/2014/main" id="{08519396-0835-7840-8DF0-47434390AC7C}"/>
              </a:ext>
            </a:extLst>
          </p:cNvPr>
          <p:cNvSpPr/>
          <p:nvPr userDrawn="1"/>
        </p:nvSpPr>
        <p:spPr>
          <a:xfrm>
            <a:off x="744328"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4" name="Rectangle 6">
            <a:extLst>
              <a:ext uri="{FF2B5EF4-FFF2-40B4-BE49-F238E27FC236}">
                <a16:creationId xmlns:a16="http://schemas.microsoft.com/office/drawing/2014/main" id="{F7034651-D132-C846-A1B4-461A7F186202}"/>
              </a:ext>
            </a:extLst>
          </p:cNvPr>
          <p:cNvSpPr txBox="1">
            <a:spLocks noGrp="1"/>
          </p:cNvSpPr>
          <p:nvPr>
            <p:ph type="body" sz="quarter" idx="22"/>
          </p:nvPr>
        </p:nvSpPr>
        <p:spPr>
          <a:xfrm>
            <a:off x="1007956"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5" name="Rectangle">
            <a:extLst>
              <a:ext uri="{FF2B5EF4-FFF2-40B4-BE49-F238E27FC236}">
                <a16:creationId xmlns:a16="http://schemas.microsoft.com/office/drawing/2014/main" id="{17F9FBE0-AE7C-2E4F-903F-857B0CAB786F}"/>
              </a:ext>
            </a:extLst>
          </p:cNvPr>
          <p:cNvSpPr/>
          <p:nvPr userDrawn="1"/>
        </p:nvSpPr>
        <p:spPr>
          <a:xfrm>
            <a:off x="6424685" y="1725287"/>
            <a:ext cx="5115042" cy="5132713"/>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26" name="Rectangle 6">
            <a:extLst>
              <a:ext uri="{FF2B5EF4-FFF2-40B4-BE49-F238E27FC236}">
                <a16:creationId xmlns:a16="http://schemas.microsoft.com/office/drawing/2014/main" id="{48AE799E-5AEC-F646-A22F-6EA106008044}"/>
              </a:ext>
            </a:extLst>
          </p:cNvPr>
          <p:cNvSpPr txBox="1">
            <a:spLocks noGrp="1"/>
          </p:cNvSpPr>
          <p:nvPr>
            <p:ph type="body" sz="quarter" idx="23"/>
          </p:nvPr>
        </p:nvSpPr>
        <p:spPr>
          <a:xfrm>
            <a:off x="6688313" y="2855299"/>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27" name="Rectangle 6">
            <a:extLst>
              <a:ext uri="{FF2B5EF4-FFF2-40B4-BE49-F238E27FC236}">
                <a16:creationId xmlns:a16="http://schemas.microsoft.com/office/drawing/2014/main" id="{5BB1DF89-BB25-1146-930C-17FFC5382EF8}"/>
              </a:ext>
            </a:extLst>
          </p:cNvPr>
          <p:cNvSpPr txBox="1">
            <a:spLocks noGrp="1"/>
          </p:cNvSpPr>
          <p:nvPr>
            <p:ph type="body" sz="quarter" idx="25"/>
          </p:nvPr>
        </p:nvSpPr>
        <p:spPr>
          <a:xfrm>
            <a:off x="966828"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28" name="Rectangle 6">
            <a:extLst>
              <a:ext uri="{FF2B5EF4-FFF2-40B4-BE49-F238E27FC236}">
                <a16:creationId xmlns:a16="http://schemas.microsoft.com/office/drawing/2014/main" id="{451D28E9-A6E2-614A-A6B4-AD88FBE6447F}"/>
              </a:ext>
            </a:extLst>
          </p:cNvPr>
          <p:cNvSpPr txBox="1">
            <a:spLocks noGrp="1"/>
          </p:cNvSpPr>
          <p:nvPr>
            <p:ph type="body" sz="quarter" idx="26"/>
          </p:nvPr>
        </p:nvSpPr>
        <p:spPr>
          <a:xfrm>
            <a:off x="6652783" y="1999775"/>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Tree>
    <p:extLst>
      <p:ext uri="{BB962C8B-B14F-4D97-AF65-F5344CB8AC3E}">
        <p14:creationId xmlns:p14="http://schemas.microsoft.com/office/powerpoint/2010/main" val="17486125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est - Cover Page with People">
    <p:spTree>
      <p:nvGrpSpPr>
        <p:cNvPr id="1" name=""/>
        <p:cNvGrpSpPr/>
        <p:nvPr/>
      </p:nvGrpSpPr>
      <p:grpSpPr>
        <a:xfrm>
          <a:off x="0" y="0"/>
          <a:ext cx="0" cy="0"/>
          <a:chOff x="0" y="0"/>
          <a:chExt cx="0" cy="0"/>
        </a:xfrm>
      </p:grpSpPr>
      <p:pic>
        <p:nvPicPr>
          <p:cNvPr id="16" name="Image" descr="Image">
            <a:extLst>
              <a:ext uri="{FF2B5EF4-FFF2-40B4-BE49-F238E27FC236}">
                <a16:creationId xmlns:a16="http://schemas.microsoft.com/office/drawing/2014/main" id="{DAA4BED2-29E5-9B45-BA95-42E1FC47CA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6"/>
          <a:stretch/>
        </p:blipFill>
        <p:spPr>
          <a:xfrm>
            <a:off x="0" y="-5164"/>
            <a:ext cx="12345264" cy="69494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17" name="Rectangle 16">
            <a:extLst>
              <a:ext uri="{FF2B5EF4-FFF2-40B4-BE49-F238E27FC236}">
                <a16:creationId xmlns:a16="http://schemas.microsoft.com/office/drawing/2014/main" id="{8FAE9E13-480A-9149-930B-551FC0CB1AFE}"/>
              </a:ext>
            </a:extLst>
          </p:cNvPr>
          <p:cNvSpPr/>
          <p:nvPr userDrawn="1"/>
        </p:nvSpPr>
        <p:spPr>
          <a:xfrm>
            <a:off x="0" y="1612826"/>
            <a:ext cx="6812486" cy="435620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pic>
        <p:nvPicPr>
          <p:cNvPr id="9" name="Picture 3" descr="Picture 3">
            <a:extLst>
              <a:ext uri="{FF2B5EF4-FFF2-40B4-BE49-F238E27FC236}">
                <a16:creationId xmlns:a16="http://schemas.microsoft.com/office/drawing/2014/main" id="{C92B70DF-637E-484F-A451-97C9F2EDEF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2455" y="5224619"/>
            <a:ext cx="757740" cy="27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0" name="Picture 4" descr="Picture 4">
            <a:extLst>
              <a:ext uri="{FF2B5EF4-FFF2-40B4-BE49-F238E27FC236}">
                <a16:creationId xmlns:a16="http://schemas.microsoft.com/office/drawing/2014/main" id="{7AD1290B-A6D0-9340-8E11-F6AF4CC081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45920" y="5258772"/>
            <a:ext cx="1232380" cy="20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1" name="Picture 5" descr="Picture 5">
            <a:extLst>
              <a:ext uri="{FF2B5EF4-FFF2-40B4-BE49-F238E27FC236}">
                <a16:creationId xmlns:a16="http://schemas.microsoft.com/office/drawing/2014/main" id="{C09456B8-4264-E145-AFA1-8E1FE3FEE0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990" y="5155948"/>
            <a:ext cx="757740" cy="41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2" name="Line">
            <a:extLst>
              <a:ext uri="{FF2B5EF4-FFF2-40B4-BE49-F238E27FC236}">
                <a16:creationId xmlns:a16="http://schemas.microsoft.com/office/drawing/2014/main" id="{FC72D9FD-0267-4544-900A-C48535A7999E}"/>
              </a:ext>
            </a:extLst>
          </p:cNvPr>
          <p:cNvSpPr/>
          <p:nvPr userDrawn="1"/>
        </p:nvSpPr>
        <p:spPr>
          <a:xfrm>
            <a:off x="666016" y="3900544"/>
            <a:ext cx="5614959"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13" name="Image" descr="Image">
            <a:extLst>
              <a:ext uri="{FF2B5EF4-FFF2-40B4-BE49-F238E27FC236}">
                <a16:creationId xmlns:a16="http://schemas.microsoft.com/office/drawing/2014/main" id="{30269A97-E9C4-B747-B311-B7660DCFA6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9367" y="1931104"/>
            <a:ext cx="3209950" cy="187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3767135" y="2152288"/>
            <a:ext cx="2769814" cy="660300"/>
          </a:xfrm>
          <a:prstGeom prst="rect">
            <a:avLst/>
          </a:prstGeom>
        </p:spPr>
        <p:txBody>
          <a:bodyPr>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767490" y="4236597"/>
            <a:ext cx="4462878" cy="582166"/>
          </a:xfrm>
          <a:prstGeom prst="rect">
            <a:avLst/>
          </a:prstGeom>
        </p:spPr>
        <p:txBody>
          <a:bodyPr>
            <a:normAutofit/>
          </a:bodyPr>
          <a:lstStyle>
            <a:lvl1pPr marL="0" indent="0">
              <a:lnSpc>
                <a:spcPct val="110000"/>
              </a:lnSpc>
              <a:buNone/>
              <a:defRPr sz="1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78723215"/>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cean - Sub Title and Boxes">
    <p:spTree>
      <p:nvGrpSpPr>
        <p:cNvPr id="1" name=""/>
        <p:cNvGrpSpPr/>
        <p:nvPr/>
      </p:nvGrpSpPr>
      <p:grpSpPr>
        <a:xfrm>
          <a:off x="0" y="0"/>
          <a:ext cx="0" cy="0"/>
          <a:chOff x="0" y="0"/>
          <a:chExt cx="0" cy="0"/>
        </a:xfrm>
      </p:grpSpPr>
      <p:pic>
        <p:nvPicPr>
          <p:cNvPr id="26" name="Stocksy_comp_685326.jpg" descr="Stocksy_comp_685326.jpg">
            <a:extLst>
              <a:ext uri="{FF2B5EF4-FFF2-40B4-BE49-F238E27FC236}">
                <a16:creationId xmlns:a16="http://schemas.microsoft.com/office/drawing/2014/main" id="{77F0FAFD-F1D4-B444-8DFA-14A55EFE26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1" name="Rectangle 11">
            <a:extLst>
              <a:ext uri="{FF2B5EF4-FFF2-40B4-BE49-F238E27FC236}">
                <a16:creationId xmlns:a16="http://schemas.microsoft.com/office/drawing/2014/main" id="{F646D2D9-5F40-804B-98A3-B965F7D113E8}"/>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8BEEECF9-24D2-BC41-9ADD-F9D0A39109F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CE560355-7417-7948-8374-57FAAC8059C7}"/>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a:extLst>
              <a:ext uri="{FF2B5EF4-FFF2-40B4-BE49-F238E27FC236}">
                <a16:creationId xmlns:a16="http://schemas.microsoft.com/office/drawing/2014/main" id="{C83A5D19-35E5-574D-972E-36FA02C78D76}"/>
              </a:ext>
            </a:extLst>
          </p:cNvPr>
          <p:cNvSpPr/>
          <p:nvPr userDrawn="1"/>
        </p:nvSpPr>
        <p:spPr>
          <a:xfrm>
            <a:off x="744328"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07956"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6" name="Rectangle">
            <a:extLst>
              <a:ext uri="{FF2B5EF4-FFF2-40B4-BE49-F238E27FC236}">
                <a16:creationId xmlns:a16="http://schemas.microsoft.com/office/drawing/2014/main" id="{93F0D7C1-45F3-9F4C-BECF-1C6DEA9E3DB0}"/>
              </a:ext>
            </a:extLst>
          </p:cNvPr>
          <p:cNvSpPr/>
          <p:nvPr userDrawn="1"/>
        </p:nvSpPr>
        <p:spPr>
          <a:xfrm>
            <a:off x="6424685"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DB33C774-EA22-9D4B-9A6A-D2B6524093DF}"/>
              </a:ext>
            </a:extLst>
          </p:cNvPr>
          <p:cNvSpPr txBox="1">
            <a:spLocks noGrp="1"/>
          </p:cNvSpPr>
          <p:nvPr>
            <p:ph type="body" sz="quarter" idx="23"/>
          </p:nvPr>
        </p:nvSpPr>
        <p:spPr>
          <a:xfrm>
            <a:off x="6688313"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4" name="Rectangle 6">
            <a:extLst>
              <a:ext uri="{FF2B5EF4-FFF2-40B4-BE49-F238E27FC236}">
                <a16:creationId xmlns:a16="http://schemas.microsoft.com/office/drawing/2014/main" id="{44E529BD-D88E-554C-BBA4-5B84C9F2A21C}"/>
              </a:ext>
            </a:extLst>
          </p:cNvPr>
          <p:cNvSpPr txBox="1">
            <a:spLocks noGrp="1"/>
          </p:cNvSpPr>
          <p:nvPr>
            <p:ph type="body" sz="quarter" idx="25"/>
          </p:nvPr>
        </p:nvSpPr>
        <p:spPr>
          <a:xfrm>
            <a:off x="966828"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6ACB22B8-F601-6646-BBF2-77A660780C98}"/>
              </a:ext>
            </a:extLst>
          </p:cNvPr>
          <p:cNvSpPr txBox="1">
            <a:spLocks noGrp="1"/>
          </p:cNvSpPr>
          <p:nvPr>
            <p:ph type="body" sz="quarter" idx="26"/>
          </p:nvPr>
        </p:nvSpPr>
        <p:spPr>
          <a:xfrm>
            <a:off x="6652783"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95359"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363601282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eat - Sub Title and Boxes">
    <p:spTree>
      <p:nvGrpSpPr>
        <p:cNvPr id="1" name=""/>
        <p:cNvGrpSpPr/>
        <p:nvPr/>
      </p:nvGrpSpPr>
      <p:grpSpPr>
        <a:xfrm>
          <a:off x="0" y="0"/>
          <a:ext cx="0" cy="0"/>
          <a:chOff x="0" y="0"/>
          <a:chExt cx="0" cy="0"/>
        </a:xfrm>
      </p:grpSpPr>
      <p:pic>
        <p:nvPicPr>
          <p:cNvPr id="17" name="Stocksy_comp_705930.jpg" descr="Stocksy_comp_705930.jpg">
            <a:extLst>
              <a:ext uri="{FF2B5EF4-FFF2-40B4-BE49-F238E27FC236}">
                <a16:creationId xmlns:a16="http://schemas.microsoft.com/office/drawing/2014/main" id="{4EA958E4-78CB-5E41-94DC-94FEE12487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1" name="Rectangle 11">
            <a:extLst>
              <a:ext uri="{FF2B5EF4-FFF2-40B4-BE49-F238E27FC236}">
                <a16:creationId xmlns:a16="http://schemas.microsoft.com/office/drawing/2014/main" id="{F646D2D9-5F40-804B-98A3-B965F7D113E8}"/>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8BEEECF9-24D2-BC41-9ADD-F9D0A39109F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CE560355-7417-7948-8374-57FAAC8059C7}"/>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a:extLst>
              <a:ext uri="{FF2B5EF4-FFF2-40B4-BE49-F238E27FC236}">
                <a16:creationId xmlns:a16="http://schemas.microsoft.com/office/drawing/2014/main" id="{C83A5D19-35E5-574D-972E-36FA02C78D76}"/>
              </a:ext>
            </a:extLst>
          </p:cNvPr>
          <p:cNvSpPr/>
          <p:nvPr userDrawn="1"/>
        </p:nvSpPr>
        <p:spPr>
          <a:xfrm>
            <a:off x="744328"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07956"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6" name="Rectangle">
            <a:extLst>
              <a:ext uri="{FF2B5EF4-FFF2-40B4-BE49-F238E27FC236}">
                <a16:creationId xmlns:a16="http://schemas.microsoft.com/office/drawing/2014/main" id="{93F0D7C1-45F3-9F4C-BECF-1C6DEA9E3DB0}"/>
              </a:ext>
            </a:extLst>
          </p:cNvPr>
          <p:cNvSpPr/>
          <p:nvPr userDrawn="1"/>
        </p:nvSpPr>
        <p:spPr>
          <a:xfrm>
            <a:off x="6424685"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DB33C774-EA22-9D4B-9A6A-D2B6524093DF}"/>
              </a:ext>
            </a:extLst>
          </p:cNvPr>
          <p:cNvSpPr txBox="1">
            <a:spLocks noGrp="1"/>
          </p:cNvSpPr>
          <p:nvPr>
            <p:ph type="body" sz="quarter" idx="23"/>
          </p:nvPr>
        </p:nvSpPr>
        <p:spPr>
          <a:xfrm>
            <a:off x="6688313"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4" name="Rectangle 6">
            <a:extLst>
              <a:ext uri="{FF2B5EF4-FFF2-40B4-BE49-F238E27FC236}">
                <a16:creationId xmlns:a16="http://schemas.microsoft.com/office/drawing/2014/main" id="{44E529BD-D88E-554C-BBA4-5B84C9F2A21C}"/>
              </a:ext>
            </a:extLst>
          </p:cNvPr>
          <p:cNvSpPr txBox="1">
            <a:spLocks noGrp="1"/>
          </p:cNvSpPr>
          <p:nvPr>
            <p:ph type="body" sz="quarter" idx="25"/>
          </p:nvPr>
        </p:nvSpPr>
        <p:spPr>
          <a:xfrm>
            <a:off x="966828"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6ACB22B8-F601-6646-BBF2-77A660780C98}"/>
              </a:ext>
            </a:extLst>
          </p:cNvPr>
          <p:cNvSpPr txBox="1">
            <a:spLocks noGrp="1"/>
          </p:cNvSpPr>
          <p:nvPr>
            <p:ph type="body" sz="quarter" idx="26"/>
          </p:nvPr>
        </p:nvSpPr>
        <p:spPr>
          <a:xfrm>
            <a:off x="6652783"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95359"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68502400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iff - Sub Title and Boxes">
    <p:spTree>
      <p:nvGrpSpPr>
        <p:cNvPr id="1" name=""/>
        <p:cNvGrpSpPr/>
        <p:nvPr/>
      </p:nvGrpSpPr>
      <p:grpSpPr>
        <a:xfrm>
          <a:off x="0" y="0"/>
          <a:ext cx="0" cy="0"/>
          <a:chOff x="0" y="0"/>
          <a:chExt cx="0" cy="0"/>
        </a:xfrm>
      </p:grpSpPr>
      <p:pic>
        <p:nvPicPr>
          <p:cNvPr id="24" name="Stocksy_comp_27990 (1).jpg" descr="Stocksy_comp_27990 (1).jpg">
            <a:extLst>
              <a:ext uri="{FF2B5EF4-FFF2-40B4-BE49-F238E27FC236}">
                <a16:creationId xmlns:a16="http://schemas.microsoft.com/office/drawing/2014/main" id="{20D881A6-E4FE-2948-85A6-89D19551BC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1" name="Rectangle 11">
            <a:extLst>
              <a:ext uri="{FF2B5EF4-FFF2-40B4-BE49-F238E27FC236}">
                <a16:creationId xmlns:a16="http://schemas.microsoft.com/office/drawing/2014/main" id="{F646D2D9-5F40-804B-98A3-B965F7D113E8}"/>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8BEEECF9-24D2-BC41-9ADD-F9D0A39109F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CE560355-7417-7948-8374-57FAAC8059C7}"/>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a:extLst>
              <a:ext uri="{FF2B5EF4-FFF2-40B4-BE49-F238E27FC236}">
                <a16:creationId xmlns:a16="http://schemas.microsoft.com/office/drawing/2014/main" id="{C83A5D19-35E5-574D-972E-36FA02C78D76}"/>
              </a:ext>
            </a:extLst>
          </p:cNvPr>
          <p:cNvSpPr/>
          <p:nvPr userDrawn="1"/>
        </p:nvSpPr>
        <p:spPr>
          <a:xfrm>
            <a:off x="744328"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07956"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6" name="Rectangle">
            <a:extLst>
              <a:ext uri="{FF2B5EF4-FFF2-40B4-BE49-F238E27FC236}">
                <a16:creationId xmlns:a16="http://schemas.microsoft.com/office/drawing/2014/main" id="{93F0D7C1-45F3-9F4C-BECF-1C6DEA9E3DB0}"/>
              </a:ext>
            </a:extLst>
          </p:cNvPr>
          <p:cNvSpPr/>
          <p:nvPr userDrawn="1"/>
        </p:nvSpPr>
        <p:spPr>
          <a:xfrm>
            <a:off x="6424685"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DB33C774-EA22-9D4B-9A6A-D2B6524093DF}"/>
              </a:ext>
            </a:extLst>
          </p:cNvPr>
          <p:cNvSpPr txBox="1">
            <a:spLocks noGrp="1"/>
          </p:cNvSpPr>
          <p:nvPr>
            <p:ph type="body" sz="quarter" idx="23"/>
          </p:nvPr>
        </p:nvSpPr>
        <p:spPr>
          <a:xfrm>
            <a:off x="6688313"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4" name="Rectangle 6">
            <a:extLst>
              <a:ext uri="{FF2B5EF4-FFF2-40B4-BE49-F238E27FC236}">
                <a16:creationId xmlns:a16="http://schemas.microsoft.com/office/drawing/2014/main" id="{44E529BD-D88E-554C-BBA4-5B84C9F2A21C}"/>
              </a:ext>
            </a:extLst>
          </p:cNvPr>
          <p:cNvSpPr txBox="1">
            <a:spLocks noGrp="1"/>
          </p:cNvSpPr>
          <p:nvPr>
            <p:ph type="body" sz="quarter" idx="25"/>
          </p:nvPr>
        </p:nvSpPr>
        <p:spPr>
          <a:xfrm>
            <a:off x="966828"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6ACB22B8-F601-6646-BBF2-77A660780C98}"/>
              </a:ext>
            </a:extLst>
          </p:cNvPr>
          <p:cNvSpPr txBox="1">
            <a:spLocks noGrp="1"/>
          </p:cNvSpPr>
          <p:nvPr>
            <p:ph type="body" sz="quarter" idx="26"/>
          </p:nvPr>
        </p:nvSpPr>
        <p:spPr>
          <a:xfrm>
            <a:off x="6652783"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95359"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163895885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rest - Sub Title and Boxes">
    <p:spTree>
      <p:nvGrpSpPr>
        <p:cNvPr id="1" name=""/>
        <p:cNvGrpSpPr/>
        <p:nvPr/>
      </p:nvGrpSpPr>
      <p:grpSpPr>
        <a:xfrm>
          <a:off x="0" y="0"/>
          <a:ext cx="0" cy="0"/>
          <a:chOff x="0" y="0"/>
          <a:chExt cx="0" cy="0"/>
        </a:xfrm>
      </p:grpSpPr>
      <p:pic>
        <p:nvPicPr>
          <p:cNvPr id="25" name="Hoh-Rain-Forest,-Olympic-National-Park,-Washington-2017 copy.png" descr="Hoh-Rain-Forest,-Olympic-National-Park,-Washington-2017 copy.png">
            <a:extLst>
              <a:ext uri="{FF2B5EF4-FFF2-40B4-BE49-F238E27FC236}">
                <a16:creationId xmlns:a16="http://schemas.microsoft.com/office/drawing/2014/main" id="{1DBCFEE0-B088-A843-94FF-1828C8672C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21" name="Rectangle 11">
            <a:extLst>
              <a:ext uri="{FF2B5EF4-FFF2-40B4-BE49-F238E27FC236}">
                <a16:creationId xmlns:a16="http://schemas.microsoft.com/office/drawing/2014/main" id="{F646D2D9-5F40-804B-98A3-B965F7D113E8}"/>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2" name="Rectangle 11">
            <a:extLst>
              <a:ext uri="{FF2B5EF4-FFF2-40B4-BE49-F238E27FC236}">
                <a16:creationId xmlns:a16="http://schemas.microsoft.com/office/drawing/2014/main" id="{8BEEECF9-24D2-BC41-9ADD-F9D0A39109F4}"/>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CE560355-7417-7948-8374-57FAAC8059C7}"/>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a:extLst>
              <a:ext uri="{FF2B5EF4-FFF2-40B4-BE49-F238E27FC236}">
                <a16:creationId xmlns:a16="http://schemas.microsoft.com/office/drawing/2014/main" id="{C83A5D19-35E5-574D-972E-36FA02C78D76}"/>
              </a:ext>
            </a:extLst>
          </p:cNvPr>
          <p:cNvSpPr/>
          <p:nvPr userDrawn="1"/>
        </p:nvSpPr>
        <p:spPr>
          <a:xfrm>
            <a:off x="744328"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5" name="Rectangle 6">
            <a:extLst>
              <a:ext uri="{FF2B5EF4-FFF2-40B4-BE49-F238E27FC236}">
                <a16:creationId xmlns:a16="http://schemas.microsoft.com/office/drawing/2014/main" id="{DE195711-C394-2D44-B565-72B4EECE0977}"/>
              </a:ext>
            </a:extLst>
          </p:cNvPr>
          <p:cNvSpPr txBox="1">
            <a:spLocks noGrp="1"/>
          </p:cNvSpPr>
          <p:nvPr>
            <p:ph type="body" sz="quarter" idx="22"/>
          </p:nvPr>
        </p:nvSpPr>
        <p:spPr>
          <a:xfrm>
            <a:off x="1007956"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6" name="Rectangle">
            <a:extLst>
              <a:ext uri="{FF2B5EF4-FFF2-40B4-BE49-F238E27FC236}">
                <a16:creationId xmlns:a16="http://schemas.microsoft.com/office/drawing/2014/main" id="{93F0D7C1-45F3-9F4C-BECF-1C6DEA9E3DB0}"/>
              </a:ext>
            </a:extLst>
          </p:cNvPr>
          <p:cNvSpPr/>
          <p:nvPr userDrawn="1"/>
        </p:nvSpPr>
        <p:spPr>
          <a:xfrm>
            <a:off x="6424685" y="2518988"/>
            <a:ext cx="5115042" cy="4339011"/>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18" name="Rectangle 6">
            <a:extLst>
              <a:ext uri="{FF2B5EF4-FFF2-40B4-BE49-F238E27FC236}">
                <a16:creationId xmlns:a16="http://schemas.microsoft.com/office/drawing/2014/main" id="{DB33C774-EA22-9D4B-9A6A-D2B6524093DF}"/>
              </a:ext>
            </a:extLst>
          </p:cNvPr>
          <p:cNvSpPr txBox="1">
            <a:spLocks noGrp="1"/>
          </p:cNvSpPr>
          <p:nvPr>
            <p:ph type="body" sz="quarter" idx="23"/>
          </p:nvPr>
        </p:nvSpPr>
        <p:spPr>
          <a:xfrm>
            <a:off x="6688313" y="3649000"/>
            <a:ext cx="4314966" cy="340927"/>
          </a:xfrm>
          <a:prstGeom prst="rect">
            <a:avLst/>
          </a:prstGeom>
        </p:spPr>
        <p:txBody>
          <a:bodyPr wrap="square">
            <a:spAutoFit/>
          </a:bodyPr>
          <a:lstStyle>
            <a:lvl1pPr marL="304800" indent="-304800" defTabSz="914400">
              <a:lnSpc>
                <a:spcPct val="110000"/>
              </a:lnSpc>
              <a:spcBef>
                <a:spcPts val="1000"/>
              </a:spcBef>
              <a:buClr>
                <a:srgbClr val="86B2BB"/>
              </a:buClr>
              <a:buFont typeface="Arial"/>
              <a:buChar char="•"/>
              <a:defRPr sz="1600"/>
            </a:lvl1pPr>
          </a:lstStyle>
          <a:p>
            <a:pPr lvl="0"/>
            <a:r>
              <a:rPr lang="en-US"/>
              <a:t>Click to edit Master text styles</a:t>
            </a:r>
          </a:p>
        </p:txBody>
      </p:sp>
      <p:sp>
        <p:nvSpPr>
          <p:cNvPr id="14" name="Rectangle 6">
            <a:extLst>
              <a:ext uri="{FF2B5EF4-FFF2-40B4-BE49-F238E27FC236}">
                <a16:creationId xmlns:a16="http://schemas.microsoft.com/office/drawing/2014/main" id="{44E529BD-D88E-554C-BBA4-5B84C9F2A21C}"/>
              </a:ext>
            </a:extLst>
          </p:cNvPr>
          <p:cNvSpPr txBox="1">
            <a:spLocks noGrp="1"/>
          </p:cNvSpPr>
          <p:nvPr>
            <p:ph type="body" sz="quarter" idx="25"/>
          </p:nvPr>
        </p:nvSpPr>
        <p:spPr>
          <a:xfrm>
            <a:off x="966828"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9" name="Rectangle 6">
            <a:extLst>
              <a:ext uri="{FF2B5EF4-FFF2-40B4-BE49-F238E27FC236}">
                <a16:creationId xmlns:a16="http://schemas.microsoft.com/office/drawing/2014/main" id="{6ACB22B8-F601-6646-BBF2-77A660780C98}"/>
              </a:ext>
            </a:extLst>
          </p:cNvPr>
          <p:cNvSpPr txBox="1">
            <a:spLocks noGrp="1"/>
          </p:cNvSpPr>
          <p:nvPr>
            <p:ph type="body" sz="quarter" idx="26"/>
          </p:nvPr>
        </p:nvSpPr>
        <p:spPr>
          <a:xfrm>
            <a:off x="6652783" y="2793476"/>
            <a:ext cx="4019700" cy="400110"/>
          </a:xfrm>
          <a:prstGeom prst="rect">
            <a:avLst/>
          </a:prstGeom>
          <a:ln w="12700">
            <a:miter lim="400000"/>
          </a:ln>
        </p:spPr>
        <p:txBody>
          <a:bodyPr wrap="square" lIns="45719" rIns="45719">
            <a:spAutoFit/>
          </a:bodyPr>
          <a:lstStyle>
            <a:lvl1pPr>
              <a:buFontTx/>
              <a:buNone/>
              <a:defRPr kumimoji="0" lang="en-US" sz="2000" b="1" normalizeH="0" dirty="0" smtClean="0">
                <a:ln>
                  <a:noFill/>
                </a:ln>
                <a:solidFill>
                  <a:srgbClr val="8F3C22"/>
                </a:solidFill>
                <a:effectLst/>
              </a:defRPr>
            </a:lvl1pPr>
          </a:lstStyle>
          <a:p>
            <a:pPr marL="0" lvl="0" indent="0" defTabSz="914400" fontAlgn="auto" hangingPunct="0">
              <a:lnSpc>
                <a:spcPct val="100000"/>
              </a:lnSpc>
              <a:buClrTx/>
              <a:buSzTx/>
              <a:buNone/>
            </a:pPr>
            <a:r>
              <a:rPr lang="en-US"/>
              <a:t>Click to edit Master text styles</a:t>
            </a: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95359"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133573930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cean - Full Content">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37277090-C6EF-0740-87E9-ACA6B4B416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8" name="Rectangle 11">
            <a:extLst>
              <a:ext uri="{FF2B5EF4-FFF2-40B4-BE49-F238E27FC236}">
                <a16:creationId xmlns:a16="http://schemas.microsoft.com/office/drawing/2014/main" id="{A2222763-79A2-2E43-BF54-AA5CD817E155}"/>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2B6F8FE8-9809-F54D-923F-0964299437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0" name="Rectangle 11">
            <a:extLst>
              <a:ext uri="{FF2B5EF4-FFF2-40B4-BE49-F238E27FC236}">
                <a16:creationId xmlns:a16="http://schemas.microsoft.com/office/drawing/2014/main" id="{3C532243-68E2-5B4B-AE1D-EC0F61BD373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77071"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429132129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eat - Full Content">
    <p:spTree>
      <p:nvGrpSpPr>
        <p:cNvPr id="1" name=""/>
        <p:cNvGrpSpPr/>
        <p:nvPr/>
      </p:nvGrpSpPr>
      <p:grpSpPr>
        <a:xfrm>
          <a:off x="0" y="0"/>
          <a:ext cx="0" cy="0"/>
          <a:chOff x="0" y="0"/>
          <a:chExt cx="0" cy="0"/>
        </a:xfrm>
      </p:grpSpPr>
      <p:pic>
        <p:nvPicPr>
          <p:cNvPr id="7" name="Stocksy_comp_705930.jpg" descr="Stocksy_comp_705930.jpg">
            <a:extLst>
              <a:ext uri="{FF2B5EF4-FFF2-40B4-BE49-F238E27FC236}">
                <a16:creationId xmlns:a16="http://schemas.microsoft.com/office/drawing/2014/main" id="{27C92D9D-568B-A442-A40E-F0AE7EE783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8" name="Rectangle 11">
            <a:extLst>
              <a:ext uri="{FF2B5EF4-FFF2-40B4-BE49-F238E27FC236}">
                <a16:creationId xmlns:a16="http://schemas.microsoft.com/office/drawing/2014/main" id="{A2222763-79A2-2E43-BF54-AA5CD817E155}"/>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2B6F8FE8-9809-F54D-923F-0964299437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0" name="Rectangle 11">
            <a:extLst>
              <a:ext uri="{FF2B5EF4-FFF2-40B4-BE49-F238E27FC236}">
                <a16:creationId xmlns:a16="http://schemas.microsoft.com/office/drawing/2014/main" id="{3C532243-68E2-5B4B-AE1D-EC0F61BD373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77071"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215320245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iff - Full Content">
    <p:spTree>
      <p:nvGrpSpPr>
        <p:cNvPr id="1" name=""/>
        <p:cNvGrpSpPr/>
        <p:nvPr/>
      </p:nvGrpSpPr>
      <p:grpSpPr>
        <a:xfrm>
          <a:off x="0" y="0"/>
          <a:ext cx="0" cy="0"/>
          <a:chOff x="0" y="0"/>
          <a:chExt cx="0" cy="0"/>
        </a:xfrm>
      </p:grpSpPr>
      <p:pic>
        <p:nvPicPr>
          <p:cNvPr id="11" name="Stocksy_comp_27990 (1).jpg" descr="Stocksy_comp_27990 (1).jpg">
            <a:extLst>
              <a:ext uri="{FF2B5EF4-FFF2-40B4-BE49-F238E27FC236}">
                <a16:creationId xmlns:a16="http://schemas.microsoft.com/office/drawing/2014/main" id="{79818651-3863-0847-AD1B-62416D3F16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8" name="Rectangle 11">
            <a:extLst>
              <a:ext uri="{FF2B5EF4-FFF2-40B4-BE49-F238E27FC236}">
                <a16:creationId xmlns:a16="http://schemas.microsoft.com/office/drawing/2014/main" id="{A2222763-79A2-2E43-BF54-AA5CD817E155}"/>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2B6F8FE8-9809-F54D-923F-0964299437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0" name="Rectangle 11">
            <a:extLst>
              <a:ext uri="{FF2B5EF4-FFF2-40B4-BE49-F238E27FC236}">
                <a16:creationId xmlns:a16="http://schemas.microsoft.com/office/drawing/2014/main" id="{3C532243-68E2-5B4B-AE1D-EC0F61BD373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77071"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412992253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rest - Full Content">
    <p:spTree>
      <p:nvGrpSpPr>
        <p:cNvPr id="1" name=""/>
        <p:cNvGrpSpPr/>
        <p:nvPr/>
      </p:nvGrpSpPr>
      <p:grpSpPr>
        <a:xfrm>
          <a:off x="0" y="0"/>
          <a:ext cx="0" cy="0"/>
          <a:chOff x="0" y="0"/>
          <a:chExt cx="0" cy="0"/>
        </a:xfrm>
      </p:grpSpPr>
      <p:pic>
        <p:nvPicPr>
          <p:cNvPr id="14" name="Hoh-Rain-Forest,-Olympic-National-Park,-Washington-2017 copy.png" descr="Hoh-Rain-Forest,-Olympic-National-Park,-Washington-2017 copy.png">
            <a:extLst>
              <a:ext uri="{FF2B5EF4-FFF2-40B4-BE49-F238E27FC236}">
                <a16:creationId xmlns:a16="http://schemas.microsoft.com/office/drawing/2014/main" id="{B037C76C-21CA-C34C-98D5-8A037EBD0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8" name="Rectangle 11">
            <a:extLst>
              <a:ext uri="{FF2B5EF4-FFF2-40B4-BE49-F238E27FC236}">
                <a16:creationId xmlns:a16="http://schemas.microsoft.com/office/drawing/2014/main" id="{A2222763-79A2-2E43-BF54-AA5CD817E155}"/>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9" name="Rectangle 11">
            <a:extLst>
              <a:ext uri="{FF2B5EF4-FFF2-40B4-BE49-F238E27FC236}">
                <a16:creationId xmlns:a16="http://schemas.microsoft.com/office/drawing/2014/main" id="{2B6F8FE8-9809-F54D-923F-09642994376A}"/>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0" name="Rectangle 11">
            <a:extLst>
              <a:ext uri="{FF2B5EF4-FFF2-40B4-BE49-F238E27FC236}">
                <a16:creationId xmlns:a16="http://schemas.microsoft.com/office/drawing/2014/main" id="{3C532243-68E2-5B4B-AE1D-EC0F61BD373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2" name="Date Placeholder 1">
            <a:extLst>
              <a:ext uri="{FF2B5EF4-FFF2-40B4-BE49-F238E27FC236}">
                <a16:creationId xmlns:a16="http://schemas.microsoft.com/office/drawing/2014/main" id="{A55081EF-6511-584B-8D2D-48068C816A4A}"/>
              </a:ext>
            </a:extLst>
          </p:cNvPr>
          <p:cNvSpPr txBox="1">
            <a:spLocks noGrp="1"/>
          </p:cNvSpPr>
          <p:nvPr>
            <p:ph type="body" idx="29"/>
          </p:nvPr>
        </p:nvSpPr>
        <p:spPr>
          <a:xfrm>
            <a:off x="744368" y="1058360"/>
            <a:ext cx="10777071"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Date Placeholder 1">
            <a:extLst>
              <a:ext uri="{FF2B5EF4-FFF2-40B4-BE49-F238E27FC236}">
                <a16:creationId xmlns:a16="http://schemas.microsoft.com/office/drawing/2014/main" id="{9C04951E-7E32-0443-B45B-8E4B9F5E00D0}"/>
              </a:ext>
            </a:extLst>
          </p:cNvPr>
          <p:cNvSpPr txBox="1">
            <a:spLocks noGrp="1"/>
          </p:cNvSpPr>
          <p:nvPr>
            <p:ph type="body" idx="30"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69000023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cean - Full Content with Bullets">
    <p:spTree>
      <p:nvGrpSpPr>
        <p:cNvPr id="1" name=""/>
        <p:cNvGrpSpPr/>
        <p:nvPr/>
      </p:nvGrpSpPr>
      <p:grpSpPr>
        <a:xfrm>
          <a:off x="0" y="0"/>
          <a:ext cx="0" cy="0"/>
          <a:chOff x="0" y="0"/>
          <a:chExt cx="0" cy="0"/>
        </a:xfrm>
      </p:grpSpPr>
      <p:pic>
        <p:nvPicPr>
          <p:cNvPr id="19" name="Stocksy_comp_685326.jpg" descr="Stocksy_comp_685326.jpg">
            <a:extLst>
              <a:ext uri="{FF2B5EF4-FFF2-40B4-BE49-F238E27FC236}">
                <a16:creationId xmlns:a16="http://schemas.microsoft.com/office/drawing/2014/main" id="{CD2992A3-61BA-4547-B94A-8B4A4274EE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42C49A95-8B1F-9E48-9171-31A8913A2D8E}"/>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0CCFDDB1-2169-A14E-B89E-916F25582AA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2AF65687-225A-4348-9C5D-55186D35E7C3}"/>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850223"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172386839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eat - Full Content with Bullets">
    <p:spTree>
      <p:nvGrpSpPr>
        <p:cNvPr id="1" name=""/>
        <p:cNvGrpSpPr/>
        <p:nvPr/>
      </p:nvGrpSpPr>
      <p:grpSpPr>
        <a:xfrm>
          <a:off x="0" y="0"/>
          <a:ext cx="0" cy="0"/>
          <a:chOff x="0" y="0"/>
          <a:chExt cx="0" cy="0"/>
        </a:xfrm>
      </p:grpSpPr>
      <p:pic>
        <p:nvPicPr>
          <p:cNvPr id="15" name="Stocksy_comp_705930.jpg" descr="Stocksy_comp_705930.jpg">
            <a:extLst>
              <a:ext uri="{FF2B5EF4-FFF2-40B4-BE49-F238E27FC236}">
                <a16:creationId xmlns:a16="http://schemas.microsoft.com/office/drawing/2014/main" id="{8221F7BE-66F1-0F47-90B6-E59CDE7C44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42C49A95-8B1F-9E48-9171-31A8913A2D8E}"/>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0CCFDDB1-2169-A14E-B89E-916F25582AA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2AF65687-225A-4348-9C5D-55186D35E7C3}"/>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850223"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4436989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 - Cover Page ">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08786A74-AF7F-6C4E-B4DA-1BCFDC8663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7" name="Rectangle 26">
            <a:extLst>
              <a:ext uri="{FF2B5EF4-FFF2-40B4-BE49-F238E27FC236}">
                <a16:creationId xmlns:a16="http://schemas.microsoft.com/office/drawing/2014/main" id="{473252D1-5064-894D-A2A5-572B2EAE35DA}"/>
              </a:ext>
            </a:extLst>
          </p:cNvPr>
          <p:cNvSpPr/>
          <p:nvPr userDrawn="1"/>
        </p:nvSpPr>
        <p:spPr>
          <a:xfrm>
            <a:off x="2234070" y="1173371"/>
            <a:ext cx="7723860" cy="47912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5523621" y="2066943"/>
            <a:ext cx="3827644" cy="940195"/>
          </a:xfrm>
          <a:prstGeom prst="rect">
            <a:avLst/>
          </a:prstGeom>
        </p:spPr>
        <p:txBody>
          <a:bodyPr anchor="t">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2712037" y="4236597"/>
            <a:ext cx="6767926" cy="582166"/>
          </a:xfrm>
          <a:prstGeom prst="rect">
            <a:avLst/>
          </a:prstGeom>
        </p:spPr>
        <p:txBody>
          <a:bodyPr>
            <a:normAutofit/>
          </a:bodyPr>
          <a:lstStyle>
            <a:lvl1pPr marL="0" indent="0" algn="ctr">
              <a:lnSpc>
                <a:spcPct val="110000"/>
              </a:lnSpc>
              <a:buNone/>
              <a:defRPr sz="1400">
                <a:solidFill>
                  <a:schemeClr val="tx1"/>
                </a:solidFill>
              </a:defRPr>
            </a:lvl1pPr>
          </a:lstStyle>
          <a:p>
            <a:pPr lvl="0"/>
            <a:r>
              <a:rPr lang="en-US"/>
              <a:t>Click to edit Master text styles</a:t>
            </a:r>
          </a:p>
        </p:txBody>
      </p:sp>
      <p:pic>
        <p:nvPicPr>
          <p:cNvPr id="28" name="Image" descr="Image">
            <a:extLst>
              <a:ext uri="{FF2B5EF4-FFF2-40B4-BE49-F238E27FC236}">
                <a16:creationId xmlns:a16="http://schemas.microsoft.com/office/drawing/2014/main" id="{03D24785-A498-1648-9A7B-7A9EECAD1B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962" y="1853049"/>
            <a:ext cx="2762496" cy="16118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0" name="Line">
            <a:extLst>
              <a:ext uri="{FF2B5EF4-FFF2-40B4-BE49-F238E27FC236}">
                <a16:creationId xmlns:a16="http://schemas.microsoft.com/office/drawing/2014/main" id="{7029621A-77CE-FC4C-A33A-D8981FBD004D}"/>
              </a:ext>
            </a:extLst>
          </p:cNvPr>
          <p:cNvSpPr/>
          <p:nvPr userDrawn="1"/>
        </p:nvSpPr>
        <p:spPr>
          <a:xfrm>
            <a:off x="2712037" y="3806569"/>
            <a:ext cx="67679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31" name="Picture 3" descr="Picture 3">
            <a:extLst>
              <a:ext uri="{FF2B5EF4-FFF2-40B4-BE49-F238E27FC236}">
                <a16:creationId xmlns:a16="http://schemas.microsoft.com/office/drawing/2014/main" id="{84027860-4CB5-0C45-856B-A952DE099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4666" y="5224619"/>
            <a:ext cx="757740" cy="2775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32" name="Picture 4" descr="Picture 4">
            <a:extLst>
              <a:ext uri="{FF2B5EF4-FFF2-40B4-BE49-F238E27FC236}">
                <a16:creationId xmlns:a16="http://schemas.microsoft.com/office/drawing/2014/main" id="{819033FB-7D05-1E4F-82A4-91717E2570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9247" y="5258772"/>
            <a:ext cx="1232380" cy="2092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pic>
        <p:nvPicPr>
          <p:cNvPr id="33" name="Picture 5" descr="Picture 5">
            <a:extLst>
              <a:ext uri="{FF2B5EF4-FFF2-40B4-BE49-F238E27FC236}">
                <a16:creationId xmlns:a16="http://schemas.microsoft.com/office/drawing/2014/main" id="{424675F2-BC68-2D41-921D-AE6A481713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5548" y="5155948"/>
            <a:ext cx="757740" cy="41486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Tree>
    <p:extLst>
      <p:ext uri="{BB962C8B-B14F-4D97-AF65-F5344CB8AC3E}">
        <p14:creationId xmlns:p14="http://schemas.microsoft.com/office/powerpoint/2010/main" val="1670133866"/>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iff - Full Content with Bullets">
    <p:spTree>
      <p:nvGrpSpPr>
        <p:cNvPr id="1" name=""/>
        <p:cNvGrpSpPr/>
        <p:nvPr/>
      </p:nvGrpSpPr>
      <p:grpSpPr>
        <a:xfrm>
          <a:off x="0" y="0"/>
          <a:ext cx="0" cy="0"/>
          <a:chOff x="0" y="0"/>
          <a:chExt cx="0" cy="0"/>
        </a:xfrm>
      </p:grpSpPr>
      <p:pic>
        <p:nvPicPr>
          <p:cNvPr id="10" name="Stocksy_comp_27990 (1).jpg" descr="Stocksy_comp_27990 (1).jpg">
            <a:extLst>
              <a:ext uri="{FF2B5EF4-FFF2-40B4-BE49-F238E27FC236}">
                <a16:creationId xmlns:a16="http://schemas.microsoft.com/office/drawing/2014/main" id="{63273CC1-1477-8D4C-95B0-B0C3FF4C5F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42C49A95-8B1F-9E48-9171-31A8913A2D8E}"/>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0CCFDDB1-2169-A14E-B89E-916F25582AA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2AF65687-225A-4348-9C5D-55186D35E7C3}"/>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850223"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417360087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rest - Full Content with Bullets">
    <p:spTree>
      <p:nvGrpSpPr>
        <p:cNvPr id="1" name=""/>
        <p:cNvGrpSpPr/>
        <p:nvPr/>
      </p:nvGrpSpPr>
      <p:grpSpPr>
        <a:xfrm>
          <a:off x="0" y="0"/>
          <a:ext cx="0" cy="0"/>
          <a:chOff x="0" y="0"/>
          <a:chExt cx="0" cy="0"/>
        </a:xfrm>
      </p:grpSpPr>
      <p:pic>
        <p:nvPicPr>
          <p:cNvPr id="15" name="Hoh-Rain-Forest,-Olympic-National-Park,-Washington-2017 copy.png" descr="Hoh-Rain-Forest,-Olympic-National-Park,-Washington-2017 copy.png">
            <a:extLst>
              <a:ext uri="{FF2B5EF4-FFF2-40B4-BE49-F238E27FC236}">
                <a16:creationId xmlns:a16="http://schemas.microsoft.com/office/drawing/2014/main" id="{335FAE09-58D1-2F45-B989-9D66837FA2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1" name="Rectangle 11">
            <a:extLst>
              <a:ext uri="{FF2B5EF4-FFF2-40B4-BE49-F238E27FC236}">
                <a16:creationId xmlns:a16="http://schemas.microsoft.com/office/drawing/2014/main" id="{42C49A95-8B1F-9E48-9171-31A8913A2D8E}"/>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6" name="Rectangle 11">
            <a:extLst>
              <a:ext uri="{FF2B5EF4-FFF2-40B4-BE49-F238E27FC236}">
                <a16:creationId xmlns:a16="http://schemas.microsoft.com/office/drawing/2014/main" id="{0CCFDDB1-2169-A14E-B89E-916F25582AA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8" name="Rectangle 11">
            <a:extLst>
              <a:ext uri="{FF2B5EF4-FFF2-40B4-BE49-F238E27FC236}">
                <a16:creationId xmlns:a16="http://schemas.microsoft.com/office/drawing/2014/main" id="{2AF65687-225A-4348-9C5D-55186D35E7C3}"/>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850223"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spTree>
    <p:extLst>
      <p:ext uri="{BB962C8B-B14F-4D97-AF65-F5344CB8AC3E}">
        <p14:creationId xmlns:p14="http://schemas.microsoft.com/office/powerpoint/2010/main" val="138058964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cean - Full Content with Bullets and Watermark">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E9BA713B-D5BC-4A4F-B38F-9D1A283CA3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722207"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b="31292"/>
          <a:stretch/>
        </p:blipFill>
        <p:spPr>
          <a:xfrm>
            <a:off x="1727619" y="855160"/>
            <a:ext cx="8736762" cy="6002839"/>
          </a:xfrm>
          <a:prstGeom prst="rect">
            <a:avLst/>
          </a:prstGeom>
          <a:ln w="12700">
            <a:miter lim="400000"/>
          </a:ln>
        </p:spPr>
      </p:pic>
    </p:spTree>
    <p:extLst>
      <p:ext uri="{BB962C8B-B14F-4D97-AF65-F5344CB8AC3E}">
        <p14:creationId xmlns:p14="http://schemas.microsoft.com/office/powerpoint/2010/main" val="164202014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eat - Full Content with Bullets and Watermark">
    <p:spTree>
      <p:nvGrpSpPr>
        <p:cNvPr id="1" name=""/>
        <p:cNvGrpSpPr/>
        <p:nvPr/>
      </p:nvGrpSpPr>
      <p:grpSpPr>
        <a:xfrm>
          <a:off x="0" y="0"/>
          <a:ext cx="0" cy="0"/>
          <a:chOff x="0" y="0"/>
          <a:chExt cx="0" cy="0"/>
        </a:xfrm>
      </p:grpSpPr>
      <p:pic>
        <p:nvPicPr>
          <p:cNvPr id="11" name="Stocksy_comp_705930.jpg" descr="Stocksy_comp_705930.jpg">
            <a:extLst>
              <a:ext uri="{FF2B5EF4-FFF2-40B4-BE49-F238E27FC236}">
                <a16:creationId xmlns:a16="http://schemas.microsoft.com/office/drawing/2014/main" id="{84010681-1EDC-F347-B6D5-AA7F818187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722207"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b="31292"/>
          <a:stretch/>
        </p:blipFill>
        <p:spPr>
          <a:xfrm>
            <a:off x="1727619" y="855160"/>
            <a:ext cx="8736762" cy="6002840"/>
          </a:xfrm>
          <a:prstGeom prst="rect">
            <a:avLst/>
          </a:prstGeom>
          <a:ln w="12700">
            <a:miter lim="400000"/>
          </a:ln>
        </p:spPr>
      </p:pic>
    </p:spTree>
    <p:extLst>
      <p:ext uri="{BB962C8B-B14F-4D97-AF65-F5344CB8AC3E}">
        <p14:creationId xmlns:p14="http://schemas.microsoft.com/office/powerpoint/2010/main" val="227780917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iff - Full Content with Bullets and Watermark">
    <p:spTree>
      <p:nvGrpSpPr>
        <p:cNvPr id="1" name=""/>
        <p:cNvGrpSpPr/>
        <p:nvPr/>
      </p:nvGrpSpPr>
      <p:grpSpPr>
        <a:xfrm>
          <a:off x="0" y="0"/>
          <a:ext cx="0" cy="0"/>
          <a:chOff x="0" y="0"/>
          <a:chExt cx="0" cy="0"/>
        </a:xfrm>
      </p:grpSpPr>
      <p:pic>
        <p:nvPicPr>
          <p:cNvPr id="11" name="Stocksy_comp_27990 (1).jpg" descr="Stocksy_comp_27990 (1).jpg">
            <a:extLst>
              <a:ext uri="{FF2B5EF4-FFF2-40B4-BE49-F238E27FC236}">
                <a16:creationId xmlns:a16="http://schemas.microsoft.com/office/drawing/2014/main" id="{762C96BD-BFEB-5142-A5A5-CE627DC225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722207"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b="31292"/>
          <a:stretch/>
        </p:blipFill>
        <p:spPr>
          <a:xfrm>
            <a:off x="1727619" y="855160"/>
            <a:ext cx="8736762" cy="6002841"/>
          </a:xfrm>
          <a:prstGeom prst="rect">
            <a:avLst/>
          </a:prstGeom>
          <a:ln w="12700">
            <a:miter lim="400000"/>
          </a:ln>
        </p:spPr>
      </p:pic>
    </p:spTree>
    <p:extLst>
      <p:ext uri="{BB962C8B-B14F-4D97-AF65-F5344CB8AC3E}">
        <p14:creationId xmlns:p14="http://schemas.microsoft.com/office/powerpoint/2010/main" val="3472398392"/>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rest - Full Content with Bullets and Watermark">
    <p:spTree>
      <p:nvGrpSpPr>
        <p:cNvPr id="1" name=""/>
        <p:cNvGrpSpPr/>
        <p:nvPr/>
      </p:nvGrpSpPr>
      <p:grpSpPr>
        <a:xfrm>
          <a:off x="0" y="0"/>
          <a:ext cx="0" cy="0"/>
          <a:chOff x="0" y="0"/>
          <a:chExt cx="0" cy="0"/>
        </a:xfrm>
      </p:grpSpPr>
      <p:pic>
        <p:nvPicPr>
          <p:cNvPr id="15" name="Hoh-Rain-Forest,-Olympic-National-Park,-Washington-2017 copy.png" descr="Hoh-Rain-Forest,-Olympic-National-Park,-Washington-2017 copy.png">
            <a:extLst>
              <a:ext uri="{FF2B5EF4-FFF2-40B4-BE49-F238E27FC236}">
                <a16:creationId xmlns:a16="http://schemas.microsoft.com/office/drawing/2014/main" id="{F342C643-99CF-B54D-BFF9-3016FD1E66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p:nvPr>
        </p:nvSpPr>
        <p:spPr>
          <a:xfrm>
            <a:off x="744368" y="1058360"/>
            <a:ext cx="10722207" cy="940195"/>
          </a:xfrm>
          <a:prstGeom prst="rect">
            <a:avLst/>
          </a:prstGeom>
        </p:spPr>
        <p:txBody>
          <a:bodyPr anchor="t">
            <a:normAutofit/>
          </a:bodyPr>
          <a:lstStyle>
            <a:lvl1pPr marL="0" indent="0">
              <a:lnSpc>
                <a:spcPct val="100000"/>
              </a:lnSpc>
              <a:buNone/>
              <a:defRPr sz="3600" b="1" i="0">
                <a:solidFill>
                  <a:srgbClr val="86B2BB"/>
                </a:solidFill>
              </a:defRPr>
            </a:lvl1pPr>
          </a:lstStyle>
          <a:p>
            <a:pPr lvl="0"/>
            <a:r>
              <a:rPr lang="en-US"/>
              <a:t>Click to edit Master text styles</a:t>
            </a:r>
          </a:p>
        </p:txBody>
      </p:sp>
      <p:sp>
        <p:nvSpPr>
          <p:cNvPr id="13" name="Line">
            <a:extLst>
              <a:ext uri="{FF2B5EF4-FFF2-40B4-BE49-F238E27FC236}">
                <a16:creationId xmlns:a16="http://schemas.microsoft.com/office/drawing/2014/main" id="{4B7C7C72-0CEC-254C-AFFF-D35F3C33038A}"/>
              </a:ext>
            </a:extLst>
          </p:cNvPr>
          <p:cNvSpPr/>
          <p:nvPr userDrawn="1"/>
        </p:nvSpPr>
        <p:spPr>
          <a:xfrm>
            <a:off x="793137" y="2371323"/>
            <a:ext cx="5476223" cy="0"/>
          </a:xfrm>
          <a:prstGeom prst="line">
            <a:avLst/>
          </a:prstGeom>
          <a:ln w="19050">
            <a:solidFill>
              <a:srgbClr val="9A3517"/>
            </a:solidFill>
            <a:miter/>
          </a:ln>
        </p:spPr>
        <p:txBody>
          <a:bodyPr lIns="45719" rIns="45719"/>
          <a:lstStyle/>
          <a:p>
            <a:pPr algn="ctr">
              <a:spcBef>
                <a:spcPts val="0"/>
              </a:spcBef>
              <a:defRPr sz="1700" i="0">
                <a:solidFill>
                  <a:srgbClr val="FFFFFF"/>
                </a:solidFill>
              </a:defRPr>
            </a:pPr>
            <a:endParaRPr/>
          </a:p>
        </p:txBody>
      </p:sp>
      <p:sp>
        <p:nvSpPr>
          <p:cNvPr id="14" name="Date Placeholder 1">
            <a:extLst>
              <a:ext uri="{FF2B5EF4-FFF2-40B4-BE49-F238E27FC236}">
                <a16:creationId xmlns:a16="http://schemas.microsoft.com/office/drawing/2014/main" id="{09CC2F06-8F9C-1149-8421-4331F1D0A023}"/>
              </a:ext>
            </a:extLst>
          </p:cNvPr>
          <p:cNvSpPr txBox="1">
            <a:spLocks noGrp="1"/>
          </p:cNvSpPr>
          <p:nvPr>
            <p:ph type="body" idx="30"/>
          </p:nvPr>
        </p:nvSpPr>
        <p:spPr>
          <a:xfrm>
            <a:off x="744369" y="2866228"/>
            <a:ext cx="4017266" cy="940195"/>
          </a:xfrm>
          <a:prstGeom prst="rect">
            <a:avLst/>
          </a:prstGeom>
        </p:spPr>
        <p:txBody>
          <a:bodyPr anchor="t">
            <a:normAutofit/>
          </a:bodyPr>
          <a:lstStyle>
            <a:lvl1pPr marL="285750" indent="-285750">
              <a:lnSpc>
                <a:spcPct val="90000"/>
              </a:lnSpc>
              <a:buClr>
                <a:srgbClr val="8F3C22"/>
              </a:buClr>
              <a:buFont typeface="Arial" panose="020B0604020202020204" pitchFamily="34" charset="0"/>
              <a:buChar char="•"/>
              <a:defRPr sz="1800" b="0" i="0">
                <a:solidFill>
                  <a:srgbClr val="000000"/>
                </a:solidFill>
              </a:defRPr>
            </a:lvl1pPr>
          </a:lstStyle>
          <a:p>
            <a:pPr lvl="0"/>
            <a:r>
              <a:rPr lang="en-US"/>
              <a:t>Click to edit Master text styles</a:t>
            </a:r>
          </a:p>
        </p:txBody>
      </p:sp>
      <p:sp>
        <p:nvSpPr>
          <p:cNvPr id="12" name="Date Placeholder 1">
            <a:extLst>
              <a:ext uri="{FF2B5EF4-FFF2-40B4-BE49-F238E27FC236}">
                <a16:creationId xmlns:a16="http://schemas.microsoft.com/office/drawing/2014/main" id="{AFB133C6-A1D0-7A4E-83BC-C9CF0953FA4F}"/>
              </a:ext>
            </a:extLst>
          </p:cNvPr>
          <p:cNvSpPr txBox="1">
            <a:spLocks noGrp="1"/>
          </p:cNvSpPr>
          <p:nvPr>
            <p:ph type="body" idx="23" hasCustomPrompt="1"/>
          </p:nvPr>
        </p:nvSpPr>
        <p:spPr>
          <a:xfrm>
            <a:off x="744369" y="563456"/>
            <a:ext cx="4017266" cy="338554"/>
          </a:xfrm>
          <a:prstGeom prst="rect">
            <a:avLst/>
          </a:prstGeom>
          <a:ln w="12700">
            <a:miter lim="400000"/>
          </a:ln>
        </p:spPr>
        <p:txBody>
          <a:bodyPr wrap="square" lIns="45719" rIns="45719">
            <a:spAutoFit/>
          </a:bodyPr>
          <a:lstStyle>
            <a:lvl1pPr marL="285750" indent="-285750">
              <a:buFontTx/>
              <a:buNone/>
              <a:defRPr kumimoji="0" sz="1600" b="1" spc="79" normalizeH="0" dirty="0">
                <a:ln>
                  <a:noFill/>
                </a:ln>
                <a:solidFill>
                  <a:srgbClr val="86B2BA"/>
                </a:solidFill>
                <a:effectLst/>
              </a:defRPr>
            </a:lvl1pPr>
          </a:lstStyle>
          <a:p>
            <a:pPr marL="0" lvl="0" indent="0" fontAlgn="auto" hangingPunct="0">
              <a:lnSpc>
                <a:spcPct val="100000"/>
              </a:lnSpc>
              <a:buClrTx/>
              <a:buSzTx/>
              <a:buNone/>
            </a:pPr>
            <a:r>
              <a:rPr lang="en-US"/>
              <a:t>CLICK TO EDIT MASTER STYLE</a:t>
            </a: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b="31292"/>
          <a:stretch/>
        </p:blipFill>
        <p:spPr>
          <a:xfrm>
            <a:off x="1727619" y="855160"/>
            <a:ext cx="8736762" cy="6002840"/>
          </a:xfrm>
          <a:prstGeom prst="rect">
            <a:avLst/>
          </a:prstGeom>
          <a:ln w="12700">
            <a:miter lim="400000"/>
          </a:ln>
        </p:spPr>
      </p:pic>
    </p:spTree>
    <p:extLst>
      <p:ext uri="{BB962C8B-B14F-4D97-AF65-F5344CB8AC3E}">
        <p14:creationId xmlns:p14="http://schemas.microsoft.com/office/powerpoint/2010/main" val="383132750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cean - Timeline Example">
    <p:spTree>
      <p:nvGrpSpPr>
        <p:cNvPr id="1" name=""/>
        <p:cNvGrpSpPr/>
        <p:nvPr/>
      </p:nvGrpSpPr>
      <p:grpSpPr>
        <a:xfrm>
          <a:off x="0" y="0"/>
          <a:ext cx="0" cy="0"/>
          <a:chOff x="0" y="0"/>
          <a:chExt cx="0" cy="0"/>
        </a:xfrm>
      </p:grpSpPr>
      <p:pic>
        <p:nvPicPr>
          <p:cNvPr id="31" name="Stocksy_comp_685326.jpg" descr="Stocksy_comp_685326.jpg">
            <a:extLst>
              <a:ext uri="{FF2B5EF4-FFF2-40B4-BE49-F238E27FC236}">
                <a16:creationId xmlns:a16="http://schemas.microsoft.com/office/drawing/2014/main" id="{1B2EBFD2-08C1-B54F-A1F4-3C9F3892123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6" name="Rectangle 11">
            <a:extLst>
              <a:ext uri="{FF2B5EF4-FFF2-40B4-BE49-F238E27FC236}">
                <a16:creationId xmlns:a16="http://schemas.microsoft.com/office/drawing/2014/main" id="{EDCF62EB-65EC-3145-BB55-621B661BC216}"/>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B0BE68A0-A714-7341-9095-66F2F61743C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0" name="Rectangle 11">
            <a:extLst>
              <a:ext uri="{FF2B5EF4-FFF2-40B4-BE49-F238E27FC236}">
                <a16:creationId xmlns:a16="http://schemas.microsoft.com/office/drawing/2014/main" id="{4A27EA62-50B4-7640-9F76-5F40D2927F0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hasCustomPrompt="1"/>
          </p:nvPr>
        </p:nvSpPr>
        <p:spPr>
          <a:xfrm>
            <a:off x="766223" y="4003014"/>
            <a:ext cx="1731247"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1" name="20xx"/>
          <p:cNvSpPr txBox="1">
            <a:spLocks noGrp="1"/>
          </p:cNvSpPr>
          <p:nvPr>
            <p:ph type="body" sz="quarter" idx="24" hasCustomPrompt="1"/>
          </p:nvPr>
        </p:nvSpPr>
        <p:spPr>
          <a:xfrm>
            <a:off x="3044018" y="4003014"/>
            <a:ext cx="1627300"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2" name="20xx"/>
          <p:cNvSpPr txBox="1">
            <a:spLocks noGrp="1"/>
          </p:cNvSpPr>
          <p:nvPr>
            <p:ph type="body" sz="quarter" idx="25" hasCustomPrompt="1"/>
          </p:nvPr>
        </p:nvSpPr>
        <p:spPr>
          <a:xfrm>
            <a:off x="7419766" y="4003014"/>
            <a:ext cx="1948228"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3" name="20xx"/>
          <p:cNvSpPr txBox="1">
            <a:spLocks noGrp="1"/>
          </p:cNvSpPr>
          <p:nvPr>
            <p:ph type="body" sz="quarter" idx="26" hasCustomPrompt="1"/>
          </p:nvPr>
        </p:nvSpPr>
        <p:spPr>
          <a:xfrm>
            <a:off x="5231890" y="4003014"/>
            <a:ext cx="1882629"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4" name="Click to edit…"/>
          <p:cNvSpPr txBox="1">
            <a:spLocks noGrp="1"/>
          </p:cNvSpPr>
          <p:nvPr>
            <p:ph type="body" sz="quarter" idx="27"/>
          </p:nvPr>
        </p:nvSpPr>
        <p:spPr>
          <a:xfrm>
            <a:off x="799112"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5" name="Click to edit…"/>
          <p:cNvSpPr txBox="1">
            <a:spLocks noGrp="1"/>
          </p:cNvSpPr>
          <p:nvPr>
            <p:ph type="body" sz="quarter" idx="28"/>
          </p:nvPr>
        </p:nvSpPr>
        <p:spPr>
          <a:xfrm>
            <a:off x="304401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6" name="Click to edit…"/>
          <p:cNvSpPr txBox="1">
            <a:spLocks noGrp="1"/>
          </p:cNvSpPr>
          <p:nvPr>
            <p:ph type="body" sz="quarter" idx="29"/>
          </p:nvPr>
        </p:nvSpPr>
        <p:spPr>
          <a:xfrm>
            <a:off x="5231890" y="4760455"/>
            <a:ext cx="2321446"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7" name="Click to edit…"/>
          <p:cNvSpPr txBox="1">
            <a:spLocks noGrp="1"/>
          </p:cNvSpPr>
          <p:nvPr>
            <p:ph type="body" sz="quarter" idx="30"/>
          </p:nvPr>
        </p:nvSpPr>
        <p:spPr>
          <a:xfrm>
            <a:off x="957135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8" name="Click to edit…"/>
          <p:cNvSpPr txBox="1">
            <a:spLocks noGrp="1"/>
          </p:cNvSpPr>
          <p:nvPr>
            <p:ph type="body" sz="quarter" idx="31"/>
          </p:nvPr>
        </p:nvSpPr>
        <p:spPr>
          <a:xfrm>
            <a:off x="7419766"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9" name="Rectangle"/>
          <p:cNvSpPr/>
          <p:nvPr/>
        </p:nvSpPr>
        <p:spPr>
          <a:xfrm>
            <a:off x="822451" y="3725634"/>
            <a:ext cx="10744442" cy="43180"/>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570" name="20xx"/>
          <p:cNvSpPr txBox="1">
            <a:spLocks noGrp="1"/>
          </p:cNvSpPr>
          <p:nvPr>
            <p:ph type="body" sz="quarter" idx="32" hasCustomPrompt="1"/>
          </p:nvPr>
        </p:nvSpPr>
        <p:spPr>
          <a:xfrm>
            <a:off x="9571358" y="4003014"/>
            <a:ext cx="2059231"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71" name="Line"/>
          <p:cNvSpPr/>
          <p:nvPr/>
        </p:nvSpPr>
        <p:spPr>
          <a:xfrm>
            <a:off x="12960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2" name="Line"/>
          <p:cNvSpPr/>
          <p:nvPr/>
        </p:nvSpPr>
        <p:spPr>
          <a:xfrm>
            <a:off x="36582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3" name="Line"/>
          <p:cNvSpPr/>
          <p:nvPr/>
        </p:nvSpPr>
        <p:spPr>
          <a:xfrm>
            <a:off x="580886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4" name="Line"/>
          <p:cNvSpPr/>
          <p:nvPr/>
        </p:nvSpPr>
        <p:spPr>
          <a:xfrm>
            <a:off x="795998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5" name="Line"/>
          <p:cNvSpPr/>
          <p:nvPr/>
        </p:nvSpPr>
        <p:spPr>
          <a:xfrm>
            <a:off x="1011110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25" name="Line">
            <a:extLst>
              <a:ext uri="{FF2B5EF4-FFF2-40B4-BE49-F238E27FC236}">
                <a16:creationId xmlns:a16="http://schemas.microsoft.com/office/drawing/2014/main" id="{61A5F5DE-FD1D-1D41-9DDA-95A53D631A3D}"/>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C1B26272-A0D6-C049-B14F-9D436936CC65}"/>
              </a:ext>
            </a:extLst>
          </p:cNvPr>
          <p:cNvSpPr txBox="1">
            <a:spLocks noGrp="1"/>
          </p:cNvSpPr>
          <p:nvPr>
            <p:ph type="body" sz="quarter" idx="33"/>
          </p:nvPr>
        </p:nvSpPr>
        <p:spPr>
          <a:xfrm>
            <a:off x="793137" y="660480"/>
            <a:ext cx="10773756" cy="535531"/>
          </a:xfrm>
          <a:prstGeom prst="rect">
            <a:avLst/>
          </a:prstGeom>
          <a:ln w="12700">
            <a:miter lim="400000"/>
          </a:ln>
        </p:spPr>
        <p:txBody>
          <a:bodyPr wrap="square" lIns="45719" rIns="45719">
            <a:spAutoFit/>
          </a:bodyPr>
          <a:lstStyle>
            <a:lvl1pPr marL="0" indent="0">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9" name="Rectangle 6">
            <a:extLst>
              <a:ext uri="{FF2B5EF4-FFF2-40B4-BE49-F238E27FC236}">
                <a16:creationId xmlns:a16="http://schemas.microsoft.com/office/drawing/2014/main" id="{072E7C6F-BE6A-3C4C-BEF0-45EEBA475B42}"/>
              </a:ext>
            </a:extLst>
          </p:cNvPr>
          <p:cNvSpPr txBox="1">
            <a:spLocks noGrp="1"/>
          </p:cNvSpPr>
          <p:nvPr>
            <p:ph type="body" sz="quarter" idx="34"/>
          </p:nvPr>
        </p:nvSpPr>
        <p:spPr>
          <a:xfrm>
            <a:off x="847522" y="2236157"/>
            <a:ext cx="4224350" cy="338554"/>
          </a:xfrm>
          <a:prstGeom prst="rect">
            <a:avLst/>
          </a:prstGeom>
          <a:ln w="12700">
            <a:miter lim="400000"/>
          </a:ln>
        </p:spPr>
        <p:txBody>
          <a:bodyPr wrap="square" lIns="45719" rIns="45719">
            <a:spAutoFit/>
          </a:bodyPr>
          <a:lstStyle>
            <a:lvl1pPr>
              <a:buFontTx/>
              <a:buNone/>
              <a:defRPr kumimoji="0" lang="en-US" sz="2000" b="0" normalizeH="0" dirty="0">
                <a:ln>
                  <a:noFill/>
                </a:ln>
                <a:solidFill>
                  <a:srgbClr val="000000"/>
                </a:solidFill>
                <a:effectLst/>
              </a:defRPr>
            </a:lvl1pPr>
          </a:lstStyle>
          <a:p>
            <a:pPr marL="0" lvl="0" indent="0" fontAlgn="auto" hangingPunct="0">
              <a:lnSpc>
                <a:spcPct val="80000"/>
              </a:lnSpc>
              <a:buClrTx/>
              <a:buSzTx/>
              <a:buNone/>
            </a:pPr>
            <a:r>
              <a:rPr lang="en-US"/>
              <a:t>Click to edit Master text styles</a:t>
            </a:r>
          </a:p>
        </p:txBody>
      </p:sp>
    </p:spTree>
    <p:extLst>
      <p:ext uri="{BB962C8B-B14F-4D97-AF65-F5344CB8AC3E}">
        <p14:creationId xmlns:p14="http://schemas.microsoft.com/office/powerpoint/2010/main" val="420409135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eat - Timeline Example">
    <p:spTree>
      <p:nvGrpSpPr>
        <p:cNvPr id="1" name=""/>
        <p:cNvGrpSpPr/>
        <p:nvPr/>
      </p:nvGrpSpPr>
      <p:grpSpPr>
        <a:xfrm>
          <a:off x="0" y="0"/>
          <a:ext cx="0" cy="0"/>
          <a:chOff x="0" y="0"/>
          <a:chExt cx="0" cy="0"/>
        </a:xfrm>
      </p:grpSpPr>
      <p:pic>
        <p:nvPicPr>
          <p:cNvPr id="31" name="Stocksy_comp_705930.jpg" descr="Stocksy_comp_705930.jpg">
            <a:extLst>
              <a:ext uri="{FF2B5EF4-FFF2-40B4-BE49-F238E27FC236}">
                <a16:creationId xmlns:a16="http://schemas.microsoft.com/office/drawing/2014/main" id="{0CA33BC9-FB2D-EB4B-9391-9FDC10322A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6" name="Rectangle 11">
            <a:extLst>
              <a:ext uri="{FF2B5EF4-FFF2-40B4-BE49-F238E27FC236}">
                <a16:creationId xmlns:a16="http://schemas.microsoft.com/office/drawing/2014/main" id="{EDCF62EB-65EC-3145-BB55-621B661BC216}"/>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B0BE68A0-A714-7341-9095-66F2F61743C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0" name="Rectangle 11">
            <a:extLst>
              <a:ext uri="{FF2B5EF4-FFF2-40B4-BE49-F238E27FC236}">
                <a16:creationId xmlns:a16="http://schemas.microsoft.com/office/drawing/2014/main" id="{4A27EA62-50B4-7640-9F76-5F40D2927F0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hasCustomPrompt="1"/>
          </p:nvPr>
        </p:nvSpPr>
        <p:spPr>
          <a:xfrm>
            <a:off x="766223" y="4003014"/>
            <a:ext cx="1731247"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1" name="20xx"/>
          <p:cNvSpPr txBox="1">
            <a:spLocks noGrp="1"/>
          </p:cNvSpPr>
          <p:nvPr>
            <p:ph type="body" sz="quarter" idx="24" hasCustomPrompt="1"/>
          </p:nvPr>
        </p:nvSpPr>
        <p:spPr>
          <a:xfrm>
            <a:off x="3044018" y="4003014"/>
            <a:ext cx="1627300"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2" name="20xx"/>
          <p:cNvSpPr txBox="1">
            <a:spLocks noGrp="1"/>
          </p:cNvSpPr>
          <p:nvPr>
            <p:ph type="body" sz="quarter" idx="25" hasCustomPrompt="1"/>
          </p:nvPr>
        </p:nvSpPr>
        <p:spPr>
          <a:xfrm>
            <a:off x="7419766" y="4003014"/>
            <a:ext cx="1948228"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3" name="20xx"/>
          <p:cNvSpPr txBox="1">
            <a:spLocks noGrp="1"/>
          </p:cNvSpPr>
          <p:nvPr>
            <p:ph type="body" sz="quarter" idx="26" hasCustomPrompt="1"/>
          </p:nvPr>
        </p:nvSpPr>
        <p:spPr>
          <a:xfrm>
            <a:off x="5231890" y="4003014"/>
            <a:ext cx="1882629"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4" name="Click to edit…"/>
          <p:cNvSpPr txBox="1">
            <a:spLocks noGrp="1"/>
          </p:cNvSpPr>
          <p:nvPr>
            <p:ph type="body" sz="quarter" idx="27"/>
          </p:nvPr>
        </p:nvSpPr>
        <p:spPr>
          <a:xfrm>
            <a:off x="799112"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5" name="Click to edit…"/>
          <p:cNvSpPr txBox="1">
            <a:spLocks noGrp="1"/>
          </p:cNvSpPr>
          <p:nvPr>
            <p:ph type="body" sz="quarter" idx="28"/>
          </p:nvPr>
        </p:nvSpPr>
        <p:spPr>
          <a:xfrm>
            <a:off x="304401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6" name="Click to edit…"/>
          <p:cNvSpPr txBox="1">
            <a:spLocks noGrp="1"/>
          </p:cNvSpPr>
          <p:nvPr>
            <p:ph type="body" sz="quarter" idx="29"/>
          </p:nvPr>
        </p:nvSpPr>
        <p:spPr>
          <a:xfrm>
            <a:off x="5231890" y="4760455"/>
            <a:ext cx="2321446"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7" name="Click to edit…"/>
          <p:cNvSpPr txBox="1">
            <a:spLocks noGrp="1"/>
          </p:cNvSpPr>
          <p:nvPr>
            <p:ph type="body" sz="quarter" idx="30"/>
          </p:nvPr>
        </p:nvSpPr>
        <p:spPr>
          <a:xfrm>
            <a:off x="957135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8" name="Click to edit…"/>
          <p:cNvSpPr txBox="1">
            <a:spLocks noGrp="1"/>
          </p:cNvSpPr>
          <p:nvPr>
            <p:ph type="body" sz="quarter" idx="31"/>
          </p:nvPr>
        </p:nvSpPr>
        <p:spPr>
          <a:xfrm>
            <a:off x="7419766"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9" name="Rectangle"/>
          <p:cNvSpPr/>
          <p:nvPr/>
        </p:nvSpPr>
        <p:spPr>
          <a:xfrm>
            <a:off x="822451" y="3725634"/>
            <a:ext cx="10744442" cy="43180"/>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570" name="20xx"/>
          <p:cNvSpPr txBox="1">
            <a:spLocks noGrp="1"/>
          </p:cNvSpPr>
          <p:nvPr>
            <p:ph type="body" sz="quarter" idx="32" hasCustomPrompt="1"/>
          </p:nvPr>
        </p:nvSpPr>
        <p:spPr>
          <a:xfrm>
            <a:off x="9571358" y="4003014"/>
            <a:ext cx="2059231"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71" name="Line"/>
          <p:cNvSpPr/>
          <p:nvPr/>
        </p:nvSpPr>
        <p:spPr>
          <a:xfrm>
            <a:off x="12960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2" name="Line"/>
          <p:cNvSpPr/>
          <p:nvPr/>
        </p:nvSpPr>
        <p:spPr>
          <a:xfrm>
            <a:off x="36582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3" name="Line"/>
          <p:cNvSpPr/>
          <p:nvPr/>
        </p:nvSpPr>
        <p:spPr>
          <a:xfrm>
            <a:off x="580886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4" name="Line"/>
          <p:cNvSpPr/>
          <p:nvPr/>
        </p:nvSpPr>
        <p:spPr>
          <a:xfrm>
            <a:off x="795998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5" name="Line"/>
          <p:cNvSpPr/>
          <p:nvPr/>
        </p:nvSpPr>
        <p:spPr>
          <a:xfrm>
            <a:off x="1011110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25" name="Line">
            <a:extLst>
              <a:ext uri="{FF2B5EF4-FFF2-40B4-BE49-F238E27FC236}">
                <a16:creationId xmlns:a16="http://schemas.microsoft.com/office/drawing/2014/main" id="{61A5F5DE-FD1D-1D41-9DDA-95A53D631A3D}"/>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C1B26272-A0D6-C049-B14F-9D436936CC65}"/>
              </a:ext>
            </a:extLst>
          </p:cNvPr>
          <p:cNvSpPr txBox="1">
            <a:spLocks noGrp="1"/>
          </p:cNvSpPr>
          <p:nvPr>
            <p:ph type="body" sz="quarter" idx="33"/>
          </p:nvPr>
        </p:nvSpPr>
        <p:spPr>
          <a:xfrm>
            <a:off x="793137" y="660480"/>
            <a:ext cx="10773756" cy="535531"/>
          </a:xfrm>
          <a:prstGeom prst="rect">
            <a:avLst/>
          </a:prstGeom>
          <a:ln w="12700">
            <a:miter lim="400000"/>
          </a:ln>
        </p:spPr>
        <p:txBody>
          <a:bodyPr wrap="square" lIns="45719" rIns="45719">
            <a:spAutoFit/>
          </a:bodyPr>
          <a:lstStyle>
            <a:lvl1pPr marL="0" indent="0">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9" name="Rectangle 6">
            <a:extLst>
              <a:ext uri="{FF2B5EF4-FFF2-40B4-BE49-F238E27FC236}">
                <a16:creationId xmlns:a16="http://schemas.microsoft.com/office/drawing/2014/main" id="{072E7C6F-BE6A-3C4C-BEF0-45EEBA475B42}"/>
              </a:ext>
            </a:extLst>
          </p:cNvPr>
          <p:cNvSpPr txBox="1">
            <a:spLocks noGrp="1"/>
          </p:cNvSpPr>
          <p:nvPr>
            <p:ph type="body" sz="quarter" idx="34"/>
          </p:nvPr>
        </p:nvSpPr>
        <p:spPr>
          <a:xfrm>
            <a:off x="847522" y="2236157"/>
            <a:ext cx="4224350" cy="338554"/>
          </a:xfrm>
          <a:prstGeom prst="rect">
            <a:avLst/>
          </a:prstGeom>
          <a:ln w="12700">
            <a:miter lim="400000"/>
          </a:ln>
        </p:spPr>
        <p:txBody>
          <a:bodyPr wrap="square" lIns="45719" rIns="45719">
            <a:spAutoFit/>
          </a:bodyPr>
          <a:lstStyle>
            <a:lvl1pPr>
              <a:buFontTx/>
              <a:buNone/>
              <a:defRPr kumimoji="0" lang="en-US" sz="2000" b="0" normalizeH="0" dirty="0">
                <a:ln>
                  <a:noFill/>
                </a:ln>
                <a:solidFill>
                  <a:srgbClr val="000000"/>
                </a:solidFill>
                <a:effectLst/>
              </a:defRPr>
            </a:lvl1pPr>
          </a:lstStyle>
          <a:p>
            <a:pPr marL="0" lvl="0" indent="0" fontAlgn="auto" hangingPunct="0">
              <a:lnSpc>
                <a:spcPct val="80000"/>
              </a:lnSpc>
              <a:buClrTx/>
              <a:buSzTx/>
              <a:buNone/>
            </a:pPr>
            <a:r>
              <a:rPr lang="en-US"/>
              <a:t>Click to edit Master text styles</a:t>
            </a:r>
          </a:p>
        </p:txBody>
      </p:sp>
    </p:spTree>
    <p:extLst>
      <p:ext uri="{BB962C8B-B14F-4D97-AF65-F5344CB8AC3E}">
        <p14:creationId xmlns:p14="http://schemas.microsoft.com/office/powerpoint/2010/main" val="42039367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iff - Timeline Example">
    <p:spTree>
      <p:nvGrpSpPr>
        <p:cNvPr id="1" name=""/>
        <p:cNvGrpSpPr/>
        <p:nvPr/>
      </p:nvGrpSpPr>
      <p:grpSpPr>
        <a:xfrm>
          <a:off x="0" y="0"/>
          <a:ext cx="0" cy="0"/>
          <a:chOff x="0" y="0"/>
          <a:chExt cx="0" cy="0"/>
        </a:xfrm>
      </p:grpSpPr>
      <p:pic>
        <p:nvPicPr>
          <p:cNvPr id="31" name="Stocksy_comp_27990 (1).jpg" descr="Stocksy_comp_27990 (1).jpg">
            <a:extLst>
              <a:ext uri="{FF2B5EF4-FFF2-40B4-BE49-F238E27FC236}">
                <a16:creationId xmlns:a16="http://schemas.microsoft.com/office/drawing/2014/main" id="{B25EF052-6434-6C42-A8DE-44473025C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26" name="Rectangle 11">
            <a:extLst>
              <a:ext uri="{FF2B5EF4-FFF2-40B4-BE49-F238E27FC236}">
                <a16:creationId xmlns:a16="http://schemas.microsoft.com/office/drawing/2014/main" id="{EDCF62EB-65EC-3145-BB55-621B661BC216}"/>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B0BE68A0-A714-7341-9095-66F2F61743C7}"/>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30" name="Rectangle 11">
            <a:extLst>
              <a:ext uri="{FF2B5EF4-FFF2-40B4-BE49-F238E27FC236}">
                <a16:creationId xmlns:a16="http://schemas.microsoft.com/office/drawing/2014/main" id="{4A27EA62-50B4-7640-9F76-5F40D2927F0F}"/>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hasCustomPrompt="1"/>
          </p:nvPr>
        </p:nvSpPr>
        <p:spPr>
          <a:xfrm>
            <a:off x="766223" y="4003014"/>
            <a:ext cx="1731247"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1" name="20xx"/>
          <p:cNvSpPr txBox="1">
            <a:spLocks noGrp="1"/>
          </p:cNvSpPr>
          <p:nvPr>
            <p:ph type="body" sz="quarter" idx="24" hasCustomPrompt="1"/>
          </p:nvPr>
        </p:nvSpPr>
        <p:spPr>
          <a:xfrm>
            <a:off x="3044018" y="4003014"/>
            <a:ext cx="1627300"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2" name="20xx"/>
          <p:cNvSpPr txBox="1">
            <a:spLocks noGrp="1"/>
          </p:cNvSpPr>
          <p:nvPr>
            <p:ph type="body" sz="quarter" idx="25" hasCustomPrompt="1"/>
          </p:nvPr>
        </p:nvSpPr>
        <p:spPr>
          <a:xfrm>
            <a:off x="7419766" y="4003014"/>
            <a:ext cx="1948228"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3" name="20xx"/>
          <p:cNvSpPr txBox="1">
            <a:spLocks noGrp="1"/>
          </p:cNvSpPr>
          <p:nvPr>
            <p:ph type="body" sz="quarter" idx="26" hasCustomPrompt="1"/>
          </p:nvPr>
        </p:nvSpPr>
        <p:spPr>
          <a:xfrm>
            <a:off x="5231890" y="4003014"/>
            <a:ext cx="1882629"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64" name="Click to edit…"/>
          <p:cNvSpPr txBox="1">
            <a:spLocks noGrp="1"/>
          </p:cNvSpPr>
          <p:nvPr>
            <p:ph type="body" sz="quarter" idx="27"/>
          </p:nvPr>
        </p:nvSpPr>
        <p:spPr>
          <a:xfrm>
            <a:off x="799112"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5" name="Click to edit…"/>
          <p:cNvSpPr txBox="1">
            <a:spLocks noGrp="1"/>
          </p:cNvSpPr>
          <p:nvPr>
            <p:ph type="body" sz="quarter" idx="28"/>
          </p:nvPr>
        </p:nvSpPr>
        <p:spPr>
          <a:xfrm>
            <a:off x="304401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6" name="Click to edit…"/>
          <p:cNvSpPr txBox="1">
            <a:spLocks noGrp="1"/>
          </p:cNvSpPr>
          <p:nvPr>
            <p:ph type="body" sz="quarter" idx="29"/>
          </p:nvPr>
        </p:nvSpPr>
        <p:spPr>
          <a:xfrm>
            <a:off x="5231890" y="4760455"/>
            <a:ext cx="2321446"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7" name="Click to edit…"/>
          <p:cNvSpPr txBox="1">
            <a:spLocks noGrp="1"/>
          </p:cNvSpPr>
          <p:nvPr>
            <p:ph type="body" sz="quarter" idx="30"/>
          </p:nvPr>
        </p:nvSpPr>
        <p:spPr>
          <a:xfrm>
            <a:off x="9571358"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8" name="Click to edit…"/>
          <p:cNvSpPr txBox="1">
            <a:spLocks noGrp="1"/>
          </p:cNvSpPr>
          <p:nvPr>
            <p:ph type="body" sz="quarter" idx="31"/>
          </p:nvPr>
        </p:nvSpPr>
        <p:spPr>
          <a:xfrm>
            <a:off x="7419766" y="4760455"/>
            <a:ext cx="2321445" cy="1346201"/>
          </a:xfrm>
          <a:prstGeom prst="rect">
            <a:avLst/>
          </a:prstGeom>
        </p:spPr>
        <p:txBody>
          <a:bodyPr>
            <a:spAutoFit/>
          </a:bodyPr>
          <a:lstStyle/>
          <a:p>
            <a:pPr marL="0" lvl="0" indent="0">
              <a:buSzTx/>
              <a:buFont typeface="Wingdings"/>
              <a:buNone/>
              <a:defRPr sz="1500">
                <a:solidFill>
                  <a:srgbClr val="3E4436"/>
                </a:solidFill>
              </a:defRPr>
            </a:pPr>
            <a:r>
              <a:rPr lang="en-US"/>
              <a:t>Click to edit Master text styles</a:t>
            </a:r>
          </a:p>
          <a:p>
            <a:pPr marL="0" lvl="1" indent="0">
              <a:buSzTx/>
              <a:buFont typeface="Wingdings"/>
              <a:buNone/>
              <a:defRPr sz="1500">
                <a:solidFill>
                  <a:srgbClr val="3E4436"/>
                </a:solidFill>
              </a:defRPr>
            </a:pPr>
            <a:r>
              <a:rPr lang="en-US"/>
              <a:t>Second level</a:t>
            </a:r>
          </a:p>
          <a:p>
            <a:pPr marL="0" lvl="2" indent="0">
              <a:buSzTx/>
              <a:buFont typeface="Wingdings"/>
              <a:buNone/>
              <a:defRPr sz="1500">
                <a:solidFill>
                  <a:srgbClr val="3E4436"/>
                </a:solidFill>
              </a:defRPr>
            </a:pPr>
            <a:r>
              <a:rPr lang="en-US"/>
              <a:t>Third level</a:t>
            </a:r>
          </a:p>
          <a:p>
            <a:pPr marL="0" lvl="3" indent="0">
              <a:buSzTx/>
              <a:buFont typeface="Wingdings"/>
              <a:buNone/>
              <a:defRPr sz="1500">
                <a:solidFill>
                  <a:srgbClr val="3E4436"/>
                </a:solidFill>
              </a:defRPr>
            </a:pPr>
            <a:r>
              <a:rPr lang="en-US"/>
              <a:t>Fourth level</a:t>
            </a:r>
          </a:p>
        </p:txBody>
      </p:sp>
      <p:sp>
        <p:nvSpPr>
          <p:cNvPr id="569" name="Rectangle"/>
          <p:cNvSpPr/>
          <p:nvPr/>
        </p:nvSpPr>
        <p:spPr>
          <a:xfrm>
            <a:off x="822451" y="3725634"/>
            <a:ext cx="10744442" cy="43180"/>
          </a:xfrm>
          <a:prstGeom prst="rect">
            <a:avLst/>
          </a:prstGeom>
          <a:solidFill>
            <a:srgbClr val="F0EBE2"/>
          </a:solidFill>
          <a:ln w="12700">
            <a:miter lim="400000"/>
          </a:ln>
        </p:spPr>
        <p:txBody>
          <a:bodyPr lIns="45719" rIns="45719" anchor="ctr"/>
          <a:lstStyle/>
          <a:p>
            <a:pPr algn="ctr">
              <a:spcBef>
                <a:spcPts val="0"/>
              </a:spcBef>
              <a:defRPr sz="1700" i="0">
                <a:solidFill>
                  <a:srgbClr val="FFFFFF"/>
                </a:solidFill>
              </a:defRPr>
            </a:pPr>
            <a:endParaRPr/>
          </a:p>
        </p:txBody>
      </p:sp>
      <p:sp>
        <p:nvSpPr>
          <p:cNvPr id="570" name="20xx"/>
          <p:cNvSpPr txBox="1">
            <a:spLocks noGrp="1"/>
          </p:cNvSpPr>
          <p:nvPr>
            <p:ph type="body" sz="quarter" idx="32" hasCustomPrompt="1"/>
          </p:nvPr>
        </p:nvSpPr>
        <p:spPr>
          <a:xfrm>
            <a:off x="9571358" y="4003014"/>
            <a:ext cx="2059231" cy="535531"/>
          </a:xfrm>
          <a:prstGeom prst="rect">
            <a:avLst/>
          </a:prstGeom>
        </p:spPr>
        <p:txBody>
          <a:bodyPr>
            <a:spAutoFit/>
          </a:bodyPr>
          <a:lstStyle>
            <a:lvl1pPr marL="0" indent="0">
              <a:lnSpc>
                <a:spcPct val="80000"/>
              </a:lnSpc>
              <a:buSzTx/>
              <a:buFont typeface="Wingdings"/>
              <a:buNone/>
              <a:defRPr sz="3600" b="1">
                <a:solidFill>
                  <a:srgbClr val="8F3C22"/>
                </a:solidFill>
              </a:defRPr>
            </a:lvl1pPr>
          </a:lstStyle>
          <a:p>
            <a:pPr lvl="0"/>
            <a:r>
              <a:rPr lang="en-US"/>
              <a:t>20XX</a:t>
            </a:r>
          </a:p>
        </p:txBody>
      </p:sp>
      <p:sp>
        <p:nvSpPr>
          <p:cNvPr id="571" name="Line"/>
          <p:cNvSpPr/>
          <p:nvPr/>
        </p:nvSpPr>
        <p:spPr>
          <a:xfrm>
            <a:off x="12960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2" name="Line"/>
          <p:cNvSpPr/>
          <p:nvPr/>
        </p:nvSpPr>
        <p:spPr>
          <a:xfrm>
            <a:off x="3658219"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3" name="Line"/>
          <p:cNvSpPr/>
          <p:nvPr/>
        </p:nvSpPr>
        <p:spPr>
          <a:xfrm>
            <a:off x="580886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4" name="Line"/>
          <p:cNvSpPr/>
          <p:nvPr/>
        </p:nvSpPr>
        <p:spPr>
          <a:xfrm>
            <a:off x="795998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575" name="Line"/>
          <p:cNvSpPr/>
          <p:nvPr/>
        </p:nvSpPr>
        <p:spPr>
          <a:xfrm>
            <a:off x="10111108" y="3793777"/>
            <a:ext cx="1" cy="205115"/>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sp>
        <p:nvSpPr>
          <p:cNvPr id="25" name="Line">
            <a:extLst>
              <a:ext uri="{FF2B5EF4-FFF2-40B4-BE49-F238E27FC236}">
                <a16:creationId xmlns:a16="http://schemas.microsoft.com/office/drawing/2014/main" id="{61A5F5DE-FD1D-1D41-9DDA-95A53D631A3D}"/>
              </a:ext>
            </a:extLst>
          </p:cNvPr>
          <p:cNvSpPr/>
          <p:nvPr userDrawn="1"/>
        </p:nvSpPr>
        <p:spPr>
          <a:xfrm>
            <a:off x="698810" y="2005486"/>
            <a:ext cx="46695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
        <p:nvSpPr>
          <p:cNvPr id="27" name="Rectangle 6">
            <a:extLst>
              <a:ext uri="{FF2B5EF4-FFF2-40B4-BE49-F238E27FC236}">
                <a16:creationId xmlns:a16="http://schemas.microsoft.com/office/drawing/2014/main" id="{C1B26272-A0D6-C049-B14F-9D436936CC65}"/>
              </a:ext>
            </a:extLst>
          </p:cNvPr>
          <p:cNvSpPr txBox="1">
            <a:spLocks noGrp="1"/>
          </p:cNvSpPr>
          <p:nvPr>
            <p:ph type="body" sz="quarter" idx="33"/>
          </p:nvPr>
        </p:nvSpPr>
        <p:spPr>
          <a:xfrm>
            <a:off x="793137" y="660480"/>
            <a:ext cx="10773756" cy="535531"/>
          </a:xfrm>
          <a:prstGeom prst="rect">
            <a:avLst/>
          </a:prstGeom>
          <a:ln w="12700">
            <a:miter lim="400000"/>
          </a:ln>
        </p:spPr>
        <p:txBody>
          <a:bodyPr wrap="square" lIns="45719" rIns="45719">
            <a:spAutoFit/>
          </a:bodyPr>
          <a:lstStyle>
            <a:lvl1pPr marL="0" indent="0">
              <a:buFontTx/>
              <a:buNone/>
              <a:defRPr kumimoji="0" lang="en-US" sz="3600" b="1" normalizeH="0" dirty="0">
                <a:ln>
                  <a:noFill/>
                </a:ln>
                <a:solidFill>
                  <a:srgbClr val="86B2BA"/>
                </a:solidFill>
                <a:effectLst/>
              </a:defRPr>
            </a:lvl1pPr>
          </a:lstStyle>
          <a:p>
            <a:pPr marL="133350" lvl="0" indent="-133350" fontAlgn="auto" hangingPunct="0">
              <a:lnSpc>
                <a:spcPct val="80000"/>
              </a:lnSpc>
              <a:buClrTx/>
              <a:buSzTx/>
            </a:pPr>
            <a:r>
              <a:rPr lang="en-US"/>
              <a:t>Click to edit Master text styles</a:t>
            </a:r>
          </a:p>
        </p:txBody>
      </p:sp>
      <p:sp>
        <p:nvSpPr>
          <p:cNvPr id="29" name="Rectangle 6">
            <a:extLst>
              <a:ext uri="{FF2B5EF4-FFF2-40B4-BE49-F238E27FC236}">
                <a16:creationId xmlns:a16="http://schemas.microsoft.com/office/drawing/2014/main" id="{072E7C6F-BE6A-3C4C-BEF0-45EEBA475B42}"/>
              </a:ext>
            </a:extLst>
          </p:cNvPr>
          <p:cNvSpPr txBox="1">
            <a:spLocks noGrp="1"/>
          </p:cNvSpPr>
          <p:nvPr>
            <p:ph type="body" sz="quarter" idx="34"/>
          </p:nvPr>
        </p:nvSpPr>
        <p:spPr>
          <a:xfrm>
            <a:off x="847522" y="2236157"/>
            <a:ext cx="4224350" cy="338554"/>
          </a:xfrm>
          <a:prstGeom prst="rect">
            <a:avLst/>
          </a:prstGeom>
          <a:ln w="12700">
            <a:miter lim="400000"/>
          </a:ln>
        </p:spPr>
        <p:txBody>
          <a:bodyPr wrap="square" lIns="45719" rIns="45719">
            <a:spAutoFit/>
          </a:bodyPr>
          <a:lstStyle>
            <a:lvl1pPr>
              <a:buFontTx/>
              <a:buNone/>
              <a:defRPr kumimoji="0" lang="en-US" sz="2000" b="0" normalizeH="0" dirty="0">
                <a:ln>
                  <a:noFill/>
                </a:ln>
                <a:solidFill>
                  <a:srgbClr val="000000"/>
                </a:solidFill>
                <a:effectLst/>
              </a:defRPr>
            </a:lvl1pPr>
          </a:lstStyle>
          <a:p>
            <a:pPr marL="0" lvl="0" indent="0" fontAlgn="auto" hangingPunct="0">
              <a:lnSpc>
                <a:spcPct val="80000"/>
              </a:lnSpc>
              <a:buClrTx/>
              <a:buSzTx/>
              <a:buNone/>
            </a:pPr>
            <a:r>
              <a:rPr lang="en-US"/>
              <a:t>Click to edit Master text styles</a:t>
            </a:r>
          </a:p>
        </p:txBody>
      </p:sp>
    </p:spTree>
    <p:extLst>
      <p:ext uri="{BB962C8B-B14F-4D97-AF65-F5344CB8AC3E}">
        <p14:creationId xmlns:p14="http://schemas.microsoft.com/office/powerpoint/2010/main" val="170448113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cean - Closer ">
    <p:spTree>
      <p:nvGrpSpPr>
        <p:cNvPr id="1" name=""/>
        <p:cNvGrpSpPr/>
        <p:nvPr/>
      </p:nvGrpSpPr>
      <p:grpSpPr>
        <a:xfrm>
          <a:off x="0" y="0"/>
          <a:ext cx="0" cy="0"/>
          <a:chOff x="0" y="0"/>
          <a:chExt cx="0" cy="0"/>
        </a:xfrm>
      </p:grpSpPr>
      <p:pic>
        <p:nvPicPr>
          <p:cNvPr id="16" name="Stocksy_comp_685326.jpg" descr="Stocksy_comp_685326.jpg">
            <a:extLst>
              <a:ext uri="{FF2B5EF4-FFF2-40B4-BE49-F238E27FC236}">
                <a16:creationId xmlns:a16="http://schemas.microsoft.com/office/drawing/2014/main" id="{DF9ADD64-B910-454B-8633-08B00D3C12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0CE43AB9-7254-294E-BD97-6990ED0E727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8E0B3D0E-EC50-414C-B8CF-033C387E024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313402E4-031E-5E43-BB10-656EE63A02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p:nvPr>
        </p:nvSpPr>
        <p:spPr>
          <a:xfrm>
            <a:off x="781281" y="1385971"/>
            <a:ext cx="7025237" cy="1448602"/>
          </a:xfrm>
          <a:prstGeom prst="rect">
            <a:avLst/>
          </a:prstGeom>
        </p:spPr>
        <p:txBody>
          <a:bodyPr wrap="square">
            <a:spAutoFit/>
          </a:bodyPr>
          <a:lstStyle>
            <a:lvl1pPr marL="0" indent="0">
              <a:lnSpc>
                <a:spcPct val="80000"/>
              </a:lnSpc>
              <a:buSzTx/>
              <a:buFont typeface="Wingdings"/>
              <a:buNone/>
              <a:defRPr sz="5300" b="1">
                <a:solidFill>
                  <a:srgbClr val="8F3C22"/>
                </a:solidFill>
              </a:defRPr>
            </a:lvl1pPr>
          </a:lstStyle>
          <a:p>
            <a:pPr lvl="0"/>
            <a:r>
              <a:rPr lang="en-US"/>
              <a:t>Click to edit Master text styles</a:t>
            </a:r>
          </a:p>
        </p:txBody>
      </p:sp>
      <p:sp>
        <p:nvSpPr>
          <p:cNvPr id="29" name="Line">
            <a:extLst>
              <a:ext uri="{FF2B5EF4-FFF2-40B4-BE49-F238E27FC236}">
                <a16:creationId xmlns:a16="http://schemas.microsoft.com/office/drawing/2014/main" id="{DBF295F6-E59D-B24A-A67D-F5A9507B820E}"/>
              </a:ext>
            </a:extLst>
          </p:cNvPr>
          <p:cNvSpPr/>
          <p:nvPr userDrawn="1"/>
        </p:nvSpPr>
        <p:spPr>
          <a:xfrm>
            <a:off x="760817" y="4356946"/>
            <a:ext cx="10621416" cy="38452"/>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pic>
        <p:nvPicPr>
          <p:cNvPr id="32" name="Image" descr="Image">
            <a:extLst>
              <a:ext uri="{FF2B5EF4-FFF2-40B4-BE49-F238E27FC236}">
                <a16:creationId xmlns:a16="http://schemas.microsoft.com/office/drawing/2014/main" id="{4FBF1803-8020-3341-955B-FB748CF53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5140" y="559504"/>
            <a:ext cx="1759095" cy="1026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3" name="20xx">
            <a:extLst>
              <a:ext uri="{FF2B5EF4-FFF2-40B4-BE49-F238E27FC236}">
                <a16:creationId xmlns:a16="http://schemas.microsoft.com/office/drawing/2014/main" id="{C446FBBE-90F9-FE49-A2C0-44F39C916B02}"/>
              </a:ext>
            </a:extLst>
          </p:cNvPr>
          <p:cNvSpPr txBox="1">
            <a:spLocks noGrp="1"/>
          </p:cNvSpPr>
          <p:nvPr>
            <p:ph type="body" sz="quarter" idx="27"/>
          </p:nvPr>
        </p:nvSpPr>
        <p:spPr>
          <a:xfrm>
            <a:off x="781281" y="3132844"/>
            <a:ext cx="8854037" cy="338554"/>
          </a:xfrm>
          <a:prstGeom prst="rect">
            <a:avLst/>
          </a:prstGeom>
        </p:spPr>
        <p:txBody>
          <a:bodyPr wrap="square">
            <a:spAutoFit/>
          </a:bodyPr>
          <a:lstStyle>
            <a:lvl1pPr marL="0" indent="0">
              <a:lnSpc>
                <a:spcPct val="80000"/>
              </a:lnSpc>
              <a:buSzTx/>
              <a:buFont typeface="Wingdings"/>
              <a:buNone/>
              <a:defRPr sz="2000" b="0">
                <a:solidFill>
                  <a:srgbClr val="000000"/>
                </a:solidFill>
              </a:defRPr>
            </a:lvl1pPr>
          </a:lstStyle>
          <a:p>
            <a:pPr lvl="0"/>
            <a:r>
              <a:rPr lang="en-US"/>
              <a:t>Click to edit Master text styles</a:t>
            </a:r>
          </a:p>
        </p:txBody>
      </p:sp>
      <p:sp>
        <p:nvSpPr>
          <p:cNvPr id="34" name="20xx">
            <a:extLst>
              <a:ext uri="{FF2B5EF4-FFF2-40B4-BE49-F238E27FC236}">
                <a16:creationId xmlns:a16="http://schemas.microsoft.com/office/drawing/2014/main" id="{A9E2AA5E-3A98-B342-B591-95BCEFFEBC6A}"/>
              </a:ext>
            </a:extLst>
          </p:cNvPr>
          <p:cNvSpPr txBox="1">
            <a:spLocks noGrp="1"/>
          </p:cNvSpPr>
          <p:nvPr>
            <p:ph type="body" sz="quarter" idx="28"/>
          </p:nvPr>
        </p:nvSpPr>
        <p:spPr>
          <a:xfrm>
            <a:off x="781282"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5" name="20xx">
            <a:extLst>
              <a:ext uri="{FF2B5EF4-FFF2-40B4-BE49-F238E27FC236}">
                <a16:creationId xmlns:a16="http://schemas.microsoft.com/office/drawing/2014/main" id="{005CC017-FEC2-2043-9294-1827E499E534}"/>
              </a:ext>
            </a:extLst>
          </p:cNvPr>
          <p:cNvSpPr txBox="1">
            <a:spLocks noGrp="1"/>
          </p:cNvSpPr>
          <p:nvPr>
            <p:ph type="body" sz="quarter" idx="29"/>
          </p:nvPr>
        </p:nvSpPr>
        <p:spPr>
          <a:xfrm>
            <a:off x="4732524"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6" name="20xx">
            <a:extLst>
              <a:ext uri="{FF2B5EF4-FFF2-40B4-BE49-F238E27FC236}">
                <a16:creationId xmlns:a16="http://schemas.microsoft.com/office/drawing/2014/main" id="{4CB16539-8793-BF47-86A3-A604AE4DAC0F}"/>
              </a:ext>
            </a:extLst>
          </p:cNvPr>
          <p:cNvSpPr txBox="1">
            <a:spLocks noGrp="1"/>
          </p:cNvSpPr>
          <p:nvPr>
            <p:ph type="body" sz="quarter" idx="30"/>
          </p:nvPr>
        </p:nvSpPr>
        <p:spPr>
          <a:xfrm>
            <a:off x="8853455"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96124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eat - Cover Page">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067C65F4-71CB-3746-AC16-B61E9BC3B3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7" name="Rectangle 26">
            <a:extLst>
              <a:ext uri="{FF2B5EF4-FFF2-40B4-BE49-F238E27FC236}">
                <a16:creationId xmlns:a16="http://schemas.microsoft.com/office/drawing/2014/main" id="{473252D1-5064-894D-A2A5-572B2EAE35DA}"/>
              </a:ext>
            </a:extLst>
          </p:cNvPr>
          <p:cNvSpPr/>
          <p:nvPr userDrawn="1"/>
        </p:nvSpPr>
        <p:spPr>
          <a:xfrm>
            <a:off x="2234070" y="1173371"/>
            <a:ext cx="7723860" cy="47912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6" name="Date Placeholder 1">
            <a:extLst>
              <a:ext uri="{FF2B5EF4-FFF2-40B4-BE49-F238E27FC236}">
                <a16:creationId xmlns:a16="http://schemas.microsoft.com/office/drawing/2014/main" id="{1E0ABF92-A90A-234C-9724-A3AC59EF66FC}"/>
              </a:ext>
            </a:extLst>
          </p:cNvPr>
          <p:cNvSpPr txBox="1">
            <a:spLocks noGrp="1"/>
          </p:cNvSpPr>
          <p:nvPr>
            <p:ph type="body" idx="23" hasCustomPrompt="1"/>
          </p:nvPr>
        </p:nvSpPr>
        <p:spPr>
          <a:xfrm>
            <a:off x="8606608" y="6541186"/>
            <a:ext cx="2743201" cy="127001"/>
          </a:xfrm>
          <a:prstGeom prst="rect">
            <a:avLst/>
          </a:prstGeom>
        </p:spPr>
        <p:txBody>
          <a:bodyPr anchor="t">
            <a:noAutofit/>
          </a:bodyPr>
          <a:lstStyle>
            <a:lvl1pPr marL="0" indent="0" algn="r">
              <a:buNone/>
              <a:defRPr sz="1200" b="1">
                <a:solidFill>
                  <a:schemeClr val="bg1"/>
                </a:solidFill>
              </a:defRPr>
            </a:lvl1pPr>
          </a:lstStyle>
          <a:p>
            <a:r>
              <a:t>DATE</a:t>
            </a:r>
          </a:p>
        </p:txBody>
      </p:sp>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p:nvPr>
        </p:nvSpPr>
        <p:spPr>
          <a:xfrm>
            <a:off x="5523621" y="2066943"/>
            <a:ext cx="3827644" cy="940195"/>
          </a:xfrm>
          <a:prstGeom prst="rect">
            <a:avLst/>
          </a:prstGeom>
        </p:spPr>
        <p:txBody>
          <a:bodyPr anchor="t">
            <a:normAutofit/>
          </a:bodyPr>
          <a:lstStyle>
            <a:lvl1pPr marL="0" indent="0">
              <a:lnSpc>
                <a:spcPct val="110000"/>
              </a:lnSpc>
              <a:buNone/>
              <a:defRPr sz="2000">
                <a:solidFill>
                  <a:schemeClr val="tx1"/>
                </a:solidFill>
              </a:defRPr>
            </a:lvl1pPr>
          </a:lstStyle>
          <a:p>
            <a:pPr lvl="0"/>
            <a:r>
              <a:rPr lang="en-US"/>
              <a:t>Click to edit Master text styles</a:t>
            </a:r>
          </a:p>
        </p:txBody>
      </p:sp>
      <p:sp>
        <p:nvSpPr>
          <p:cNvPr id="21" name="Date Placeholder 1">
            <a:extLst>
              <a:ext uri="{FF2B5EF4-FFF2-40B4-BE49-F238E27FC236}">
                <a16:creationId xmlns:a16="http://schemas.microsoft.com/office/drawing/2014/main" id="{1415A748-DCFC-A54C-898F-67527691B099}"/>
              </a:ext>
            </a:extLst>
          </p:cNvPr>
          <p:cNvSpPr txBox="1">
            <a:spLocks noGrp="1"/>
          </p:cNvSpPr>
          <p:nvPr>
            <p:ph type="body" idx="27"/>
          </p:nvPr>
        </p:nvSpPr>
        <p:spPr>
          <a:xfrm>
            <a:off x="2712037" y="4236597"/>
            <a:ext cx="6767926" cy="582166"/>
          </a:xfrm>
          <a:prstGeom prst="rect">
            <a:avLst/>
          </a:prstGeom>
        </p:spPr>
        <p:txBody>
          <a:bodyPr>
            <a:normAutofit/>
          </a:bodyPr>
          <a:lstStyle>
            <a:lvl1pPr marL="0" indent="0" algn="ctr">
              <a:lnSpc>
                <a:spcPct val="110000"/>
              </a:lnSpc>
              <a:buNone/>
              <a:defRPr sz="1400">
                <a:solidFill>
                  <a:schemeClr val="tx1"/>
                </a:solidFill>
              </a:defRPr>
            </a:lvl1pPr>
          </a:lstStyle>
          <a:p>
            <a:pPr lvl="0"/>
            <a:r>
              <a:rPr lang="en-US"/>
              <a:t>Click to edit Master text styles</a:t>
            </a:r>
          </a:p>
        </p:txBody>
      </p:sp>
      <p:pic>
        <p:nvPicPr>
          <p:cNvPr id="28" name="Image" descr="Image">
            <a:extLst>
              <a:ext uri="{FF2B5EF4-FFF2-40B4-BE49-F238E27FC236}">
                <a16:creationId xmlns:a16="http://schemas.microsoft.com/office/drawing/2014/main" id="{03D24785-A498-1648-9A7B-7A9EECAD1B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962" y="1853049"/>
            <a:ext cx="2762496" cy="1611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0" name="Line">
            <a:extLst>
              <a:ext uri="{FF2B5EF4-FFF2-40B4-BE49-F238E27FC236}">
                <a16:creationId xmlns:a16="http://schemas.microsoft.com/office/drawing/2014/main" id="{7029621A-77CE-FC4C-A33A-D8981FBD004D}"/>
              </a:ext>
            </a:extLst>
          </p:cNvPr>
          <p:cNvSpPr/>
          <p:nvPr userDrawn="1"/>
        </p:nvSpPr>
        <p:spPr>
          <a:xfrm>
            <a:off x="2712037" y="3806569"/>
            <a:ext cx="67679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pic>
        <p:nvPicPr>
          <p:cNvPr id="31" name="Picture 3" descr="Picture 3">
            <a:extLst>
              <a:ext uri="{FF2B5EF4-FFF2-40B4-BE49-F238E27FC236}">
                <a16:creationId xmlns:a16="http://schemas.microsoft.com/office/drawing/2014/main" id="{84027860-4CB5-0C45-856B-A952DE099E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4666" y="5224619"/>
            <a:ext cx="757740" cy="277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32" name="Picture 4" descr="Picture 4">
            <a:extLst>
              <a:ext uri="{FF2B5EF4-FFF2-40B4-BE49-F238E27FC236}">
                <a16:creationId xmlns:a16="http://schemas.microsoft.com/office/drawing/2014/main" id="{819033FB-7D05-1E4F-82A4-91717E2570A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9247" y="5258772"/>
            <a:ext cx="1232380" cy="209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33" name="Picture 5" descr="Picture 5">
            <a:extLst>
              <a:ext uri="{FF2B5EF4-FFF2-40B4-BE49-F238E27FC236}">
                <a16:creationId xmlns:a16="http://schemas.microsoft.com/office/drawing/2014/main" id="{424675F2-BC68-2D41-921D-AE6A481713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5548" y="5155948"/>
            <a:ext cx="757740" cy="414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363445163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heat - Closer ">
    <p:spTree>
      <p:nvGrpSpPr>
        <p:cNvPr id="1" name=""/>
        <p:cNvGrpSpPr/>
        <p:nvPr/>
      </p:nvGrpSpPr>
      <p:grpSpPr>
        <a:xfrm>
          <a:off x="0" y="0"/>
          <a:ext cx="0" cy="0"/>
          <a:chOff x="0" y="0"/>
          <a:chExt cx="0" cy="0"/>
        </a:xfrm>
      </p:grpSpPr>
      <p:pic>
        <p:nvPicPr>
          <p:cNvPr id="16" name="Stocksy_comp_705930.jpg" descr="Stocksy_comp_705930.jpg">
            <a:extLst>
              <a:ext uri="{FF2B5EF4-FFF2-40B4-BE49-F238E27FC236}">
                <a16:creationId xmlns:a16="http://schemas.microsoft.com/office/drawing/2014/main" id="{0687A53A-06E5-754E-AE02-56C0775897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0CE43AB9-7254-294E-BD97-6990ED0E727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8E0B3D0E-EC50-414C-B8CF-033C387E024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313402E4-031E-5E43-BB10-656EE63A02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p:nvPr>
        </p:nvSpPr>
        <p:spPr>
          <a:xfrm>
            <a:off x="781281" y="1385971"/>
            <a:ext cx="7025237" cy="1448602"/>
          </a:xfrm>
          <a:prstGeom prst="rect">
            <a:avLst/>
          </a:prstGeom>
        </p:spPr>
        <p:txBody>
          <a:bodyPr wrap="square">
            <a:spAutoFit/>
          </a:bodyPr>
          <a:lstStyle>
            <a:lvl1pPr marL="0" indent="0">
              <a:lnSpc>
                <a:spcPct val="80000"/>
              </a:lnSpc>
              <a:buSzTx/>
              <a:buFont typeface="Wingdings"/>
              <a:buNone/>
              <a:defRPr sz="5300" b="1">
                <a:solidFill>
                  <a:srgbClr val="8F3C22"/>
                </a:solidFill>
              </a:defRPr>
            </a:lvl1pPr>
          </a:lstStyle>
          <a:p>
            <a:pPr lvl="0"/>
            <a:r>
              <a:rPr lang="en-US"/>
              <a:t>Click to edit Master text styles</a:t>
            </a:r>
          </a:p>
        </p:txBody>
      </p:sp>
      <p:sp>
        <p:nvSpPr>
          <p:cNvPr id="29" name="Line">
            <a:extLst>
              <a:ext uri="{FF2B5EF4-FFF2-40B4-BE49-F238E27FC236}">
                <a16:creationId xmlns:a16="http://schemas.microsoft.com/office/drawing/2014/main" id="{DBF295F6-E59D-B24A-A67D-F5A9507B820E}"/>
              </a:ext>
            </a:extLst>
          </p:cNvPr>
          <p:cNvSpPr/>
          <p:nvPr userDrawn="1"/>
        </p:nvSpPr>
        <p:spPr>
          <a:xfrm>
            <a:off x="760817" y="4356946"/>
            <a:ext cx="10621416" cy="38452"/>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pic>
        <p:nvPicPr>
          <p:cNvPr id="32" name="Image" descr="Image">
            <a:extLst>
              <a:ext uri="{FF2B5EF4-FFF2-40B4-BE49-F238E27FC236}">
                <a16:creationId xmlns:a16="http://schemas.microsoft.com/office/drawing/2014/main" id="{4FBF1803-8020-3341-955B-FB748CF53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5140" y="559504"/>
            <a:ext cx="1759095" cy="1026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3" name="20xx">
            <a:extLst>
              <a:ext uri="{FF2B5EF4-FFF2-40B4-BE49-F238E27FC236}">
                <a16:creationId xmlns:a16="http://schemas.microsoft.com/office/drawing/2014/main" id="{C446FBBE-90F9-FE49-A2C0-44F39C916B02}"/>
              </a:ext>
            </a:extLst>
          </p:cNvPr>
          <p:cNvSpPr txBox="1">
            <a:spLocks noGrp="1"/>
          </p:cNvSpPr>
          <p:nvPr>
            <p:ph type="body" sz="quarter" idx="27"/>
          </p:nvPr>
        </p:nvSpPr>
        <p:spPr>
          <a:xfrm>
            <a:off x="781281" y="3132844"/>
            <a:ext cx="8854037" cy="338554"/>
          </a:xfrm>
          <a:prstGeom prst="rect">
            <a:avLst/>
          </a:prstGeom>
        </p:spPr>
        <p:txBody>
          <a:bodyPr wrap="square">
            <a:spAutoFit/>
          </a:bodyPr>
          <a:lstStyle>
            <a:lvl1pPr marL="0" indent="0">
              <a:lnSpc>
                <a:spcPct val="80000"/>
              </a:lnSpc>
              <a:buSzTx/>
              <a:buFont typeface="Wingdings"/>
              <a:buNone/>
              <a:defRPr sz="2000" b="0">
                <a:solidFill>
                  <a:srgbClr val="000000"/>
                </a:solidFill>
              </a:defRPr>
            </a:lvl1pPr>
          </a:lstStyle>
          <a:p>
            <a:pPr lvl="0"/>
            <a:r>
              <a:rPr lang="en-US"/>
              <a:t>Click to edit Master text styles</a:t>
            </a:r>
          </a:p>
        </p:txBody>
      </p:sp>
      <p:sp>
        <p:nvSpPr>
          <p:cNvPr id="34" name="20xx">
            <a:extLst>
              <a:ext uri="{FF2B5EF4-FFF2-40B4-BE49-F238E27FC236}">
                <a16:creationId xmlns:a16="http://schemas.microsoft.com/office/drawing/2014/main" id="{A9E2AA5E-3A98-B342-B591-95BCEFFEBC6A}"/>
              </a:ext>
            </a:extLst>
          </p:cNvPr>
          <p:cNvSpPr txBox="1">
            <a:spLocks noGrp="1"/>
          </p:cNvSpPr>
          <p:nvPr>
            <p:ph type="body" sz="quarter" idx="28"/>
          </p:nvPr>
        </p:nvSpPr>
        <p:spPr>
          <a:xfrm>
            <a:off x="781282"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5" name="20xx">
            <a:extLst>
              <a:ext uri="{FF2B5EF4-FFF2-40B4-BE49-F238E27FC236}">
                <a16:creationId xmlns:a16="http://schemas.microsoft.com/office/drawing/2014/main" id="{005CC017-FEC2-2043-9294-1827E499E534}"/>
              </a:ext>
            </a:extLst>
          </p:cNvPr>
          <p:cNvSpPr txBox="1">
            <a:spLocks noGrp="1"/>
          </p:cNvSpPr>
          <p:nvPr>
            <p:ph type="body" sz="quarter" idx="29"/>
          </p:nvPr>
        </p:nvSpPr>
        <p:spPr>
          <a:xfrm>
            <a:off x="4732524"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6" name="20xx">
            <a:extLst>
              <a:ext uri="{FF2B5EF4-FFF2-40B4-BE49-F238E27FC236}">
                <a16:creationId xmlns:a16="http://schemas.microsoft.com/office/drawing/2014/main" id="{4CB16539-8793-BF47-86A3-A604AE4DAC0F}"/>
              </a:ext>
            </a:extLst>
          </p:cNvPr>
          <p:cNvSpPr txBox="1">
            <a:spLocks noGrp="1"/>
          </p:cNvSpPr>
          <p:nvPr>
            <p:ph type="body" sz="quarter" idx="30"/>
          </p:nvPr>
        </p:nvSpPr>
        <p:spPr>
          <a:xfrm>
            <a:off x="8853455"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4713593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iff - Closer ">
    <p:spTree>
      <p:nvGrpSpPr>
        <p:cNvPr id="1" name=""/>
        <p:cNvGrpSpPr/>
        <p:nvPr/>
      </p:nvGrpSpPr>
      <p:grpSpPr>
        <a:xfrm>
          <a:off x="0" y="0"/>
          <a:ext cx="0" cy="0"/>
          <a:chOff x="0" y="0"/>
          <a:chExt cx="0" cy="0"/>
        </a:xfrm>
      </p:grpSpPr>
      <p:pic>
        <p:nvPicPr>
          <p:cNvPr id="12" name="Stocksy_comp_27990 (1).jpg" descr="Stocksy_comp_27990 (1).jpg">
            <a:extLst>
              <a:ext uri="{FF2B5EF4-FFF2-40B4-BE49-F238E27FC236}">
                <a16:creationId xmlns:a16="http://schemas.microsoft.com/office/drawing/2014/main" id="{42311C54-5CC8-F346-A49C-53D625DAB6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0CE43AB9-7254-294E-BD97-6990ED0E727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8E0B3D0E-EC50-414C-B8CF-033C387E024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313402E4-031E-5E43-BB10-656EE63A02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p:nvPr>
        </p:nvSpPr>
        <p:spPr>
          <a:xfrm>
            <a:off x="781281" y="1385971"/>
            <a:ext cx="7025237" cy="1448602"/>
          </a:xfrm>
          <a:prstGeom prst="rect">
            <a:avLst/>
          </a:prstGeom>
        </p:spPr>
        <p:txBody>
          <a:bodyPr wrap="square">
            <a:spAutoFit/>
          </a:bodyPr>
          <a:lstStyle>
            <a:lvl1pPr marL="0" indent="0">
              <a:lnSpc>
                <a:spcPct val="80000"/>
              </a:lnSpc>
              <a:buSzTx/>
              <a:buFont typeface="Wingdings"/>
              <a:buNone/>
              <a:defRPr sz="5300" b="1">
                <a:solidFill>
                  <a:srgbClr val="8F3C22"/>
                </a:solidFill>
              </a:defRPr>
            </a:lvl1pPr>
          </a:lstStyle>
          <a:p>
            <a:pPr lvl="0"/>
            <a:r>
              <a:rPr lang="en-US"/>
              <a:t>Click to edit Master text styles</a:t>
            </a:r>
          </a:p>
        </p:txBody>
      </p:sp>
      <p:sp>
        <p:nvSpPr>
          <p:cNvPr id="29" name="Line">
            <a:extLst>
              <a:ext uri="{FF2B5EF4-FFF2-40B4-BE49-F238E27FC236}">
                <a16:creationId xmlns:a16="http://schemas.microsoft.com/office/drawing/2014/main" id="{DBF295F6-E59D-B24A-A67D-F5A9507B820E}"/>
              </a:ext>
            </a:extLst>
          </p:cNvPr>
          <p:cNvSpPr/>
          <p:nvPr userDrawn="1"/>
        </p:nvSpPr>
        <p:spPr>
          <a:xfrm>
            <a:off x="760817" y="4356946"/>
            <a:ext cx="10621416" cy="38452"/>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pic>
        <p:nvPicPr>
          <p:cNvPr id="32" name="Image" descr="Image">
            <a:extLst>
              <a:ext uri="{FF2B5EF4-FFF2-40B4-BE49-F238E27FC236}">
                <a16:creationId xmlns:a16="http://schemas.microsoft.com/office/drawing/2014/main" id="{4FBF1803-8020-3341-955B-FB748CF53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5140" y="559504"/>
            <a:ext cx="1759095" cy="1026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3" name="20xx">
            <a:extLst>
              <a:ext uri="{FF2B5EF4-FFF2-40B4-BE49-F238E27FC236}">
                <a16:creationId xmlns:a16="http://schemas.microsoft.com/office/drawing/2014/main" id="{C446FBBE-90F9-FE49-A2C0-44F39C916B02}"/>
              </a:ext>
            </a:extLst>
          </p:cNvPr>
          <p:cNvSpPr txBox="1">
            <a:spLocks noGrp="1"/>
          </p:cNvSpPr>
          <p:nvPr>
            <p:ph type="body" sz="quarter" idx="27"/>
          </p:nvPr>
        </p:nvSpPr>
        <p:spPr>
          <a:xfrm>
            <a:off x="781281" y="3132844"/>
            <a:ext cx="8854037" cy="338554"/>
          </a:xfrm>
          <a:prstGeom prst="rect">
            <a:avLst/>
          </a:prstGeom>
        </p:spPr>
        <p:txBody>
          <a:bodyPr wrap="square">
            <a:spAutoFit/>
          </a:bodyPr>
          <a:lstStyle>
            <a:lvl1pPr marL="0" indent="0">
              <a:lnSpc>
                <a:spcPct val="80000"/>
              </a:lnSpc>
              <a:buSzTx/>
              <a:buFont typeface="Wingdings"/>
              <a:buNone/>
              <a:defRPr sz="2000" b="0">
                <a:solidFill>
                  <a:srgbClr val="000000"/>
                </a:solidFill>
              </a:defRPr>
            </a:lvl1pPr>
          </a:lstStyle>
          <a:p>
            <a:pPr lvl="0"/>
            <a:r>
              <a:rPr lang="en-US"/>
              <a:t>Click to edit Master text styles</a:t>
            </a:r>
          </a:p>
        </p:txBody>
      </p:sp>
      <p:sp>
        <p:nvSpPr>
          <p:cNvPr id="34" name="20xx">
            <a:extLst>
              <a:ext uri="{FF2B5EF4-FFF2-40B4-BE49-F238E27FC236}">
                <a16:creationId xmlns:a16="http://schemas.microsoft.com/office/drawing/2014/main" id="{A9E2AA5E-3A98-B342-B591-95BCEFFEBC6A}"/>
              </a:ext>
            </a:extLst>
          </p:cNvPr>
          <p:cNvSpPr txBox="1">
            <a:spLocks noGrp="1"/>
          </p:cNvSpPr>
          <p:nvPr>
            <p:ph type="body" sz="quarter" idx="28"/>
          </p:nvPr>
        </p:nvSpPr>
        <p:spPr>
          <a:xfrm>
            <a:off x="781282"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5" name="20xx">
            <a:extLst>
              <a:ext uri="{FF2B5EF4-FFF2-40B4-BE49-F238E27FC236}">
                <a16:creationId xmlns:a16="http://schemas.microsoft.com/office/drawing/2014/main" id="{005CC017-FEC2-2043-9294-1827E499E534}"/>
              </a:ext>
            </a:extLst>
          </p:cNvPr>
          <p:cNvSpPr txBox="1">
            <a:spLocks noGrp="1"/>
          </p:cNvSpPr>
          <p:nvPr>
            <p:ph type="body" sz="quarter" idx="29"/>
          </p:nvPr>
        </p:nvSpPr>
        <p:spPr>
          <a:xfrm>
            <a:off x="4732524"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6" name="20xx">
            <a:extLst>
              <a:ext uri="{FF2B5EF4-FFF2-40B4-BE49-F238E27FC236}">
                <a16:creationId xmlns:a16="http://schemas.microsoft.com/office/drawing/2014/main" id="{4CB16539-8793-BF47-86A3-A604AE4DAC0F}"/>
              </a:ext>
            </a:extLst>
          </p:cNvPr>
          <p:cNvSpPr txBox="1">
            <a:spLocks noGrp="1"/>
          </p:cNvSpPr>
          <p:nvPr>
            <p:ph type="body" sz="quarter" idx="30"/>
          </p:nvPr>
        </p:nvSpPr>
        <p:spPr>
          <a:xfrm>
            <a:off x="8853455"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7917866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rest - Closer ">
    <p:spTree>
      <p:nvGrpSpPr>
        <p:cNvPr id="1" name=""/>
        <p:cNvGrpSpPr/>
        <p:nvPr/>
      </p:nvGrpSpPr>
      <p:grpSpPr>
        <a:xfrm>
          <a:off x="0" y="0"/>
          <a:ext cx="0" cy="0"/>
          <a:chOff x="0" y="0"/>
          <a:chExt cx="0" cy="0"/>
        </a:xfrm>
      </p:grpSpPr>
      <p:pic>
        <p:nvPicPr>
          <p:cNvPr id="16" name="Hoh-Rain-Forest,-Olympic-National-Park,-Washington-2017 copy.png" descr="Hoh-Rain-Forest,-Olympic-National-Park,-Washington-2017 copy.png">
            <a:extLst>
              <a:ext uri="{FF2B5EF4-FFF2-40B4-BE49-F238E27FC236}">
                <a16:creationId xmlns:a16="http://schemas.microsoft.com/office/drawing/2014/main" id="{C66AC5AB-029F-3E4B-8C66-E2E2A531B9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450" t="13850" r="652" b="18664"/>
          <a:stretch/>
        </p:blipFill>
        <p:spPr>
          <a:xfrm>
            <a:off x="0" y="0"/>
            <a:ext cx="12192000" cy="6858000"/>
          </a:xfrm>
          <a:prstGeom prst="rect">
            <a:avLst/>
          </a:prstGeom>
          <a:ln w="12700">
            <a:miter lim="400000"/>
          </a:ln>
        </p:spPr>
      </p:pic>
      <p:sp>
        <p:nvSpPr>
          <p:cNvPr id="13" name="Rectangle 11">
            <a:extLst>
              <a:ext uri="{FF2B5EF4-FFF2-40B4-BE49-F238E27FC236}">
                <a16:creationId xmlns:a16="http://schemas.microsoft.com/office/drawing/2014/main" id="{0CE43AB9-7254-294E-BD97-6990ED0E727B}"/>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4" name="Rectangle 11">
            <a:extLst>
              <a:ext uri="{FF2B5EF4-FFF2-40B4-BE49-F238E27FC236}">
                <a16:creationId xmlns:a16="http://schemas.microsoft.com/office/drawing/2014/main" id="{8E0B3D0E-EC50-414C-B8CF-033C387E0243}"/>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5" name="Rectangle 11">
            <a:extLst>
              <a:ext uri="{FF2B5EF4-FFF2-40B4-BE49-F238E27FC236}">
                <a16:creationId xmlns:a16="http://schemas.microsoft.com/office/drawing/2014/main" id="{313402E4-031E-5E43-BB10-656EE63A0262}"/>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559" name="20xx"/>
          <p:cNvSpPr txBox="1">
            <a:spLocks noGrp="1"/>
          </p:cNvSpPr>
          <p:nvPr>
            <p:ph type="body" sz="quarter" idx="22"/>
          </p:nvPr>
        </p:nvSpPr>
        <p:spPr>
          <a:xfrm>
            <a:off x="781281" y="1385971"/>
            <a:ext cx="7025237" cy="1448602"/>
          </a:xfrm>
          <a:prstGeom prst="rect">
            <a:avLst/>
          </a:prstGeom>
        </p:spPr>
        <p:txBody>
          <a:bodyPr wrap="square">
            <a:spAutoFit/>
          </a:bodyPr>
          <a:lstStyle>
            <a:lvl1pPr marL="0" indent="0">
              <a:lnSpc>
                <a:spcPct val="80000"/>
              </a:lnSpc>
              <a:buSzTx/>
              <a:buFont typeface="Wingdings"/>
              <a:buNone/>
              <a:defRPr sz="5300" b="1">
                <a:solidFill>
                  <a:srgbClr val="8F3C22"/>
                </a:solidFill>
              </a:defRPr>
            </a:lvl1pPr>
          </a:lstStyle>
          <a:p>
            <a:pPr lvl="0"/>
            <a:r>
              <a:rPr lang="en-US"/>
              <a:t>Click to edit Master text styles</a:t>
            </a:r>
          </a:p>
        </p:txBody>
      </p:sp>
      <p:sp>
        <p:nvSpPr>
          <p:cNvPr id="29" name="Line">
            <a:extLst>
              <a:ext uri="{FF2B5EF4-FFF2-40B4-BE49-F238E27FC236}">
                <a16:creationId xmlns:a16="http://schemas.microsoft.com/office/drawing/2014/main" id="{DBF295F6-E59D-B24A-A67D-F5A9507B820E}"/>
              </a:ext>
            </a:extLst>
          </p:cNvPr>
          <p:cNvSpPr/>
          <p:nvPr userDrawn="1"/>
        </p:nvSpPr>
        <p:spPr>
          <a:xfrm>
            <a:off x="760817" y="4356946"/>
            <a:ext cx="10621416" cy="38452"/>
          </a:xfrm>
          <a:prstGeom prst="line">
            <a:avLst/>
          </a:prstGeom>
          <a:ln w="12700">
            <a:solidFill>
              <a:srgbClr val="86B2BA"/>
            </a:solidFill>
            <a:miter/>
          </a:ln>
        </p:spPr>
        <p:txBody>
          <a:bodyPr lIns="45719" rIns="45719"/>
          <a:lstStyle/>
          <a:p>
            <a:pPr algn="ctr">
              <a:spcBef>
                <a:spcPts val="0"/>
              </a:spcBef>
              <a:defRPr sz="1700" i="0">
                <a:solidFill>
                  <a:srgbClr val="FFFFFF"/>
                </a:solidFill>
              </a:defRPr>
            </a:pPr>
            <a:endParaRPr/>
          </a:p>
        </p:txBody>
      </p:sp>
      <p:pic>
        <p:nvPicPr>
          <p:cNvPr id="32" name="Image" descr="Image">
            <a:extLst>
              <a:ext uri="{FF2B5EF4-FFF2-40B4-BE49-F238E27FC236}">
                <a16:creationId xmlns:a16="http://schemas.microsoft.com/office/drawing/2014/main" id="{4FBF1803-8020-3341-955B-FB748CF53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5140" y="559504"/>
            <a:ext cx="1759095" cy="10264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3" name="20xx">
            <a:extLst>
              <a:ext uri="{FF2B5EF4-FFF2-40B4-BE49-F238E27FC236}">
                <a16:creationId xmlns:a16="http://schemas.microsoft.com/office/drawing/2014/main" id="{C446FBBE-90F9-FE49-A2C0-44F39C916B02}"/>
              </a:ext>
            </a:extLst>
          </p:cNvPr>
          <p:cNvSpPr txBox="1">
            <a:spLocks noGrp="1"/>
          </p:cNvSpPr>
          <p:nvPr>
            <p:ph type="body" sz="quarter" idx="27"/>
          </p:nvPr>
        </p:nvSpPr>
        <p:spPr>
          <a:xfrm>
            <a:off x="781281" y="3132844"/>
            <a:ext cx="8854037" cy="338554"/>
          </a:xfrm>
          <a:prstGeom prst="rect">
            <a:avLst/>
          </a:prstGeom>
        </p:spPr>
        <p:txBody>
          <a:bodyPr wrap="square">
            <a:spAutoFit/>
          </a:bodyPr>
          <a:lstStyle>
            <a:lvl1pPr marL="0" indent="0">
              <a:lnSpc>
                <a:spcPct val="80000"/>
              </a:lnSpc>
              <a:buSzTx/>
              <a:buFont typeface="Wingdings"/>
              <a:buNone/>
              <a:defRPr sz="2000" b="0">
                <a:solidFill>
                  <a:srgbClr val="000000"/>
                </a:solidFill>
              </a:defRPr>
            </a:lvl1pPr>
          </a:lstStyle>
          <a:p>
            <a:pPr lvl="0"/>
            <a:r>
              <a:rPr lang="en-US"/>
              <a:t>Click to edit Master text styles</a:t>
            </a:r>
          </a:p>
        </p:txBody>
      </p:sp>
      <p:sp>
        <p:nvSpPr>
          <p:cNvPr id="34" name="20xx">
            <a:extLst>
              <a:ext uri="{FF2B5EF4-FFF2-40B4-BE49-F238E27FC236}">
                <a16:creationId xmlns:a16="http://schemas.microsoft.com/office/drawing/2014/main" id="{A9E2AA5E-3A98-B342-B591-95BCEFFEBC6A}"/>
              </a:ext>
            </a:extLst>
          </p:cNvPr>
          <p:cNvSpPr txBox="1">
            <a:spLocks noGrp="1"/>
          </p:cNvSpPr>
          <p:nvPr>
            <p:ph type="body" sz="quarter" idx="28"/>
          </p:nvPr>
        </p:nvSpPr>
        <p:spPr>
          <a:xfrm>
            <a:off x="781282"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5" name="20xx">
            <a:extLst>
              <a:ext uri="{FF2B5EF4-FFF2-40B4-BE49-F238E27FC236}">
                <a16:creationId xmlns:a16="http://schemas.microsoft.com/office/drawing/2014/main" id="{005CC017-FEC2-2043-9294-1827E499E534}"/>
              </a:ext>
            </a:extLst>
          </p:cNvPr>
          <p:cNvSpPr txBox="1">
            <a:spLocks noGrp="1"/>
          </p:cNvSpPr>
          <p:nvPr>
            <p:ph type="body" sz="quarter" idx="29"/>
          </p:nvPr>
        </p:nvSpPr>
        <p:spPr>
          <a:xfrm>
            <a:off x="4732524"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
        <p:nvSpPr>
          <p:cNvPr id="36" name="20xx">
            <a:extLst>
              <a:ext uri="{FF2B5EF4-FFF2-40B4-BE49-F238E27FC236}">
                <a16:creationId xmlns:a16="http://schemas.microsoft.com/office/drawing/2014/main" id="{4CB16539-8793-BF47-86A3-A604AE4DAC0F}"/>
              </a:ext>
            </a:extLst>
          </p:cNvPr>
          <p:cNvSpPr txBox="1">
            <a:spLocks noGrp="1"/>
          </p:cNvSpPr>
          <p:nvPr>
            <p:ph type="body" sz="quarter" idx="30"/>
          </p:nvPr>
        </p:nvSpPr>
        <p:spPr>
          <a:xfrm>
            <a:off x="8853455" y="4836759"/>
            <a:ext cx="2371351" cy="488339"/>
          </a:xfrm>
          <a:prstGeom prst="rect">
            <a:avLst/>
          </a:prstGeom>
        </p:spPr>
        <p:txBody>
          <a:bodyPr wrap="square">
            <a:spAutoFit/>
          </a:bodyPr>
          <a:lstStyle>
            <a:lvl1pPr marL="0" indent="0">
              <a:lnSpc>
                <a:spcPct val="80000"/>
              </a:lnSpc>
              <a:buSzTx/>
              <a:buFont typeface="Wingdings"/>
              <a:buNone/>
              <a:defRPr sz="1400" b="0">
                <a:solidFill>
                  <a:srgbClr val="000000"/>
                </a:solidFill>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36553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hort Content - Logo Card">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08786A74-AF7F-6C4E-B4DA-1BCFDC8663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27" name="Rectangle 26">
            <a:extLst>
              <a:ext uri="{FF2B5EF4-FFF2-40B4-BE49-F238E27FC236}">
                <a16:creationId xmlns:a16="http://schemas.microsoft.com/office/drawing/2014/main" id="{473252D1-5064-894D-A2A5-572B2EAE35DA}"/>
              </a:ext>
            </a:extLst>
          </p:cNvPr>
          <p:cNvSpPr/>
          <p:nvPr userDrawn="1"/>
        </p:nvSpPr>
        <p:spPr>
          <a:xfrm>
            <a:off x="2234070" y="1173371"/>
            <a:ext cx="7723860" cy="4791261"/>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18" name="Date Placeholder 1">
            <a:extLst>
              <a:ext uri="{FF2B5EF4-FFF2-40B4-BE49-F238E27FC236}">
                <a16:creationId xmlns:a16="http://schemas.microsoft.com/office/drawing/2014/main" id="{84F94A20-9A10-A447-8410-F3806EDC1240}"/>
              </a:ext>
            </a:extLst>
          </p:cNvPr>
          <p:cNvSpPr txBox="1">
            <a:spLocks noGrp="1"/>
          </p:cNvSpPr>
          <p:nvPr>
            <p:ph type="body" idx="26" hasCustomPrompt="1"/>
          </p:nvPr>
        </p:nvSpPr>
        <p:spPr>
          <a:xfrm>
            <a:off x="2712037" y="3893130"/>
            <a:ext cx="6767926" cy="1648688"/>
          </a:xfrm>
          <a:prstGeom prst="rect">
            <a:avLst/>
          </a:prstGeom>
        </p:spPr>
        <p:txBody>
          <a:bodyPr anchor="t">
            <a:noAutofit/>
          </a:bodyPr>
          <a:lstStyle>
            <a:lvl1pPr marL="0" indent="0" algn="ctr">
              <a:lnSpc>
                <a:spcPct val="110000"/>
              </a:lnSpc>
              <a:buNone/>
              <a:defRPr sz="6000" b="1">
                <a:solidFill>
                  <a:srgbClr val="8F3C22"/>
                </a:solidFill>
              </a:defRPr>
            </a:lvl1pPr>
          </a:lstStyle>
          <a:p>
            <a:pPr lvl="0"/>
            <a:r>
              <a:rPr lang="en-US"/>
              <a:t>Placeholder</a:t>
            </a:r>
          </a:p>
        </p:txBody>
      </p:sp>
      <p:pic>
        <p:nvPicPr>
          <p:cNvPr id="28" name="Image" descr="Image">
            <a:extLst>
              <a:ext uri="{FF2B5EF4-FFF2-40B4-BE49-F238E27FC236}">
                <a16:creationId xmlns:a16="http://schemas.microsoft.com/office/drawing/2014/main" id="{03D24785-A498-1648-9A7B-7A9EECAD1B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4752" y="1488000"/>
            <a:ext cx="2762496" cy="16118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sp>
        <p:nvSpPr>
          <p:cNvPr id="30" name="Line">
            <a:extLst>
              <a:ext uri="{FF2B5EF4-FFF2-40B4-BE49-F238E27FC236}">
                <a16:creationId xmlns:a16="http://schemas.microsoft.com/office/drawing/2014/main" id="{7029621A-77CE-FC4C-A33A-D8981FBD004D}"/>
              </a:ext>
            </a:extLst>
          </p:cNvPr>
          <p:cNvSpPr/>
          <p:nvPr userDrawn="1"/>
        </p:nvSpPr>
        <p:spPr>
          <a:xfrm>
            <a:off x="2712037" y="3414510"/>
            <a:ext cx="6767926" cy="1"/>
          </a:xfrm>
          <a:prstGeom prst="line">
            <a:avLst/>
          </a:prstGeom>
          <a:ln w="12700">
            <a:solidFill>
              <a:srgbClr val="8F3C22"/>
            </a:solidFill>
            <a:miter/>
          </a:ln>
        </p:spPr>
        <p:txBody>
          <a:bodyPr lIns="45719" rIns="45719"/>
          <a:lstStyle/>
          <a:p>
            <a:pPr algn="ctr">
              <a:spcBef>
                <a:spcPts val="0"/>
              </a:spcBef>
              <a:defRPr sz="1700" i="0">
                <a:solidFill>
                  <a:srgbClr val="FFFFFF"/>
                </a:solidFill>
              </a:defRPr>
            </a:pPr>
            <a:endParaRPr/>
          </a:p>
        </p:txBody>
      </p:sp>
    </p:spTree>
    <p:extLst>
      <p:ext uri="{BB962C8B-B14F-4D97-AF65-F5344CB8AC3E}">
        <p14:creationId xmlns:p14="http://schemas.microsoft.com/office/powerpoint/2010/main" val="277529217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hort Content - Stump &amp; Logo">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E9BA713B-D5BC-4A4F-B38F-9D1A283CA3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l="5420" t="29083" r="20765" b="29083"/>
          <a:stretch/>
        </p:blipFill>
        <p:spPr>
          <a:xfrm>
            <a:off x="388801" y="389088"/>
            <a:ext cx="11414399" cy="6468911"/>
          </a:xfrm>
          <a:prstGeom prst="rect">
            <a:avLst/>
          </a:prstGeom>
          <a:ln w="12700">
            <a:miter lim="400000"/>
          </a:ln>
        </p:spPr>
      </p:pic>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hasCustomPrompt="1"/>
          </p:nvPr>
        </p:nvSpPr>
        <p:spPr>
          <a:xfrm>
            <a:off x="1523999" y="1226966"/>
            <a:ext cx="9144000" cy="2052159"/>
          </a:xfrm>
          <a:prstGeom prst="rect">
            <a:avLst/>
          </a:prstGeom>
        </p:spPr>
        <p:txBody>
          <a:bodyPr anchor="ctr">
            <a:noAutofit/>
          </a:bodyPr>
          <a:lstStyle>
            <a:lvl1pPr marL="0" indent="0" algn="ctr">
              <a:lnSpc>
                <a:spcPct val="100000"/>
              </a:lnSpc>
              <a:buNone/>
              <a:defRPr sz="6000" b="1" i="0">
                <a:solidFill>
                  <a:srgbClr val="8F3C22"/>
                </a:solidFill>
              </a:defRPr>
            </a:lvl1pPr>
          </a:lstStyle>
          <a:p>
            <a:pPr lvl="0"/>
            <a:r>
              <a:rPr lang="en-US"/>
              <a:t>Click to Edit Placeholder</a:t>
            </a:r>
          </a:p>
        </p:txBody>
      </p:sp>
      <p:pic>
        <p:nvPicPr>
          <p:cNvPr id="15" name="Image" descr="Image">
            <a:extLst>
              <a:ext uri="{FF2B5EF4-FFF2-40B4-BE49-F238E27FC236}">
                <a16:creationId xmlns:a16="http://schemas.microsoft.com/office/drawing/2014/main" id="{23BF1E9A-7677-4BDE-9325-C22AB7B1D5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6082" y="3796981"/>
            <a:ext cx="3919836" cy="2287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372255092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hort Content - Vertical Image &amp; Logo">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E9BA713B-D5BC-4A4F-B38F-9D1A283CA3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hasCustomPrompt="1"/>
          </p:nvPr>
        </p:nvSpPr>
        <p:spPr>
          <a:xfrm>
            <a:off x="536579" y="691193"/>
            <a:ext cx="5407609" cy="1885751"/>
          </a:xfrm>
          <a:prstGeom prst="rect">
            <a:avLst/>
          </a:prstGeom>
        </p:spPr>
        <p:txBody>
          <a:bodyPr anchor="ctr">
            <a:noAutofit/>
          </a:bodyPr>
          <a:lstStyle>
            <a:lvl1pPr marL="0" indent="0" algn="ctr">
              <a:lnSpc>
                <a:spcPct val="100000"/>
              </a:lnSpc>
              <a:buNone/>
              <a:defRPr sz="6000" b="1" i="0">
                <a:solidFill>
                  <a:srgbClr val="8F3C22"/>
                </a:solidFill>
              </a:defRPr>
            </a:lvl1pPr>
          </a:lstStyle>
          <a:p>
            <a:pPr lvl="0"/>
            <a:r>
              <a:rPr lang="en-US"/>
              <a:t>PLACEHOLDER</a:t>
            </a:r>
          </a:p>
        </p:txBody>
      </p:sp>
      <p:sp>
        <p:nvSpPr>
          <p:cNvPr id="3" name="Picture Placeholder 2">
            <a:extLst>
              <a:ext uri="{FF2B5EF4-FFF2-40B4-BE49-F238E27FC236}">
                <a16:creationId xmlns:a16="http://schemas.microsoft.com/office/drawing/2014/main" id="{CAEF9080-3E48-4D00-B8ED-89C7EA07795B}"/>
              </a:ext>
            </a:extLst>
          </p:cNvPr>
          <p:cNvSpPr>
            <a:spLocks noGrp="1"/>
          </p:cNvSpPr>
          <p:nvPr>
            <p:ph type="pic" sz="quarter" idx="30"/>
          </p:nvPr>
        </p:nvSpPr>
        <p:spPr>
          <a:xfrm>
            <a:off x="6096000" y="389090"/>
            <a:ext cx="5711077" cy="6468910"/>
          </a:xfrm>
        </p:spPr>
        <p:txBody>
          <a:bodyPr/>
          <a:lstStyle/>
          <a:p>
            <a:endParaRPr lang="en-US"/>
          </a:p>
        </p:txBody>
      </p:sp>
      <p:pic>
        <p:nvPicPr>
          <p:cNvPr id="21" name="Picture 20" descr="Icon&#10;&#10;Description automatically generated with low confidence">
            <a:extLst>
              <a:ext uri="{FF2B5EF4-FFF2-40B4-BE49-F238E27FC236}">
                <a16:creationId xmlns:a16="http://schemas.microsoft.com/office/drawing/2014/main" id="{B5424475-3D1F-400F-AB02-797CE049252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36155" y="2775152"/>
            <a:ext cx="2012490" cy="3547176"/>
          </a:xfrm>
          <a:prstGeom prst="rect">
            <a:avLst/>
          </a:prstGeom>
        </p:spPr>
      </p:pic>
    </p:spTree>
    <p:extLst>
      <p:ext uri="{BB962C8B-B14F-4D97-AF65-F5344CB8AC3E}">
        <p14:creationId xmlns:p14="http://schemas.microsoft.com/office/powerpoint/2010/main" val="416176764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hort Content - Vertical Image">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E9BA713B-D5BC-4A4F-B38F-9D1A283CA3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hasCustomPrompt="1"/>
          </p:nvPr>
        </p:nvSpPr>
        <p:spPr>
          <a:xfrm>
            <a:off x="577656" y="2140493"/>
            <a:ext cx="5329489" cy="2966102"/>
          </a:xfrm>
          <a:prstGeom prst="rect">
            <a:avLst/>
          </a:prstGeom>
        </p:spPr>
        <p:txBody>
          <a:bodyPr anchor="ctr">
            <a:noAutofit/>
          </a:bodyPr>
          <a:lstStyle>
            <a:lvl1pPr marL="0" indent="0" algn="ctr">
              <a:lnSpc>
                <a:spcPct val="100000"/>
              </a:lnSpc>
              <a:buNone/>
              <a:defRPr sz="6000" b="1" i="0">
                <a:solidFill>
                  <a:srgbClr val="8F3C22"/>
                </a:solidFill>
              </a:defRPr>
            </a:lvl1pPr>
          </a:lstStyle>
          <a:p>
            <a:pPr lvl="0"/>
            <a:r>
              <a:rPr lang="en-US"/>
              <a:t>CLICK TO EDIT PLACEHOLDER</a:t>
            </a:r>
          </a:p>
        </p:txBody>
      </p:sp>
      <p:sp>
        <p:nvSpPr>
          <p:cNvPr id="3" name="Picture Placeholder 2">
            <a:extLst>
              <a:ext uri="{FF2B5EF4-FFF2-40B4-BE49-F238E27FC236}">
                <a16:creationId xmlns:a16="http://schemas.microsoft.com/office/drawing/2014/main" id="{CAEF9080-3E48-4D00-B8ED-89C7EA07795B}"/>
              </a:ext>
            </a:extLst>
          </p:cNvPr>
          <p:cNvSpPr>
            <a:spLocks noGrp="1"/>
          </p:cNvSpPr>
          <p:nvPr>
            <p:ph type="pic" sz="quarter" idx="30"/>
          </p:nvPr>
        </p:nvSpPr>
        <p:spPr>
          <a:xfrm>
            <a:off x="6096000" y="389090"/>
            <a:ext cx="5711077" cy="6468910"/>
          </a:xfrm>
        </p:spPr>
        <p:txBody>
          <a:bodyPr/>
          <a:lstStyle/>
          <a:p>
            <a:endParaRPr lang="en-US"/>
          </a:p>
        </p:txBody>
      </p:sp>
    </p:spTree>
    <p:extLst>
      <p:ext uri="{BB962C8B-B14F-4D97-AF65-F5344CB8AC3E}">
        <p14:creationId xmlns:p14="http://schemas.microsoft.com/office/powerpoint/2010/main" val="220211981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hort Content - Tree Stump Icon">
    <p:spTree>
      <p:nvGrpSpPr>
        <p:cNvPr id="1" name=""/>
        <p:cNvGrpSpPr/>
        <p:nvPr/>
      </p:nvGrpSpPr>
      <p:grpSpPr>
        <a:xfrm>
          <a:off x="0" y="0"/>
          <a:ext cx="0" cy="0"/>
          <a:chOff x="0" y="0"/>
          <a:chExt cx="0" cy="0"/>
        </a:xfrm>
      </p:grpSpPr>
      <p:pic>
        <p:nvPicPr>
          <p:cNvPr id="15" name="Stocksy_comp_685326.jpg" descr="Stocksy_comp_685326.jpg">
            <a:extLst>
              <a:ext uri="{FF2B5EF4-FFF2-40B4-BE49-F238E27FC236}">
                <a16:creationId xmlns:a16="http://schemas.microsoft.com/office/drawing/2014/main" id="{B73B7D68-7F3B-6447-8FDD-A7235EE037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71873"/>
          </a:xfrm>
          <a:prstGeom prst="rect">
            <a:avLst/>
          </a:prstGeom>
          <a:ln w="12700">
            <a:miter lim="400000"/>
          </a:ln>
        </p:spPr>
      </p:pic>
      <p:sp>
        <p:nvSpPr>
          <p:cNvPr id="19" name="Rectangle 11">
            <a:extLst>
              <a:ext uri="{FF2B5EF4-FFF2-40B4-BE49-F238E27FC236}">
                <a16:creationId xmlns:a16="http://schemas.microsoft.com/office/drawing/2014/main" id="{D6207BBB-312E-9F43-A5B6-1492F588FF87}"/>
              </a:ext>
            </a:extLst>
          </p:cNvPr>
          <p:cNvSpPr/>
          <p:nvPr userDrawn="1"/>
        </p:nvSpPr>
        <p:spPr>
          <a:xfrm>
            <a:off x="234755" y="230293"/>
            <a:ext cx="11722195" cy="6593932"/>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3" name="Rectangle 11">
            <a:extLst>
              <a:ext uri="{FF2B5EF4-FFF2-40B4-BE49-F238E27FC236}">
                <a16:creationId xmlns:a16="http://schemas.microsoft.com/office/drawing/2014/main" id="{1443DE80-C51C-834B-B964-5B617DA76B32}"/>
              </a:ext>
            </a:extLst>
          </p:cNvPr>
          <p:cNvSpPr/>
          <p:nvPr userDrawn="1"/>
        </p:nvSpPr>
        <p:spPr>
          <a:xfrm>
            <a:off x="386861"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8" name="Rectangle 11">
            <a:extLst>
              <a:ext uri="{FF2B5EF4-FFF2-40B4-BE49-F238E27FC236}">
                <a16:creationId xmlns:a16="http://schemas.microsoft.com/office/drawing/2014/main" id="{954708A1-CAD0-2945-B903-559222A7E77B}"/>
              </a:ext>
            </a:extLst>
          </p:cNvPr>
          <p:cNvSpPr/>
          <p:nvPr userDrawn="1"/>
        </p:nvSpPr>
        <p:spPr>
          <a:xfrm>
            <a:off x="0" y="3087871"/>
            <a:ext cx="12192000" cy="3784002"/>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hasCustomPrompt="1"/>
          </p:nvPr>
        </p:nvSpPr>
        <p:spPr>
          <a:xfrm>
            <a:off x="927768" y="2554312"/>
            <a:ext cx="5360412" cy="2138463"/>
          </a:xfrm>
          <a:prstGeom prst="rect">
            <a:avLst/>
          </a:prstGeom>
        </p:spPr>
        <p:txBody>
          <a:bodyPr anchor="ctr">
            <a:noAutofit/>
          </a:bodyPr>
          <a:lstStyle>
            <a:lvl1pPr marL="0" indent="0" algn="ctr">
              <a:lnSpc>
                <a:spcPct val="100000"/>
              </a:lnSpc>
              <a:buNone/>
              <a:defRPr sz="6000" b="1" i="0">
                <a:solidFill>
                  <a:srgbClr val="8F3C22"/>
                </a:solidFill>
              </a:defRPr>
            </a:lvl1pPr>
          </a:lstStyle>
          <a:p>
            <a:pPr lvl="0"/>
            <a:r>
              <a:rPr lang="en-US"/>
              <a:t>CLICK TO EDIT PLACEHOLDER</a:t>
            </a:r>
          </a:p>
        </p:txBody>
      </p:sp>
      <p:pic>
        <p:nvPicPr>
          <p:cNvPr id="9" name="Picture 8">
            <a:extLst>
              <a:ext uri="{FF2B5EF4-FFF2-40B4-BE49-F238E27FC236}">
                <a16:creationId xmlns:a16="http://schemas.microsoft.com/office/drawing/2014/main" id="{E5E0EEE1-D26B-4C7C-A2C2-D72B0A17702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1610" y="1415107"/>
            <a:ext cx="4937770" cy="4785370"/>
          </a:xfrm>
          <a:prstGeom prst="rect">
            <a:avLst/>
          </a:prstGeom>
        </p:spPr>
      </p:pic>
    </p:spTree>
    <p:extLst>
      <p:ext uri="{BB962C8B-B14F-4D97-AF65-F5344CB8AC3E}">
        <p14:creationId xmlns:p14="http://schemas.microsoft.com/office/powerpoint/2010/main" val="159630757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hort Content - Horizontal Image">
    <p:spTree>
      <p:nvGrpSpPr>
        <p:cNvPr id="1" name=""/>
        <p:cNvGrpSpPr/>
        <p:nvPr/>
      </p:nvGrpSpPr>
      <p:grpSpPr>
        <a:xfrm>
          <a:off x="0" y="0"/>
          <a:ext cx="0" cy="0"/>
          <a:chOff x="0" y="0"/>
          <a:chExt cx="0" cy="0"/>
        </a:xfrm>
      </p:grpSpPr>
      <p:pic>
        <p:nvPicPr>
          <p:cNvPr id="11" name="Stocksy_comp_685326.jpg" descr="Stocksy_comp_685326.jpg">
            <a:extLst>
              <a:ext uri="{FF2B5EF4-FFF2-40B4-BE49-F238E27FC236}">
                <a16:creationId xmlns:a16="http://schemas.microsoft.com/office/drawing/2014/main" id="{E9BA713B-D5BC-4A4F-B38F-9D1A283CA3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ln w="12700">
            <a:miter lim="400000"/>
          </a:ln>
        </p:spPr>
      </p:pic>
      <p:sp>
        <p:nvSpPr>
          <p:cNvPr id="18" name="Rectangle 11">
            <a:extLst>
              <a:ext uri="{FF2B5EF4-FFF2-40B4-BE49-F238E27FC236}">
                <a16:creationId xmlns:a16="http://schemas.microsoft.com/office/drawing/2014/main" id="{46557D9D-56AD-AD42-B7AF-142113CE3FF1}"/>
              </a:ext>
            </a:extLst>
          </p:cNvPr>
          <p:cNvSpPr/>
          <p:nvPr userDrawn="1"/>
        </p:nvSpPr>
        <p:spPr>
          <a:xfrm>
            <a:off x="236694" y="230293"/>
            <a:ext cx="11722195" cy="6627707"/>
          </a:xfrm>
          <a:prstGeom prst="rect">
            <a:avLst/>
          </a:prstGeom>
          <a:solidFill>
            <a:srgbClr val="3E4335"/>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19" name="Rectangle 11">
            <a:extLst>
              <a:ext uri="{FF2B5EF4-FFF2-40B4-BE49-F238E27FC236}">
                <a16:creationId xmlns:a16="http://schemas.microsoft.com/office/drawing/2014/main" id="{C3957D5F-43CB-094D-BBDB-E0DFABC9A2F1}"/>
              </a:ext>
            </a:extLst>
          </p:cNvPr>
          <p:cNvSpPr/>
          <p:nvPr userDrawn="1"/>
        </p:nvSpPr>
        <p:spPr>
          <a:xfrm>
            <a:off x="388800" y="389089"/>
            <a:ext cx="11418277" cy="6468911"/>
          </a:xfrm>
          <a:prstGeom prst="rect">
            <a:avLst/>
          </a:prstGeom>
          <a:solidFill>
            <a:srgbClr val="FFFFFF"/>
          </a:solidFill>
          <a:ln w="152400">
            <a:noFill/>
            <a:miter/>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sp>
        <p:nvSpPr>
          <p:cNvPr id="20" name="Rectangle 11">
            <a:extLst>
              <a:ext uri="{FF2B5EF4-FFF2-40B4-BE49-F238E27FC236}">
                <a16:creationId xmlns:a16="http://schemas.microsoft.com/office/drawing/2014/main" id="{66196052-AE42-B24F-9402-D74C12A4455B}"/>
              </a:ext>
            </a:extLst>
          </p:cNvPr>
          <p:cNvSpPr/>
          <p:nvPr userDrawn="1"/>
        </p:nvSpPr>
        <p:spPr>
          <a:xfrm>
            <a:off x="0" y="3087871"/>
            <a:ext cx="12192000" cy="3770130"/>
          </a:xfrm>
          <a:prstGeom prst="rect">
            <a:avLst/>
          </a:prstGeom>
          <a:gradFill>
            <a:gsLst>
              <a:gs pos="0">
                <a:srgbClr val="F7F3F2">
                  <a:alpha val="0"/>
                </a:srgbClr>
              </a:gs>
              <a:gs pos="100000">
                <a:srgbClr val="FFFFFF"/>
              </a:gs>
            </a:gsLst>
            <a:lin ang="5400000"/>
          </a:gradFill>
          <a:ln w="12700">
            <a:miter lim="400000"/>
          </a:ln>
        </p:spPr>
        <p:txBody>
          <a:bodyPr lIns="45719" rIns="45719" anchor="ctr"/>
          <a:lstStyle/>
          <a:p>
            <a:pPr algn="ctr">
              <a:spcBef>
                <a:spcPts val="0"/>
              </a:spcBef>
              <a:defRPr sz="1800" i="0">
                <a:solidFill>
                  <a:srgbClr val="FFFFFF"/>
                </a:solidFill>
                <a:latin typeface="Times New Roman"/>
                <a:ea typeface="Times New Roman"/>
                <a:cs typeface="Times New Roman"/>
                <a:sym typeface="Times New Roman"/>
              </a:defRPr>
            </a:pPr>
            <a:endParaRPr/>
          </a:p>
        </p:txBody>
      </p:sp>
      <p:pic>
        <p:nvPicPr>
          <p:cNvPr id="16" name="Image" descr="Image">
            <a:extLst>
              <a:ext uri="{FF2B5EF4-FFF2-40B4-BE49-F238E27FC236}">
                <a16:creationId xmlns:a16="http://schemas.microsoft.com/office/drawing/2014/main" id="{A697DB39-0056-C74A-BEF1-CAA2738E5811}"/>
              </a:ext>
            </a:extLst>
          </p:cNvPr>
          <p:cNvPicPr>
            <a:picLocks noChangeAspect="1"/>
          </p:cNvPicPr>
          <p:nvPr userDrawn="1"/>
        </p:nvPicPr>
        <p:blipFill rotWithShape="1">
          <a:blip r:embed="rId3" cstate="print">
            <a:alphaModFix amt="39375"/>
            <a:extLst>
              <a:ext uri="{28A0092B-C50C-407E-A947-70E740481C1C}">
                <a14:useLocalDpi xmlns:a14="http://schemas.microsoft.com/office/drawing/2010/main" val="0"/>
              </a:ext>
            </a:extLst>
          </a:blip>
          <a:srcRect l="5420" t="29083" r="20765" b="29083"/>
          <a:stretch/>
        </p:blipFill>
        <p:spPr>
          <a:xfrm>
            <a:off x="388801" y="389088"/>
            <a:ext cx="11414399" cy="6468911"/>
          </a:xfrm>
          <a:prstGeom prst="rect">
            <a:avLst/>
          </a:prstGeom>
          <a:ln w="12700">
            <a:miter lim="400000"/>
          </a:ln>
        </p:spPr>
      </p:pic>
      <p:sp>
        <p:nvSpPr>
          <p:cNvPr id="17" name="Date Placeholder 1">
            <a:extLst>
              <a:ext uri="{FF2B5EF4-FFF2-40B4-BE49-F238E27FC236}">
                <a16:creationId xmlns:a16="http://schemas.microsoft.com/office/drawing/2014/main" id="{B579BC24-DE55-3C44-BC98-F717E6E4EE9D}"/>
              </a:ext>
            </a:extLst>
          </p:cNvPr>
          <p:cNvSpPr txBox="1">
            <a:spLocks noGrp="1"/>
          </p:cNvSpPr>
          <p:nvPr>
            <p:ph type="body" idx="29" hasCustomPrompt="1"/>
          </p:nvPr>
        </p:nvSpPr>
        <p:spPr>
          <a:xfrm>
            <a:off x="1524000" y="742539"/>
            <a:ext cx="9144000" cy="1353951"/>
          </a:xfrm>
          <a:prstGeom prst="rect">
            <a:avLst/>
          </a:prstGeom>
        </p:spPr>
        <p:txBody>
          <a:bodyPr anchor="ctr">
            <a:noAutofit/>
          </a:bodyPr>
          <a:lstStyle>
            <a:lvl1pPr marL="0" indent="0" algn="ctr">
              <a:lnSpc>
                <a:spcPct val="100000"/>
              </a:lnSpc>
              <a:buNone/>
              <a:defRPr sz="6000" b="1" i="0">
                <a:solidFill>
                  <a:srgbClr val="8F3C22"/>
                </a:solidFill>
              </a:defRPr>
            </a:lvl1pPr>
          </a:lstStyle>
          <a:p>
            <a:pPr lvl="0"/>
            <a:r>
              <a:rPr lang="en-US"/>
              <a:t>Click to Edit Placeholder</a:t>
            </a:r>
          </a:p>
        </p:txBody>
      </p:sp>
      <p:pic>
        <p:nvPicPr>
          <p:cNvPr id="15" name="Image" descr="Image">
            <a:extLst>
              <a:ext uri="{FF2B5EF4-FFF2-40B4-BE49-F238E27FC236}">
                <a16:creationId xmlns:a16="http://schemas.microsoft.com/office/drawing/2014/main" id="{23BF1E9A-7677-4BDE-9325-C22AB7B1D5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98092" y="3429000"/>
            <a:ext cx="3919836" cy="2287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 name="Screen Shot 2021-07-29 at 2.38.14 PM.png">
            <a:extLst>
              <a:ext uri="{FF2B5EF4-FFF2-40B4-BE49-F238E27FC236}">
                <a16:creationId xmlns:a16="http://schemas.microsoft.com/office/drawing/2014/main" id="{E432B78A-CC85-4D6F-A6E1-53098C875504}"/>
              </a:ext>
            </a:extLst>
          </p:cNvPr>
          <p:cNvSpPr>
            <a:spLocks noGrp="1"/>
          </p:cNvSpPr>
          <p:nvPr>
            <p:ph type="pic" sz="half" idx="23"/>
          </p:nvPr>
        </p:nvSpPr>
        <p:spPr>
          <a:xfrm>
            <a:off x="-155689" y="2663983"/>
            <a:ext cx="6576548" cy="4352812"/>
          </a:xfrm>
          <a:prstGeom prst="rect">
            <a:avLst/>
          </a:prstGeom>
          <a:ln w="139700">
            <a:solidFill>
              <a:srgbClr val="3E4435"/>
            </a:solidFill>
            <a:miter lim="800000"/>
          </a:ln>
        </p:spPr>
        <p:txBody>
          <a:bodyPr lIns="91439" rIns="91439" anchor="t">
            <a:noAutofit/>
          </a:bodyPr>
          <a:lstStyle>
            <a:lvl1pPr>
              <a:defRPr/>
            </a:lvl1pPr>
            <a:lvl2pPr marL="342900" indent="0" algn="ctr">
              <a:buNone/>
              <a:defRPr i="1"/>
            </a:lvl2pPr>
            <a:lvl3pPr marL="685800" indent="0">
              <a:buNone/>
              <a:defRPr/>
            </a:lvl3pPr>
          </a:lstStyle>
          <a:p>
            <a:pPr lvl="1"/>
            <a:endParaRPr lang="en-US"/>
          </a:p>
          <a:p>
            <a:pPr lvl="1"/>
            <a:r>
              <a:rPr lang="en-US"/>
              <a:t>Click icon to add picture</a:t>
            </a:r>
          </a:p>
          <a:p>
            <a:pPr lvl="1"/>
            <a:endParaRPr lang="en-US"/>
          </a:p>
          <a:p>
            <a:pPr lvl="1"/>
            <a:r>
              <a:rPr lang="en-US"/>
              <a:t>Note: This picture’s frame runs off screen. You will only see the </a:t>
            </a:r>
            <a:br>
              <a:rPr lang="en-US"/>
            </a:br>
            <a:r>
              <a:rPr lang="en-US"/>
              <a:t>border along the top and right side in final slideshow view.</a:t>
            </a:r>
          </a:p>
        </p:txBody>
      </p:sp>
    </p:spTree>
    <p:extLst>
      <p:ext uri="{BB962C8B-B14F-4D97-AF65-F5344CB8AC3E}">
        <p14:creationId xmlns:p14="http://schemas.microsoft.com/office/powerpoint/2010/main" val="154358166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4FF005D0-1870-4F3B-8F5C-332F28EBE359}"/>
              </a:ext>
            </a:extLst>
          </p:cNvPr>
          <p:cNvPicPr>
            <a:picLocks noChangeAspect="1"/>
          </p:cNvPicPr>
          <p:nvPr userDrawn="1"/>
        </p:nvPicPr>
        <p:blipFill rotWithShape="1">
          <a:blip r:embed="rId2"/>
          <a:srcRect t="11359" b="11460"/>
          <a:stretch/>
        </p:blipFill>
        <p:spPr>
          <a:xfrm>
            <a:off x="228599" y="228592"/>
            <a:ext cx="11734800" cy="5523871"/>
          </a:xfrm>
          <a:prstGeom prst="rect">
            <a:avLst/>
          </a:prstGeom>
        </p:spPr>
      </p:pic>
      <p:pic>
        <p:nvPicPr>
          <p:cNvPr id="5" name="Picture 4">
            <a:extLst>
              <a:ext uri="{FF2B5EF4-FFF2-40B4-BE49-F238E27FC236}">
                <a16:creationId xmlns:a16="http://schemas.microsoft.com/office/drawing/2014/main" id="{C332CC7B-0AA0-4D0F-A926-10C4C19660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6171565"/>
            <a:ext cx="1336674" cy="267335"/>
          </a:xfrm>
          <a:prstGeom prst="rect">
            <a:avLst/>
          </a:prstGeom>
        </p:spPr>
      </p:pic>
      <p:sp>
        <p:nvSpPr>
          <p:cNvPr id="19" name="Rectangle 18">
            <a:extLst>
              <a:ext uri="{FF2B5EF4-FFF2-40B4-BE49-F238E27FC236}">
                <a16:creationId xmlns:a16="http://schemas.microsoft.com/office/drawing/2014/main" id="{1BD25AA2-2475-4155-B31F-4162D27655E9}"/>
              </a:ext>
            </a:extLst>
          </p:cNvPr>
          <p:cNvSpPr/>
          <p:nvPr userDrawn="1"/>
        </p:nvSpPr>
        <p:spPr>
          <a:xfrm>
            <a:off x="5035598" y="1592896"/>
            <a:ext cx="6927801" cy="279526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88" dirty="0"/>
          </a:p>
        </p:txBody>
      </p:sp>
      <p:sp>
        <p:nvSpPr>
          <p:cNvPr id="27" name="Rectangle 26">
            <a:extLst>
              <a:ext uri="{FF2B5EF4-FFF2-40B4-BE49-F238E27FC236}">
                <a16:creationId xmlns:a16="http://schemas.microsoft.com/office/drawing/2014/main" id="{88EFAFB5-5416-4044-A7CD-F32687B881E8}"/>
              </a:ext>
            </a:extLst>
          </p:cNvPr>
          <p:cNvSpPr/>
          <p:nvPr userDrawn="1"/>
        </p:nvSpPr>
        <p:spPr>
          <a:xfrm>
            <a:off x="5674727" y="2010352"/>
            <a:ext cx="1210184"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A97A195-A6BC-471A-9C33-5C6EED0C2121}"/>
              </a:ext>
            </a:extLst>
          </p:cNvPr>
          <p:cNvSpPr/>
          <p:nvPr userDrawn="1"/>
        </p:nvSpPr>
        <p:spPr>
          <a:xfrm>
            <a:off x="5882877" y="2248751"/>
            <a:ext cx="1002033"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ED1B471-2DB7-410E-9D99-379C3F89E48A}"/>
              </a:ext>
            </a:extLst>
          </p:cNvPr>
          <p:cNvSpPr>
            <a:spLocks noGrp="1"/>
          </p:cNvSpPr>
          <p:nvPr>
            <p:ph type="body" sz="quarter" idx="10" hasCustomPrompt="1"/>
          </p:nvPr>
        </p:nvSpPr>
        <p:spPr>
          <a:xfrm>
            <a:off x="7064661" y="2599342"/>
            <a:ext cx="4513257" cy="886397"/>
          </a:xfrm>
        </p:spPr>
        <p:txBody>
          <a:bodyPr tIns="0" bIns="0">
            <a:spAutoFit/>
          </a:bodyPr>
          <a:lstStyle>
            <a:lvl1pPr>
              <a:lnSpc>
                <a:spcPct val="90000"/>
              </a:lnSpc>
              <a:spcBef>
                <a:spcPts val="0"/>
              </a:spcBef>
              <a:defRPr sz="3200" b="1">
                <a:solidFill>
                  <a:schemeClr val="bg1"/>
                </a:solidFill>
              </a:defRPr>
            </a:lvl1pPr>
          </a:lstStyle>
          <a:p>
            <a:pPr lvl="0"/>
            <a:r>
              <a:rPr lang="en-US" dirty="0"/>
              <a:t>Two Line</a:t>
            </a:r>
          </a:p>
          <a:p>
            <a:pPr lvl="0"/>
            <a:r>
              <a:rPr lang="en-US" dirty="0"/>
              <a:t>Main Title</a:t>
            </a:r>
          </a:p>
        </p:txBody>
      </p:sp>
      <p:sp>
        <p:nvSpPr>
          <p:cNvPr id="6" name="Text Placeholder 5">
            <a:extLst>
              <a:ext uri="{FF2B5EF4-FFF2-40B4-BE49-F238E27FC236}">
                <a16:creationId xmlns:a16="http://schemas.microsoft.com/office/drawing/2014/main" id="{642DA468-5627-4CEF-9DDE-BB88E0775023}"/>
              </a:ext>
            </a:extLst>
          </p:cNvPr>
          <p:cNvSpPr>
            <a:spLocks noGrp="1"/>
          </p:cNvSpPr>
          <p:nvPr>
            <p:ph type="body" sz="quarter" idx="11" hasCustomPrompt="1"/>
          </p:nvPr>
        </p:nvSpPr>
        <p:spPr>
          <a:xfrm>
            <a:off x="7064645" y="1942157"/>
            <a:ext cx="4508791" cy="269197"/>
          </a:xfrm>
        </p:spPr>
        <p:txBody>
          <a:bodyPr/>
          <a:lstStyle>
            <a:lvl1pPr>
              <a:spcBef>
                <a:spcPts val="0"/>
              </a:spcBef>
              <a:defRPr sz="1600" b="1">
                <a:solidFill>
                  <a:schemeClr val="bg1"/>
                </a:solidFill>
              </a:defRPr>
            </a:lvl1pPr>
          </a:lstStyle>
          <a:p>
            <a:pPr lvl="0"/>
            <a:r>
              <a:rPr lang="en-US"/>
              <a:t>Client Name</a:t>
            </a:r>
          </a:p>
        </p:txBody>
      </p:sp>
      <p:sp>
        <p:nvSpPr>
          <p:cNvPr id="8" name="Text Placeholder 7">
            <a:extLst>
              <a:ext uri="{FF2B5EF4-FFF2-40B4-BE49-F238E27FC236}">
                <a16:creationId xmlns:a16="http://schemas.microsoft.com/office/drawing/2014/main" id="{75164E6D-B06F-4E1D-9109-084AC478C2B4}"/>
              </a:ext>
            </a:extLst>
          </p:cNvPr>
          <p:cNvSpPr>
            <a:spLocks noGrp="1"/>
          </p:cNvSpPr>
          <p:nvPr>
            <p:ph type="body" sz="quarter" idx="12" hasCustomPrompt="1"/>
          </p:nvPr>
        </p:nvSpPr>
        <p:spPr>
          <a:xfrm>
            <a:off x="7065124" y="3734570"/>
            <a:ext cx="4508312" cy="311862"/>
          </a:xfrm>
        </p:spPr>
        <p:txBody>
          <a:bodyPr/>
          <a:lstStyle>
            <a:lvl1pPr>
              <a:defRPr sz="1600">
                <a:solidFill>
                  <a:schemeClr val="bg1"/>
                </a:solidFill>
              </a:defRPr>
            </a:lvl1pPr>
          </a:lstStyle>
          <a:p>
            <a:pPr lvl="0"/>
            <a:r>
              <a:rPr lang="en-US"/>
              <a:t>Subtitle</a:t>
            </a:r>
          </a:p>
        </p:txBody>
      </p:sp>
      <p:sp>
        <p:nvSpPr>
          <p:cNvPr id="4" name="Text Placeholder 3">
            <a:extLst>
              <a:ext uri="{FF2B5EF4-FFF2-40B4-BE49-F238E27FC236}">
                <a16:creationId xmlns:a16="http://schemas.microsoft.com/office/drawing/2014/main" id="{D022B027-81A5-46AD-AC41-D70F9D3D5C71}"/>
              </a:ext>
            </a:extLst>
          </p:cNvPr>
          <p:cNvSpPr>
            <a:spLocks noGrp="1"/>
          </p:cNvSpPr>
          <p:nvPr>
            <p:ph type="body" sz="quarter" idx="13" hasCustomPrompt="1"/>
          </p:nvPr>
        </p:nvSpPr>
        <p:spPr>
          <a:xfrm>
            <a:off x="7315201" y="6303922"/>
            <a:ext cx="4647862" cy="175433"/>
          </a:xfrm>
        </p:spPr>
        <p:txBody>
          <a:bodyPr wrap="square" tIns="0" bIns="0">
            <a:spAutoFit/>
          </a:bodyPr>
          <a:lstStyle>
            <a:lvl1pPr algn="r">
              <a:defRPr sz="1200">
                <a:solidFill>
                  <a:schemeClr val="accent1"/>
                </a:solidFill>
              </a:defRPr>
            </a:lvl1pPr>
          </a:lstStyle>
          <a:p>
            <a:pPr lvl="0"/>
            <a:r>
              <a:rPr lang="en-US" dirty="0"/>
              <a:t>Date</a:t>
            </a:r>
          </a:p>
        </p:txBody>
      </p:sp>
    </p:spTree>
    <p:extLst>
      <p:ext uri="{BB962C8B-B14F-4D97-AF65-F5344CB8AC3E}">
        <p14:creationId xmlns:p14="http://schemas.microsoft.com/office/powerpoint/2010/main" val="14553359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image" Target="../media/image26.png"/><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theme" Target="../theme/theme2.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20450" y="6262759"/>
            <a:ext cx="209775" cy="215901"/>
          </a:xfrm>
          <a:prstGeom prst="rect">
            <a:avLst/>
          </a:prstGeom>
          <a:ln w="12700">
            <a:miter lim="400000"/>
          </a:ln>
        </p:spPr>
        <p:txBody>
          <a:bodyPr wrap="none" lIns="0" tIns="0" rIns="0" bIns="0">
            <a:spAutoFit/>
          </a:bodyPr>
          <a:lstStyle>
            <a:lvl1pPr defTabSz="685800">
              <a:lnSpc>
                <a:spcPct val="90000"/>
              </a:lnSpc>
              <a:defRPr i="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87" r:id="rId1"/>
    <p:sldLayoutId id="2147483789" r:id="rId2"/>
    <p:sldLayoutId id="2147483787" r:id="rId3"/>
    <p:sldLayoutId id="2147483788" r:id="rId4"/>
    <p:sldLayoutId id="2147483688" r:id="rId5"/>
    <p:sldLayoutId id="2147483689" r:id="rId6"/>
    <p:sldLayoutId id="2147483690" r:id="rId7"/>
    <p:sldLayoutId id="2147483691" r:id="rId8"/>
    <p:sldLayoutId id="2147483692" r:id="rId9"/>
    <p:sldLayoutId id="2147483693" r:id="rId10"/>
    <p:sldLayoutId id="2147483694" r:id="rId11"/>
    <p:sldLayoutId id="2147483729" r:id="rId12"/>
    <p:sldLayoutId id="2147483730" r:id="rId13"/>
    <p:sldLayoutId id="2147483786" r:id="rId14"/>
    <p:sldLayoutId id="2147483731" r:id="rId15"/>
    <p:sldLayoutId id="2147483695" r:id="rId16"/>
    <p:sldLayoutId id="2147483710" r:id="rId17"/>
    <p:sldLayoutId id="2147483709" r:id="rId18"/>
    <p:sldLayoutId id="2147483696" r:id="rId19"/>
    <p:sldLayoutId id="2147483770" r:id="rId20"/>
    <p:sldLayoutId id="2147483771" r:id="rId21"/>
    <p:sldLayoutId id="2147483728" r:id="rId22"/>
    <p:sldLayoutId id="2147483727" r:id="rId23"/>
    <p:sldLayoutId id="2147483698" r:id="rId24"/>
    <p:sldLayoutId id="2147483734" r:id="rId25"/>
    <p:sldLayoutId id="2147483772" r:id="rId26"/>
    <p:sldLayoutId id="2147483773" r:id="rId27"/>
    <p:sldLayoutId id="2147483732" r:id="rId28"/>
    <p:sldLayoutId id="2147483733" r:id="rId29"/>
    <p:sldLayoutId id="2147483699" r:id="rId30"/>
    <p:sldLayoutId id="2147483697" r:id="rId31"/>
    <p:sldLayoutId id="2147483774" r:id="rId32"/>
    <p:sldLayoutId id="2147483775" r:id="rId33"/>
    <p:sldLayoutId id="2147483735" r:id="rId34"/>
    <p:sldLayoutId id="2147483736" r:id="rId35"/>
    <p:sldLayoutId id="2147483701" r:id="rId36"/>
    <p:sldLayoutId id="2147483702" r:id="rId37"/>
    <p:sldLayoutId id="2147483790" r:id="rId38"/>
    <p:sldLayoutId id="2147483776" r:id="rId39"/>
    <p:sldLayoutId id="2147483777" r:id="rId40"/>
    <p:sldLayoutId id="2147483741" r:id="rId41"/>
    <p:sldLayoutId id="2147483742" r:id="rId42"/>
    <p:sldLayoutId id="2147483740" r:id="rId43"/>
    <p:sldLayoutId id="2147483700" r:id="rId44"/>
    <p:sldLayoutId id="2147483778" r:id="rId45"/>
    <p:sldLayoutId id="2147483779" r:id="rId46"/>
    <p:sldLayoutId id="2147483703" r:id="rId47"/>
    <p:sldLayoutId id="2147483737" r:id="rId48"/>
    <p:sldLayoutId id="2147483738" r:id="rId49"/>
    <p:sldLayoutId id="2147483739" r:id="rId50"/>
    <p:sldLayoutId id="2147483745" r:id="rId51"/>
    <p:sldLayoutId id="2147483744" r:id="rId52"/>
    <p:sldLayoutId id="2147483743" r:id="rId53"/>
    <p:sldLayoutId id="2147483704" r:id="rId54"/>
    <p:sldLayoutId id="2147483747" r:id="rId55"/>
    <p:sldLayoutId id="2147483746" r:id="rId56"/>
    <p:sldLayoutId id="2147483748" r:id="rId57"/>
    <p:sldLayoutId id="2147483705" r:id="rId58"/>
    <p:sldLayoutId id="2147483751" r:id="rId59"/>
    <p:sldLayoutId id="2147483750" r:id="rId60"/>
    <p:sldLayoutId id="2147483749" r:id="rId61"/>
    <p:sldLayoutId id="2147483752" r:id="rId62"/>
    <p:sldLayoutId id="2147483754" r:id="rId63"/>
    <p:sldLayoutId id="2147483753" r:id="rId64"/>
    <p:sldLayoutId id="2147483706" r:id="rId65"/>
    <p:sldLayoutId id="2147483755" r:id="rId66"/>
    <p:sldLayoutId id="2147483707" r:id="rId67"/>
    <p:sldLayoutId id="2147483756" r:id="rId68"/>
    <p:sldLayoutId id="2147483757" r:id="rId69"/>
    <p:sldLayoutId id="2147483758" r:id="rId70"/>
    <p:sldLayoutId id="2147483724" r:id="rId71"/>
    <p:sldLayoutId id="2147483759" r:id="rId72"/>
    <p:sldLayoutId id="2147483760" r:id="rId73"/>
    <p:sldLayoutId id="2147483761" r:id="rId74"/>
    <p:sldLayoutId id="2147483723" r:id="rId75"/>
    <p:sldLayoutId id="2147483762" r:id="rId76"/>
    <p:sldLayoutId id="2147483763" r:id="rId77"/>
    <p:sldLayoutId id="2147483766" r:id="rId78"/>
    <p:sldLayoutId id="2147483765" r:id="rId79"/>
    <p:sldLayoutId id="2147483725" r:id="rId80"/>
    <p:sldLayoutId id="2147483764" r:id="rId81"/>
    <p:sldLayoutId id="2147483769" r:id="rId82"/>
    <p:sldLayoutId id="2147483768" r:id="rId83"/>
    <p:sldLayoutId id="2147483767" r:id="rId84"/>
    <p:sldLayoutId id="2147483726" r:id="rId85"/>
    <p:sldLayoutId id="2147483782" r:id="rId86"/>
    <p:sldLayoutId id="2147483781" r:id="rId87"/>
    <p:sldLayoutId id="2147483780" r:id="rId88"/>
    <p:sldLayoutId id="2147483784" r:id="rId89"/>
    <p:sldLayoutId id="2147483783" r:id="rId90"/>
    <p:sldLayoutId id="2147483708" r:id="rId91"/>
    <p:sldLayoutId id="2147483785" r:id="rId92"/>
    <p:sldLayoutId id="2147483791" r:id="rId93"/>
    <p:sldLayoutId id="2147483797" r:id="rId94"/>
    <p:sldLayoutId id="2147483796" r:id="rId95"/>
    <p:sldLayoutId id="2147483798" r:id="rId96"/>
    <p:sldLayoutId id="2147483795" r:id="rId97"/>
    <p:sldLayoutId id="2147483799" r:id="rId98"/>
  </p:sldLayoutIdLst>
  <p:transition spd="med"/>
  <p:txStyles>
    <p:titleStyle>
      <a:lvl1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1pPr>
      <a:lvl2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2pPr>
      <a:lvl3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3pPr>
      <a:lvl4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4pPr>
      <a:lvl5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5pPr>
      <a:lvl6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6pPr>
      <a:lvl7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7pPr>
      <a:lvl8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8pPr>
      <a:lvl9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9pPr>
    </p:titleStyle>
    <p:bodyStyle>
      <a:lvl1pPr marL="133350" marR="0" indent="-133350"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1pPr>
      <a:lvl2pPr marL="502919" marR="0" indent="-160019"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2pPr>
      <a:lvl3pPr marL="8704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3pPr>
      <a:lvl4pPr marL="12287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4pPr>
      <a:lvl5pPr marL="15716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5pPr>
      <a:lvl6pPr marL="18991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6pPr>
      <a:lvl7pPr marL="22420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7pPr>
      <a:lvl8pPr marL="25849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8pPr>
      <a:lvl9pPr marL="29278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9pPr>
    </p:bodyStyle>
    <p:otherStyle>
      <a:lvl1pPr marL="0" marR="0" indent="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1pPr>
      <a:lvl2pPr marL="0" marR="0" indent="4572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2pPr>
      <a:lvl3pPr marL="0" marR="0" indent="9144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3pPr>
      <a:lvl4pPr marL="0" marR="0" indent="13716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4pPr>
      <a:lvl5pPr marL="0" marR="0" indent="18288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5pPr>
      <a:lvl6pPr marL="0" marR="0" indent="22860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6pPr>
      <a:lvl7pPr marL="0" marR="0" indent="27432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7pPr>
      <a:lvl8pPr marL="0" marR="0" indent="32004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8pPr>
      <a:lvl9pPr marL="0" marR="0" indent="3657600" algn="l" defTabSz="685800" rtl="0" eaLnBrk="1" latinLnBrk="0" hangingPunct="1">
        <a:lnSpc>
          <a:spcPct val="90000"/>
        </a:lnSpc>
        <a:spcBef>
          <a:spcPts val="400"/>
        </a:spcBef>
        <a:spcAft>
          <a:spcPts val="0"/>
        </a:spcAft>
        <a:buClrTx/>
        <a:buSzTx/>
        <a:buFontTx/>
        <a:buNone/>
        <a:tabLst/>
        <a:defRPr sz="1400" b="0" i="0" u="none" strike="noStrike" cap="none" spc="0" baseline="0">
          <a:solidFill>
            <a:schemeClr val="tx1"/>
          </a:solidFill>
          <a:uFillTx/>
          <a:latin typeface="+mn-lt"/>
          <a:ea typeface="+mn-ea"/>
          <a:cs typeface="+mn-cs"/>
          <a:sym typeface="Century Gothic"/>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B40D7-E76F-4791-B681-670F8E2B90DF}"/>
              </a:ext>
            </a:extLst>
          </p:cNvPr>
          <p:cNvSpPr>
            <a:spLocks noGrp="1"/>
          </p:cNvSpPr>
          <p:nvPr>
            <p:ph type="title"/>
          </p:nvPr>
        </p:nvSpPr>
        <p:spPr>
          <a:xfrm>
            <a:off x="457200" y="728930"/>
            <a:ext cx="9747848" cy="387798"/>
          </a:xfrm>
          <a:prstGeom prst="rect">
            <a:avLst/>
          </a:prstGeom>
        </p:spPr>
        <p:txBody>
          <a:bodyPr vert="horz" lIns="0" tIns="45720" rIns="91440" bIns="45720" rtlCol="0" anchor="b">
            <a:noAutofit/>
          </a:bodyPr>
          <a:lstStyle/>
          <a:p>
            <a:r>
              <a:rPr lang="en-US"/>
              <a:t>Page Title</a:t>
            </a:r>
          </a:p>
        </p:txBody>
      </p:sp>
      <p:sp>
        <p:nvSpPr>
          <p:cNvPr id="3" name="Text Placeholder 2">
            <a:extLst>
              <a:ext uri="{FF2B5EF4-FFF2-40B4-BE49-F238E27FC236}">
                <a16:creationId xmlns:a16="http://schemas.microsoft.com/office/drawing/2014/main" id="{27BEA106-0D40-45AB-A550-700FDBC53CD1}"/>
              </a:ext>
            </a:extLst>
          </p:cNvPr>
          <p:cNvSpPr>
            <a:spLocks noGrp="1"/>
          </p:cNvSpPr>
          <p:nvPr>
            <p:ph type="body" idx="1"/>
          </p:nvPr>
        </p:nvSpPr>
        <p:spPr>
          <a:xfrm>
            <a:off x="457200" y="1347537"/>
            <a:ext cx="11277600" cy="4800458"/>
          </a:xfrm>
          <a:prstGeom prst="rect">
            <a:avLst/>
          </a:prstGeom>
        </p:spPr>
        <p:txBody>
          <a:bodyPr vert="horz" lIns="0" tIns="45720" rIns="0" bIns="45720" spcCol="457200" rtlCol="0">
            <a:noAutofit/>
          </a:bodyPr>
          <a:lstStyle/>
          <a:p>
            <a:pPr lvl="0"/>
            <a:r>
              <a:rPr lang="en-US" dirty="0"/>
              <a:t>Subtitle (L1)</a:t>
            </a:r>
          </a:p>
          <a:p>
            <a:pPr lvl="1"/>
            <a:r>
              <a:rPr lang="en-US" dirty="0"/>
              <a:t>Subtitle (L2)</a:t>
            </a:r>
          </a:p>
          <a:p>
            <a:pPr lvl="2"/>
            <a:r>
              <a:rPr lang="en-US" dirty="0"/>
              <a:t>Subtitle (L3)</a:t>
            </a:r>
          </a:p>
          <a:p>
            <a:pPr lvl="3"/>
            <a:r>
              <a:rPr lang="en-US" dirty="0"/>
              <a:t>Subtitle (L4)</a:t>
            </a:r>
          </a:p>
          <a:p>
            <a:pPr lvl="4"/>
            <a:r>
              <a:rPr lang="en-US" dirty="0"/>
              <a:t>Body Text</a:t>
            </a:r>
          </a:p>
          <a:p>
            <a:pPr lvl="5"/>
            <a:r>
              <a:rPr lang="en-US" dirty="0"/>
              <a:t>Bullet L1</a:t>
            </a:r>
          </a:p>
          <a:p>
            <a:pPr lvl="6"/>
            <a:r>
              <a:rPr lang="en-US" dirty="0"/>
              <a:t>Bullet L2</a:t>
            </a:r>
          </a:p>
          <a:p>
            <a:pPr lvl="7"/>
            <a:r>
              <a:rPr lang="en-US" dirty="0"/>
              <a:t>Bullet L3</a:t>
            </a:r>
          </a:p>
        </p:txBody>
      </p:sp>
      <p:sp>
        <p:nvSpPr>
          <p:cNvPr id="6" name="Slide Number Placeholder 5">
            <a:extLst>
              <a:ext uri="{FF2B5EF4-FFF2-40B4-BE49-F238E27FC236}">
                <a16:creationId xmlns:a16="http://schemas.microsoft.com/office/drawing/2014/main" id="{77AAA1B5-C9D7-4AFA-9A7C-433F1E5F5400}"/>
              </a:ext>
            </a:extLst>
          </p:cNvPr>
          <p:cNvSpPr>
            <a:spLocks noGrp="1"/>
          </p:cNvSpPr>
          <p:nvPr>
            <p:ph type="sldNum" sz="quarter" idx="4"/>
          </p:nvPr>
        </p:nvSpPr>
        <p:spPr>
          <a:xfrm>
            <a:off x="11834814" y="6585647"/>
            <a:ext cx="196030" cy="123111"/>
          </a:xfrm>
          <a:prstGeom prst="rect">
            <a:avLst/>
          </a:prstGeom>
        </p:spPr>
        <p:txBody>
          <a:bodyPr vert="horz" lIns="0" tIns="0" rIns="0" bIns="0" rtlCol="0" anchor="ctr"/>
          <a:lstStyle>
            <a:lvl1pPr marL="0" algn="r" defTabSz="457200" rtl="0" eaLnBrk="1" latinLnBrk="0" hangingPunct="1">
              <a:defRPr lang="en-US" sz="882" kern="1200" smtClean="0">
                <a:solidFill>
                  <a:srgbClr val="58595B"/>
                </a:solidFill>
                <a:latin typeface="Calibri" panose="020F0502020204030204" pitchFamily="34" charset="0"/>
                <a:ea typeface="+mn-ea"/>
                <a:cs typeface="Calibri" panose="020F0502020204030204" pitchFamily="34" charset="0"/>
              </a:defRPr>
            </a:lvl1pPr>
          </a:lstStyle>
          <a:p>
            <a:fld id="{A44E1BC3-91AF-4FE8-89CE-65FB7C47A221}" type="slidenum">
              <a:rPr lang="en-US" smtClean="0"/>
              <a:pPr/>
              <a:t>‹#›</a:t>
            </a:fld>
            <a:endParaRPr lang="en-US" dirty="0"/>
          </a:p>
        </p:txBody>
      </p:sp>
      <p:pic>
        <p:nvPicPr>
          <p:cNvPr id="7" name="Picture 6">
            <a:extLst>
              <a:ext uri="{FF2B5EF4-FFF2-40B4-BE49-F238E27FC236}">
                <a16:creationId xmlns:a16="http://schemas.microsoft.com/office/drawing/2014/main" id="{ACDA576F-7E2E-4F80-B3E8-43761835DA3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607587" y="365970"/>
            <a:ext cx="1179554" cy="235884"/>
          </a:xfrm>
          <a:prstGeom prst="rect">
            <a:avLst/>
          </a:prstGeom>
        </p:spPr>
      </p:pic>
    </p:spTree>
    <p:extLst>
      <p:ext uri="{BB962C8B-B14F-4D97-AF65-F5344CB8AC3E}">
        <p14:creationId xmlns:p14="http://schemas.microsoft.com/office/powerpoint/2010/main" val="80324890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Lst>
  <p:hf hdr="0" ftr="0" dt="0"/>
  <p:txStyles>
    <p:titleStyle>
      <a:lvl1pPr algn="l" defTabSz="914400" rtl="0" eaLnBrk="1" latinLnBrk="0" hangingPunct="1">
        <a:lnSpc>
          <a:spcPct val="90000"/>
        </a:lnSpc>
        <a:spcBef>
          <a:spcPct val="0"/>
        </a:spcBef>
        <a:buNone/>
        <a:defRPr sz="2800" b="0" kern="1200">
          <a:solidFill>
            <a:schemeClr val="accent2"/>
          </a:solidFill>
          <a:latin typeface="+mn-lt"/>
          <a:ea typeface="+mj-ea"/>
          <a:cs typeface="+mj-cs"/>
        </a:defRPr>
      </a:lvl1pPr>
    </p:titleStyle>
    <p:bodyStyle>
      <a:lvl1pPr marL="0" indent="0" algn="l" defTabSz="914400" rtl="0" eaLnBrk="1" latinLnBrk="0" hangingPunct="1">
        <a:lnSpc>
          <a:spcPct val="95000"/>
        </a:lnSpc>
        <a:spcBef>
          <a:spcPts val="1800"/>
        </a:spcBef>
        <a:spcAft>
          <a:spcPts val="0"/>
        </a:spcAft>
        <a:buFont typeface="Arial" panose="020B0604020202020204" pitchFamily="34" charset="0"/>
        <a:buNone/>
        <a:defRPr sz="1800" kern="1200">
          <a:solidFill>
            <a:schemeClr val="accent2"/>
          </a:solidFill>
          <a:latin typeface="+mn-lt"/>
          <a:ea typeface="+mn-ea"/>
          <a:cs typeface="+mn-cs"/>
        </a:defRPr>
      </a:lvl1pPr>
      <a:lvl2pPr marL="0" indent="0" algn="l" defTabSz="914400" rtl="0" eaLnBrk="1" latinLnBrk="0" hangingPunct="1">
        <a:lnSpc>
          <a:spcPct val="95000"/>
        </a:lnSpc>
        <a:spcBef>
          <a:spcPts val="1800"/>
        </a:spcBef>
        <a:spcAft>
          <a:spcPts val="0"/>
        </a:spcAft>
        <a:buFont typeface="Calibri" panose="020F0502020204030204" pitchFamily="34" charset="0"/>
        <a:buNone/>
        <a:defRPr sz="1600" b="1" kern="1200">
          <a:solidFill>
            <a:schemeClr val="accent1"/>
          </a:solidFill>
          <a:latin typeface="+mn-lt"/>
          <a:ea typeface="+mn-ea"/>
          <a:cs typeface="+mn-cs"/>
        </a:defRPr>
      </a:lvl2pPr>
      <a:lvl3pPr marL="0" indent="0" algn="l" defTabSz="914400" rtl="0" eaLnBrk="1" latinLnBrk="0" hangingPunct="1">
        <a:lnSpc>
          <a:spcPct val="95000"/>
        </a:lnSpc>
        <a:spcBef>
          <a:spcPts val="1800"/>
        </a:spcBef>
        <a:spcAft>
          <a:spcPts val="0"/>
        </a:spcAft>
        <a:buFont typeface="Calibri" panose="020F0502020204030204" pitchFamily="34" charset="0"/>
        <a:buNone/>
        <a:defRPr sz="1600" b="1" kern="1200">
          <a:solidFill>
            <a:schemeClr val="accent2"/>
          </a:solidFill>
          <a:latin typeface="+mn-lt"/>
          <a:ea typeface="+mn-ea"/>
          <a:cs typeface="+mn-cs"/>
        </a:defRPr>
      </a:lvl3pPr>
      <a:lvl4pPr marL="0" indent="0" algn="l" defTabSz="914400" rtl="0" eaLnBrk="1" latinLnBrk="0" hangingPunct="1">
        <a:lnSpc>
          <a:spcPct val="95000"/>
        </a:lnSpc>
        <a:spcBef>
          <a:spcPts val="1800"/>
        </a:spcBef>
        <a:spcAft>
          <a:spcPts val="0"/>
        </a:spcAft>
        <a:buFont typeface="Calibri" panose="020F0502020204030204" pitchFamily="34" charset="0"/>
        <a:buNone/>
        <a:defRPr sz="1600" b="0" i="1" kern="1200">
          <a:solidFill>
            <a:schemeClr val="tx2"/>
          </a:solidFill>
          <a:latin typeface="+mn-lt"/>
          <a:ea typeface="+mn-ea"/>
          <a:cs typeface="+mn-cs"/>
        </a:defRPr>
      </a:lvl4pPr>
      <a:lvl5pPr marL="0" indent="0" algn="l" defTabSz="914400" rtl="0" eaLnBrk="1" latinLnBrk="0" hangingPunct="1">
        <a:lnSpc>
          <a:spcPct val="95000"/>
        </a:lnSpc>
        <a:spcBef>
          <a:spcPts val="1200"/>
        </a:spcBef>
        <a:spcAft>
          <a:spcPts val="0"/>
        </a:spcAft>
        <a:buFont typeface="Calibri" panose="020F0502020204030204" pitchFamily="34" charset="0"/>
        <a:buNone/>
        <a:defRPr sz="1600" kern="1200">
          <a:solidFill>
            <a:schemeClr val="tx1"/>
          </a:solidFill>
          <a:latin typeface="+mn-lt"/>
          <a:ea typeface="+mn-ea"/>
          <a:cs typeface="+mn-cs"/>
        </a:defRPr>
      </a:lvl5pPr>
      <a:lvl6pPr marL="285750" indent="-171450" algn="l" defTabSz="914400" rtl="0" eaLnBrk="1" latinLnBrk="0" hangingPunct="1">
        <a:lnSpc>
          <a:spcPct val="95000"/>
        </a:lnSpc>
        <a:spcBef>
          <a:spcPts val="1400"/>
        </a:spcBef>
        <a:buClr>
          <a:schemeClr val="tx1"/>
        </a:buClr>
        <a:buFont typeface="Calibri" panose="020F0502020204030204" pitchFamily="34" charset="0"/>
        <a:buChar char="̶"/>
        <a:defRPr sz="1600" kern="1200">
          <a:solidFill>
            <a:schemeClr val="tx1"/>
          </a:solidFill>
          <a:latin typeface="+mn-lt"/>
          <a:ea typeface="+mn-ea"/>
          <a:cs typeface="+mn-cs"/>
        </a:defRPr>
      </a:lvl6pPr>
      <a:lvl7pPr marL="571500" indent="-171450" algn="l" defTabSz="914400" rtl="0" eaLnBrk="1" latinLnBrk="0" hangingPunct="1">
        <a:lnSpc>
          <a:spcPct val="95000"/>
        </a:lnSpc>
        <a:spcBef>
          <a:spcPts val="800"/>
        </a:spcBef>
        <a:buClr>
          <a:schemeClr val="tx1"/>
        </a:buClr>
        <a:buFont typeface="Calibri" panose="020F0502020204030204" pitchFamily="34" charset="0"/>
        <a:buChar char="̶"/>
        <a:defRPr sz="1400" kern="1200">
          <a:solidFill>
            <a:schemeClr val="tx1"/>
          </a:solidFill>
          <a:latin typeface="+mn-lt"/>
          <a:ea typeface="+mn-ea"/>
          <a:cs typeface="+mn-cs"/>
        </a:defRPr>
      </a:lvl7pPr>
      <a:lvl8pPr marL="800100" indent="-171450" algn="l" defTabSz="914400" rtl="0" eaLnBrk="1" latinLnBrk="0" hangingPunct="1">
        <a:lnSpc>
          <a:spcPct val="95000"/>
        </a:lnSpc>
        <a:spcBef>
          <a:spcPts val="800"/>
        </a:spcBef>
        <a:buClr>
          <a:schemeClr val="tx1"/>
        </a:buClr>
        <a:buFont typeface="Calibri" panose="020F050202020403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wacaresfund.wa.gov/" TargetMode="External"/><Relationship Id="rId7" Type="http://schemas.openxmlformats.org/officeDocument/2006/relationships/hyperlink" Target="https://wacaresfund.wa.gov/contact-us/" TargetMode="External"/><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hyperlink" Target="https://lnks.gd/l/eyJhbGciOiJIUzI1NiJ9.eyJidWxsZXRpbl9saW5rX2lkIjoxMDcsInVyaSI6ImJwMjpjbGljayIsImJ1bGxldGluX2lkIjoiMjAyMzAyMDEuNzA3ODA0NjEiLCJ1cmwiOiJodHRwczovL3d3dy5saW5rZWRpbi5jb20vY29tcGFueS83MzA3MzMyNy8_dXRtX21lZGl1bT1lbWFpbCZ1dG1fc291cmNlPWdvdmRlbGl2ZXJ5In0.kspexMRTu_NVNrP04COsIBkIq5L1XNHFQ18qwpcWEks/s/1818567632/br/153749228636-l" TargetMode="External"/><Relationship Id="rId5" Type="http://schemas.openxmlformats.org/officeDocument/2006/relationships/hyperlink" Target="https://lnks.gd/l/eyJhbGciOiJIUzI1NiJ9.eyJidWxsZXRpbl9saW5rX2lkIjoxMDYsInVyaSI6ImJwMjpjbGljayIsImJ1bGxldGluX2lkIjoiMjAyMzAyMDEuNzA3ODA0NjEiLCJ1cmwiOiJodHRwczovL3d3dy5pbnN0YWdyYW0uY29tL3dhY2FyZXNmdW5kLz91dG1fbWVkaXVtPWVtYWlsJnV0bV9zb3VyY2U9Z292ZGVsaXZlcnkifQ.vk0AE0sig1te_eI36fitQY9dvRX2rREPgrjMLqOKun0/s/1818567632/br/153749228636-l" TargetMode="External"/><Relationship Id="rId4" Type="http://schemas.openxmlformats.org/officeDocument/2006/relationships/hyperlink" Target="https://lnks.gd/l/eyJhbGciOiJIUzI1NiJ9.eyJidWxsZXRpbl9saW5rX2lkIjoxMDUsInVyaSI6ImJwMjpjbGljayIsImJ1bGxldGluX2lkIjoiMjAyMzAyMDEuNzA3ODA0NjEiLCJ1cmwiOiJodHRwczovL3d3dy5mYWNlYm9vay5jb20vV0FDYXJlc0Z1bmQvP3V0bV9tZWRpdW09ZW1haWwmdXRtX3NvdXJjZT1nb3ZkZWxpdmVyeSJ9.6TOWSPhxJSuo7MoFtG2W2TyR-cWFh5Z5upe7_L86J-0/s/1818567632/br/153749228636-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4DFDFA-8311-43F4-A755-73F22E42B6B3}"/>
              </a:ext>
            </a:extLst>
          </p:cNvPr>
          <p:cNvSpPr>
            <a:spLocks noGrp="1"/>
          </p:cNvSpPr>
          <p:nvPr>
            <p:ph type="body" sz="quarter" idx="10"/>
          </p:nvPr>
        </p:nvSpPr>
        <p:spPr>
          <a:xfrm>
            <a:off x="7064645" y="2644531"/>
            <a:ext cx="4513257" cy="775597"/>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LTSS Public/Private Collaborations</a:t>
            </a:r>
          </a:p>
        </p:txBody>
      </p:sp>
      <p:sp>
        <p:nvSpPr>
          <p:cNvPr id="6" name="Text Placeholder 5">
            <a:extLst>
              <a:ext uri="{FF2B5EF4-FFF2-40B4-BE49-F238E27FC236}">
                <a16:creationId xmlns:a16="http://schemas.microsoft.com/office/drawing/2014/main" id="{57805AEE-401E-420E-BA7B-F7321B5F73CD}"/>
              </a:ext>
            </a:extLst>
          </p:cNvPr>
          <p:cNvSpPr>
            <a:spLocks noGrp="1"/>
          </p:cNvSpPr>
          <p:nvPr>
            <p:ph type="body" sz="quarter" idx="11"/>
          </p:nvPr>
        </p:nvSpPr>
        <p:spPr>
          <a:xfrm>
            <a:off x="7064645" y="1657157"/>
            <a:ext cx="4508791" cy="269197"/>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National Council of Insurance Litigators</a:t>
            </a:r>
          </a:p>
          <a:p>
            <a:r>
              <a:rPr lang="en-US" dirty="0">
                <a:latin typeface="Tahoma" panose="020B0604030504040204" pitchFamily="34" charset="0"/>
                <a:ea typeface="Tahoma" panose="020B0604030504040204" pitchFamily="34" charset="0"/>
                <a:cs typeface="Tahoma" panose="020B0604030504040204" pitchFamily="34" charset="0"/>
              </a:rPr>
              <a:t>2023 National Meeting – Senior Issues Task Force</a:t>
            </a:r>
          </a:p>
        </p:txBody>
      </p:sp>
      <p:sp>
        <p:nvSpPr>
          <p:cNvPr id="7" name="Text Placeholder 6">
            <a:extLst>
              <a:ext uri="{FF2B5EF4-FFF2-40B4-BE49-F238E27FC236}">
                <a16:creationId xmlns:a16="http://schemas.microsoft.com/office/drawing/2014/main" id="{7B38481D-6AAB-49AA-A878-587C549126F5}"/>
              </a:ext>
            </a:extLst>
          </p:cNvPr>
          <p:cNvSpPr>
            <a:spLocks noGrp="1"/>
          </p:cNvSpPr>
          <p:nvPr>
            <p:ph type="body" sz="quarter" idx="12"/>
          </p:nvPr>
        </p:nvSpPr>
        <p:spPr>
          <a:xfrm>
            <a:off x="5048655" y="3936453"/>
            <a:ext cx="6914408" cy="311862"/>
          </a:xfrm>
        </p:spPr>
        <p:txBody>
          <a:bodyPr/>
          <a:lstStyle/>
          <a:p>
            <a:pPr algn="ctr">
              <a:spcBef>
                <a:spcPts val="0"/>
              </a:spcBef>
            </a:pPr>
            <a:r>
              <a:rPr lang="en-US" sz="1800" dirty="0">
                <a:latin typeface="Tahoma" panose="020B0604030504040204" pitchFamily="34" charset="0"/>
                <a:ea typeface="Tahoma" panose="020B0604030504040204" pitchFamily="34" charset="0"/>
                <a:cs typeface="Tahoma" panose="020B0604030504040204" pitchFamily="34" charset="0"/>
              </a:rPr>
              <a:t>Steve Schoonveld, FSA, MAAA; Managing Director, FTI Consulting</a:t>
            </a:r>
          </a:p>
        </p:txBody>
      </p:sp>
      <p:sp>
        <p:nvSpPr>
          <p:cNvPr id="8" name="Text Placeholder 7">
            <a:extLst>
              <a:ext uri="{FF2B5EF4-FFF2-40B4-BE49-F238E27FC236}">
                <a16:creationId xmlns:a16="http://schemas.microsoft.com/office/drawing/2014/main" id="{592DAC3C-C1C1-4A8E-87F1-FAC049EA89FF}"/>
              </a:ext>
            </a:extLst>
          </p:cNvPr>
          <p:cNvSpPr>
            <a:spLocks noGrp="1"/>
          </p:cNvSpPr>
          <p:nvPr>
            <p:ph type="body" sz="quarter" idx="13"/>
          </p:nvPr>
        </p:nvSpPr>
        <p:spPr>
          <a:xfrm>
            <a:off x="7315201" y="6284258"/>
            <a:ext cx="4647862" cy="175433"/>
          </a:xfrm>
        </p:spPr>
        <p:txBody>
          <a:bodyPr/>
          <a:lstStyle/>
          <a:p>
            <a:r>
              <a:rPr lang="en-US" dirty="0"/>
              <a:t>August 13, 2023</a:t>
            </a:r>
          </a:p>
        </p:txBody>
      </p:sp>
    </p:spTree>
    <p:extLst>
      <p:ext uri="{BB962C8B-B14F-4D97-AF65-F5344CB8AC3E}">
        <p14:creationId xmlns:p14="http://schemas.microsoft.com/office/powerpoint/2010/main" val="52346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3E8822-6352-4933-9E2E-36C4FD8B2524}"/>
              </a:ext>
            </a:extLst>
          </p:cNvPr>
          <p:cNvSpPr>
            <a:spLocks noGrp="1"/>
          </p:cNvSpPr>
          <p:nvPr>
            <p:ph type="body" idx="29"/>
          </p:nvPr>
        </p:nvSpPr>
        <p:spPr>
          <a:xfrm>
            <a:off x="744367" y="680938"/>
            <a:ext cx="9635309" cy="790054"/>
          </a:xfrm>
        </p:spPr>
        <p:txBody>
          <a:bodyPr>
            <a:normAutofit/>
          </a:bodyPr>
          <a:lstStyle/>
          <a:p>
            <a:r>
              <a:rPr lang="en-US" dirty="0">
                <a:solidFill>
                  <a:srgbClr val="447679"/>
                </a:solidFill>
              </a:rPr>
              <a:t>About the WA Cares Fund</a:t>
            </a:r>
          </a:p>
        </p:txBody>
      </p:sp>
      <p:sp>
        <p:nvSpPr>
          <p:cNvPr id="15" name="Text Placeholder 2">
            <a:extLst>
              <a:ext uri="{FF2B5EF4-FFF2-40B4-BE49-F238E27FC236}">
                <a16:creationId xmlns:a16="http://schemas.microsoft.com/office/drawing/2014/main" id="{502524AB-2144-4A35-8D48-210357A79D13}"/>
              </a:ext>
            </a:extLst>
          </p:cNvPr>
          <p:cNvSpPr>
            <a:spLocks noGrp="1"/>
          </p:cNvSpPr>
          <p:nvPr>
            <p:ph type="body" idx="30"/>
          </p:nvPr>
        </p:nvSpPr>
        <p:spPr>
          <a:xfrm>
            <a:off x="744368" y="1663499"/>
            <a:ext cx="4504580" cy="2767845"/>
          </a:xfrm>
        </p:spPr>
        <p:txBody>
          <a:bodyPr>
            <a:normAutofit fontScale="92500" lnSpcReduction="20000"/>
          </a:bodyPr>
          <a:lstStyle/>
          <a:p>
            <a:pPr>
              <a:lnSpc>
                <a:spcPct val="110000"/>
              </a:lnSpc>
              <a:spcAft>
                <a:spcPts val="600"/>
              </a:spcAft>
              <a:buClr>
                <a:srgbClr val="9A3517"/>
              </a:buClr>
            </a:pPr>
            <a:r>
              <a:rPr lang="en-US"/>
              <a:t>Earned benefit </a:t>
            </a:r>
          </a:p>
          <a:p>
            <a:pPr>
              <a:lnSpc>
                <a:spcPct val="110000"/>
              </a:lnSpc>
              <a:spcAft>
                <a:spcPts val="600"/>
              </a:spcAft>
              <a:buClr>
                <a:srgbClr val="9A3517"/>
              </a:buClr>
            </a:pPr>
            <a:r>
              <a:rPr lang="en-US"/>
              <a:t>Self-funded by worker contributions</a:t>
            </a:r>
          </a:p>
          <a:p>
            <a:pPr>
              <a:lnSpc>
                <a:spcPct val="110000"/>
              </a:lnSpc>
              <a:spcAft>
                <a:spcPts val="600"/>
              </a:spcAft>
              <a:buClr>
                <a:srgbClr val="9A3517"/>
              </a:buClr>
            </a:pPr>
            <a:r>
              <a:rPr lang="en-US"/>
              <a:t>Works like an insurance program</a:t>
            </a:r>
          </a:p>
          <a:p>
            <a:pPr>
              <a:lnSpc>
                <a:spcPct val="110000"/>
              </a:lnSpc>
              <a:spcAft>
                <a:spcPts val="600"/>
              </a:spcAft>
              <a:buClr>
                <a:srgbClr val="9A3517"/>
              </a:buClr>
            </a:pPr>
            <a:r>
              <a:rPr lang="en-US"/>
              <a:t>Only contribute while you’re working</a:t>
            </a:r>
          </a:p>
          <a:p>
            <a:pPr>
              <a:lnSpc>
                <a:spcPct val="110000"/>
              </a:lnSpc>
              <a:spcAft>
                <a:spcPts val="600"/>
              </a:spcAft>
              <a:buClr>
                <a:srgbClr val="9A3517"/>
              </a:buClr>
            </a:pPr>
            <a:r>
              <a:rPr lang="en-US"/>
              <a:t>Everyone covered at same rate regardless of pre-existing conditions</a:t>
            </a:r>
          </a:p>
          <a:p>
            <a:pPr>
              <a:lnSpc>
                <a:spcPct val="110000"/>
              </a:lnSpc>
              <a:spcAft>
                <a:spcPts val="600"/>
              </a:spcAft>
              <a:buClr>
                <a:srgbClr val="9A3517"/>
              </a:buClr>
            </a:pPr>
            <a:r>
              <a:rPr lang="en-US"/>
              <a:t>No copays, no deductibles, and you never have to file a claim</a:t>
            </a:r>
          </a:p>
        </p:txBody>
      </p:sp>
      <p:grpSp>
        <p:nvGrpSpPr>
          <p:cNvPr id="13" name="Group 12">
            <a:extLst>
              <a:ext uri="{FF2B5EF4-FFF2-40B4-BE49-F238E27FC236}">
                <a16:creationId xmlns:a16="http://schemas.microsoft.com/office/drawing/2014/main" id="{FF0F3DB4-D03F-170C-F06C-54C015F4F8B2}"/>
              </a:ext>
            </a:extLst>
          </p:cNvPr>
          <p:cNvGrpSpPr/>
          <p:nvPr/>
        </p:nvGrpSpPr>
        <p:grpSpPr>
          <a:xfrm>
            <a:off x="8614777" y="1883348"/>
            <a:ext cx="2840787" cy="4293714"/>
            <a:chOff x="8535728" y="1942342"/>
            <a:chExt cx="2840787" cy="4293714"/>
          </a:xfrm>
        </p:grpSpPr>
        <p:sp>
          <p:nvSpPr>
            <p:cNvPr id="12" name="Rectangle 11">
              <a:extLst>
                <a:ext uri="{FF2B5EF4-FFF2-40B4-BE49-F238E27FC236}">
                  <a16:creationId xmlns:a16="http://schemas.microsoft.com/office/drawing/2014/main" id="{4FF579DF-0F43-2597-283B-949237A95BC4}"/>
                </a:ext>
              </a:extLst>
            </p:cNvPr>
            <p:cNvSpPr/>
            <p:nvPr/>
          </p:nvSpPr>
          <p:spPr>
            <a:xfrm>
              <a:off x="8535728" y="1942342"/>
              <a:ext cx="2840787" cy="4293714"/>
            </a:xfrm>
            <a:prstGeom prst="rect">
              <a:avLst/>
            </a:prstGeom>
            <a:solidFill>
              <a:srgbClr val="F0EBE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16" name="TextBox 15">
              <a:extLst>
                <a:ext uri="{FF2B5EF4-FFF2-40B4-BE49-F238E27FC236}">
                  <a16:creationId xmlns:a16="http://schemas.microsoft.com/office/drawing/2014/main" id="{3E9B9C61-B5CE-449A-8392-C020229B5F7C}"/>
                </a:ext>
              </a:extLst>
            </p:cNvPr>
            <p:cNvSpPr txBox="1"/>
            <p:nvPr/>
          </p:nvSpPr>
          <p:spPr>
            <a:xfrm>
              <a:off x="8605069" y="2520221"/>
              <a:ext cx="2702108" cy="14260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lang="en-US" sz="3200" b="1" i="0">
                  <a:solidFill>
                    <a:srgbClr val="7AB4BC"/>
                  </a:solidFill>
                </a:rPr>
                <a:t>$36,500</a:t>
              </a:r>
            </a:p>
            <a:p>
              <a:pPr algn="ctr"/>
              <a:r>
                <a:rPr lang="en-US" sz="1600" i="0">
                  <a:solidFill>
                    <a:srgbClr val="000000"/>
                  </a:solidFill>
                </a:rPr>
                <a:t>Lifetime maximum benefit </a:t>
              </a:r>
              <a:br>
                <a:rPr lang="en-US" sz="1600" i="0">
                  <a:solidFill>
                    <a:srgbClr val="000000"/>
                  </a:solidFill>
                </a:rPr>
              </a:br>
              <a:r>
                <a:rPr lang="en-US" sz="1600" i="0">
                  <a:solidFill>
                    <a:srgbClr val="000000"/>
                  </a:solidFill>
                </a:rPr>
                <a:t>(adjusted annually up to inflation)</a:t>
              </a:r>
              <a:endParaRPr lang="en-US" sz="2800" b="1" i="0">
                <a:solidFill>
                  <a:srgbClr val="7AB4BC"/>
                </a:solidFill>
              </a:endParaRPr>
            </a:p>
          </p:txBody>
        </p:sp>
        <p:grpSp>
          <p:nvGrpSpPr>
            <p:cNvPr id="40" name="Group 39">
              <a:extLst>
                <a:ext uri="{FF2B5EF4-FFF2-40B4-BE49-F238E27FC236}">
                  <a16:creationId xmlns:a16="http://schemas.microsoft.com/office/drawing/2014/main" id="{AA14D381-F26E-42E1-81CD-8BCB92D7E4AC}"/>
                </a:ext>
              </a:extLst>
            </p:cNvPr>
            <p:cNvGrpSpPr/>
            <p:nvPr/>
          </p:nvGrpSpPr>
          <p:grpSpPr>
            <a:xfrm>
              <a:off x="8860676" y="3854908"/>
              <a:ext cx="2190893" cy="2106672"/>
              <a:chOff x="8930521" y="4008909"/>
              <a:chExt cx="2190893" cy="2106672"/>
            </a:xfrm>
          </p:grpSpPr>
          <p:sp>
            <p:nvSpPr>
              <p:cNvPr id="29" name="TextBox 28">
                <a:extLst>
                  <a:ext uri="{FF2B5EF4-FFF2-40B4-BE49-F238E27FC236}">
                    <a16:creationId xmlns:a16="http://schemas.microsoft.com/office/drawing/2014/main" id="{293E65C1-AEE3-41E8-8104-D9933F9E7FE7}"/>
                  </a:ext>
                </a:extLst>
              </p:cNvPr>
              <p:cNvSpPr txBox="1"/>
              <p:nvPr/>
            </p:nvSpPr>
            <p:spPr>
              <a:xfrm>
                <a:off x="8930521" y="5725733"/>
                <a:ext cx="2190893" cy="389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lang="en-US" sz="1600" i="0">
                    <a:solidFill>
                      <a:srgbClr val="000000"/>
                    </a:solidFill>
                  </a:rPr>
                  <a:t>Benefits available</a:t>
                </a:r>
                <a:endParaRPr kumimoji="0" lang="en-US" sz="1100" i="0" u="none" strike="noStrike" cap="none" spc="0" normalizeH="0" baseline="0">
                  <a:ln>
                    <a:noFill/>
                  </a:ln>
                  <a:solidFill>
                    <a:srgbClr val="000000"/>
                  </a:solidFill>
                  <a:effectLst/>
                  <a:uFillTx/>
                  <a:latin typeface="+mj-lt"/>
                  <a:ea typeface="+mj-ea"/>
                  <a:cs typeface="+mj-cs"/>
                  <a:sym typeface="Century Gothic"/>
                </a:endParaRPr>
              </a:p>
            </p:txBody>
          </p:sp>
          <p:grpSp>
            <p:nvGrpSpPr>
              <p:cNvPr id="30" name="Group 29">
                <a:extLst>
                  <a:ext uri="{FF2B5EF4-FFF2-40B4-BE49-F238E27FC236}">
                    <a16:creationId xmlns:a16="http://schemas.microsoft.com/office/drawing/2014/main" id="{B633B71C-5E74-498A-B44D-E0B02606CD57}"/>
                  </a:ext>
                </a:extLst>
              </p:cNvPr>
              <p:cNvGrpSpPr/>
              <p:nvPr/>
            </p:nvGrpSpPr>
            <p:grpSpPr>
              <a:xfrm>
                <a:off x="9070093" y="4008909"/>
                <a:ext cx="1911748" cy="1911748"/>
                <a:chOff x="7182699" y="316930"/>
                <a:chExt cx="1911748" cy="1911748"/>
              </a:xfrm>
            </p:grpSpPr>
            <p:pic>
              <p:nvPicPr>
                <p:cNvPr id="31" name="Graphic 30" descr="Flip calendar outline">
                  <a:extLst>
                    <a:ext uri="{FF2B5EF4-FFF2-40B4-BE49-F238E27FC236}">
                      <a16:creationId xmlns:a16="http://schemas.microsoft.com/office/drawing/2014/main" id="{1AD7B0B6-0B30-4739-8EAF-9D7703FBAB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2699" y="316930"/>
                  <a:ext cx="1911748" cy="1911748"/>
                </a:xfrm>
                <a:prstGeom prst="rect">
                  <a:avLst/>
                </a:prstGeom>
              </p:spPr>
            </p:pic>
            <p:sp>
              <p:nvSpPr>
                <p:cNvPr id="32" name="TextBox 31">
                  <a:extLst>
                    <a:ext uri="{FF2B5EF4-FFF2-40B4-BE49-F238E27FC236}">
                      <a16:creationId xmlns:a16="http://schemas.microsoft.com/office/drawing/2014/main" id="{E53452F6-654D-4691-800E-C4F12C11455D}"/>
                    </a:ext>
                  </a:extLst>
                </p:cNvPr>
                <p:cNvSpPr txBox="1"/>
                <p:nvPr/>
              </p:nvSpPr>
              <p:spPr>
                <a:xfrm>
                  <a:off x="7548023" y="1050565"/>
                  <a:ext cx="1181100" cy="872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kumimoji="0" lang="en-US" sz="1600" b="1" i="0" u="none" strike="noStrike" cap="none" spc="0" normalizeH="0" baseline="0">
                      <a:ln>
                        <a:noFill/>
                      </a:ln>
                      <a:solidFill>
                        <a:srgbClr val="B59C8C"/>
                      </a:solidFill>
                      <a:effectLst/>
                      <a:uFillTx/>
                      <a:latin typeface="+mj-lt"/>
                      <a:ea typeface="+mj-ea"/>
                      <a:cs typeface="+mj-cs"/>
                      <a:sym typeface="Century Gothic"/>
                    </a:rPr>
                    <a:t>JULY 1,</a:t>
                  </a:r>
                </a:p>
                <a:p>
                  <a:pPr marL="0" marR="0" indent="0" algn="ctr" defTabSz="914400" rtl="0" fontAlgn="auto" latinLnBrk="0" hangingPunct="0">
                    <a:lnSpc>
                      <a:spcPct val="100000"/>
                    </a:lnSpc>
                    <a:spcBef>
                      <a:spcPts val="400"/>
                    </a:spcBef>
                    <a:spcAft>
                      <a:spcPts val="0"/>
                    </a:spcAft>
                    <a:buClrTx/>
                    <a:buSzTx/>
                    <a:buFontTx/>
                    <a:buNone/>
                    <a:tabLst/>
                  </a:pPr>
                  <a:r>
                    <a:rPr lang="en-US" sz="2800" b="1" i="0">
                      <a:solidFill>
                        <a:srgbClr val="B59C8C"/>
                      </a:solidFill>
                    </a:rPr>
                    <a:t>2026</a:t>
                  </a:r>
                  <a:endParaRPr kumimoji="0" lang="en-US" sz="1600" b="1" i="0" u="none" strike="noStrike" cap="none" spc="0" normalizeH="0" baseline="0">
                    <a:ln>
                      <a:noFill/>
                    </a:ln>
                    <a:solidFill>
                      <a:srgbClr val="B59C8C"/>
                    </a:solidFill>
                    <a:effectLst/>
                    <a:uFillTx/>
                    <a:latin typeface="+mj-lt"/>
                    <a:ea typeface="+mj-ea"/>
                    <a:cs typeface="+mj-cs"/>
                    <a:sym typeface="Century Gothic"/>
                  </a:endParaRPr>
                </a:p>
              </p:txBody>
            </p:sp>
          </p:grpSp>
        </p:grpSp>
        <p:sp>
          <p:nvSpPr>
            <p:cNvPr id="35" name="TextBox 34">
              <a:extLst>
                <a:ext uri="{FF2B5EF4-FFF2-40B4-BE49-F238E27FC236}">
                  <a16:creationId xmlns:a16="http://schemas.microsoft.com/office/drawing/2014/main" id="{9100803C-A53B-4488-B46B-4538254C9CD8}"/>
                </a:ext>
              </a:extLst>
            </p:cNvPr>
            <p:cNvSpPr txBox="1"/>
            <p:nvPr/>
          </p:nvSpPr>
          <p:spPr>
            <a:xfrm>
              <a:off x="8614777" y="2034681"/>
              <a:ext cx="2692400"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kumimoji="0" lang="en-US" sz="2000" b="1" i="0" u="none" strike="noStrike" cap="none" spc="0" normalizeH="0" baseline="0">
                  <a:ln>
                    <a:noFill/>
                  </a:ln>
                  <a:solidFill>
                    <a:srgbClr val="8F3C22"/>
                  </a:solidFill>
                  <a:effectLst/>
                  <a:uFillTx/>
                  <a:latin typeface="+mj-lt"/>
                  <a:ea typeface="+mj-ea"/>
                  <a:cs typeface="+mj-cs"/>
                  <a:sym typeface="Century Gothic"/>
                </a:rPr>
                <a:t>Benefits</a:t>
              </a:r>
            </a:p>
          </p:txBody>
        </p:sp>
      </p:grpSp>
      <p:grpSp>
        <p:nvGrpSpPr>
          <p:cNvPr id="41" name="Group 40">
            <a:extLst>
              <a:ext uri="{FF2B5EF4-FFF2-40B4-BE49-F238E27FC236}">
                <a16:creationId xmlns:a16="http://schemas.microsoft.com/office/drawing/2014/main" id="{58911CB0-20D3-4D30-87F9-1FDF97D25FCF}"/>
              </a:ext>
            </a:extLst>
          </p:cNvPr>
          <p:cNvGrpSpPr/>
          <p:nvPr/>
        </p:nvGrpSpPr>
        <p:grpSpPr>
          <a:xfrm>
            <a:off x="5388520" y="1883348"/>
            <a:ext cx="2840787" cy="4293714"/>
            <a:chOff x="4816213" y="1942342"/>
            <a:chExt cx="2840787" cy="4293714"/>
          </a:xfrm>
        </p:grpSpPr>
        <p:sp>
          <p:nvSpPr>
            <p:cNvPr id="33" name="Rectangle 32">
              <a:extLst>
                <a:ext uri="{FF2B5EF4-FFF2-40B4-BE49-F238E27FC236}">
                  <a16:creationId xmlns:a16="http://schemas.microsoft.com/office/drawing/2014/main" id="{147C77EE-C84B-4AD8-84D5-E10E0F03FC1D}"/>
                </a:ext>
              </a:extLst>
            </p:cNvPr>
            <p:cNvSpPr/>
            <p:nvPr/>
          </p:nvSpPr>
          <p:spPr>
            <a:xfrm>
              <a:off x="4816213" y="1942342"/>
              <a:ext cx="2840787" cy="4293714"/>
            </a:xfrm>
            <a:prstGeom prst="rect">
              <a:avLst/>
            </a:prstGeom>
            <a:solidFill>
              <a:srgbClr val="F0EBE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sp>
          <p:nvSpPr>
            <p:cNvPr id="17" name="TextBox 16">
              <a:extLst>
                <a:ext uri="{FF2B5EF4-FFF2-40B4-BE49-F238E27FC236}">
                  <a16:creationId xmlns:a16="http://schemas.microsoft.com/office/drawing/2014/main" id="{DA9F5866-7213-4C0A-AC24-BAD02F77DCFC}"/>
                </a:ext>
              </a:extLst>
            </p:cNvPr>
            <p:cNvSpPr txBox="1"/>
            <p:nvPr/>
          </p:nvSpPr>
          <p:spPr>
            <a:xfrm>
              <a:off x="4916078" y="2531362"/>
              <a:ext cx="2692400" cy="1179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lang="en-US" sz="3200" b="1" i="0">
                  <a:solidFill>
                    <a:srgbClr val="7AB4BC"/>
                  </a:solidFill>
                </a:rPr>
                <a:t>0.58%</a:t>
              </a:r>
            </a:p>
            <a:p>
              <a:pPr marL="0" marR="0" indent="0" algn="ctr" defTabSz="914400" rtl="0" fontAlgn="auto" latinLnBrk="0" hangingPunct="0">
                <a:lnSpc>
                  <a:spcPct val="100000"/>
                </a:lnSpc>
                <a:spcBef>
                  <a:spcPts val="400"/>
                </a:spcBef>
                <a:spcAft>
                  <a:spcPts val="0"/>
                </a:spcAft>
                <a:buClrTx/>
                <a:buSzTx/>
                <a:buFontTx/>
                <a:buNone/>
                <a:tabLst/>
              </a:pPr>
              <a:r>
                <a:rPr lang="en-US" sz="1600" i="0">
                  <a:solidFill>
                    <a:srgbClr val="000000"/>
                  </a:solidFill>
                </a:rPr>
                <a:t>Amount workers contribute from wages</a:t>
              </a:r>
            </a:p>
          </p:txBody>
        </p:sp>
        <p:sp>
          <p:nvSpPr>
            <p:cNvPr id="37" name="TextBox 36">
              <a:extLst>
                <a:ext uri="{FF2B5EF4-FFF2-40B4-BE49-F238E27FC236}">
                  <a16:creationId xmlns:a16="http://schemas.microsoft.com/office/drawing/2014/main" id="{E23F1C04-872E-4E2E-B258-80D9DD5872B2}"/>
                </a:ext>
              </a:extLst>
            </p:cNvPr>
            <p:cNvSpPr txBox="1"/>
            <p:nvPr/>
          </p:nvSpPr>
          <p:spPr>
            <a:xfrm>
              <a:off x="4884894" y="2040745"/>
              <a:ext cx="2692400" cy="451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kumimoji="0" lang="en-US" sz="2000" b="1" i="0" u="none" strike="noStrike" cap="none" spc="0" normalizeH="0" baseline="0">
                  <a:ln>
                    <a:noFill/>
                  </a:ln>
                  <a:solidFill>
                    <a:srgbClr val="8F3C22"/>
                  </a:solidFill>
                  <a:effectLst/>
                  <a:uFillTx/>
                  <a:latin typeface="+mj-lt"/>
                  <a:ea typeface="+mj-ea"/>
                  <a:cs typeface="+mj-cs"/>
                  <a:sym typeface="Century Gothic"/>
                </a:rPr>
                <a:t>Contributions</a:t>
              </a:r>
            </a:p>
          </p:txBody>
        </p:sp>
        <p:grpSp>
          <p:nvGrpSpPr>
            <p:cNvPr id="39" name="Group 38">
              <a:extLst>
                <a:ext uri="{FF2B5EF4-FFF2-40B4-BE49-F238E27FC236}">
                  <a16:creationId xmlns:a16="http://schemas.microsoft.com/office/drawing/2014/main" id="{4007EE81-ED1F-4AF6-9878-68EF208821C6}"/>
                </a:ext>
              </a:extLst>
            </p:cNvPr>
            <p:cNvGrpSpPr/>
            <p:nvPr/>
          </p:nvGrpSpPr>
          <p:grpSpPr>
            <a:xfrm>
              <a:off x="5166832" y="3880501"/>
              <a:ext cx="2190893" cy="2081079"/>
              <a:chOff x="5166832" y="3880501"/>
              <a:chExt cx="2190893" cy="2081079"/>
            </a:xfrm>
          </p:grpSpPr>
          <p:grpSp>
            <p:nvGrpSpPr>
              <p:cNvPr id="27" name="Group 26">
                <a:extLst>
                  <a:ext uri="{FF2B5EF4-FFF2-40B4-BE49-F238E27FC236}">
                    <a16:creationId xmlns:a16="http://schemas.microsoft.com/office/drawing/2014/main" id="{7860C672-B679-41E0-8F5E-03FFDB6B4F53}"/>
                  </a:ext>
                </a:extLst>
              </p:cNvPr>
              <p:cNvGrpSpPr/>
              <p:nvPr/>
            </p:nvGrpSpPr>
            <p:grpSpPr>
              <a:xfrm>
                <a:off x="5306405" y="3880501"/>
                <a:ext cx="1911748" cy="1911748"/>
                <a:chOff x="7182699" y="316930"/>
                <a:chExt cx="1911748" cy="1911748"/>
              </a:xfrm>
            </p:grpSpPr>
            <p:pic>
              <p:nvPicPr>
                <p:cNvPr id="25" name="Graphic 24" descr="Flip calendar outline">
                  <a:extLst>
                    <a:ext uri="{FF2B5EF4-FFF2-40B4-BE49-F238E27FC236}">
                      <a16:creationId xmlns:a16="http://schemas.microsoft.com/office/drawing/2014/main" id="{B17EC7C0-E229-473A-9FBD-813B704D74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2699" y="316930"/>
                  <a:ext cx="1911748" cy="1911748"/>
                </a:xfrm>
                <a:prstGeom prst="rect">
                  <a:avLst/>
                </a:prstGeom>
              </p:spPr>
            </p:pic>
            <p:sp>
              <p:nvSpPr>
                <p:cNvPr id="26" name="TextBox 25">
                  <a:extLst>
                    <a:ext uri="{FF2B5EF4-FFF2-40B4-BE49-F238E27FC236}">
                      <a16:creationId xmlns:a16="http://schemas.microsoft.com/office/drawing/2014/main" id="{416D9A7C-16CD-4B34-B1C9-87FD86EACA67}"/>
                    </a:ext>
                  </a:extLst>
                </p:cNvPr>
                <p:cNvSpPr txBox="1"/>
                <p:nvPr/>
              </p:nvSpPr>
              <p:spPr>
                <a:xfrm>
                  <a:off x="7548023" y="1050565"/>
                  <a:ext cx="1181100" cy="872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kumimoji="0" lang="en-US" sz="1600" b="1" i="0" u="none" strike="noStrike" cap="none" spc="0" normalizeH="0" baseline="0">
                      <a:ln>
                        <a:noFill/>
                      </a:ln>
                      <a:solidFill>
                        <a:srgbClr val="B59C8C"/>
                      </a:solidFill>
                      <a:effectLst/>
                      <a:uFillTx/>
                      <a:latin typeface="+mj-lt"/>
                      <a:ea typeface="+mj-ea"/>
                      <a:cs typeface="+mj-cs"/>
                      <a:sym typeface="Century Gothic"/>
                    </a:rPr>
                    <a:t>JULY 1,</a:t>
                  </a:r>
                </a:p>
                <a:p>
                  <a:pPr marL="0" marR="0" indent="0" algn="ctr" defTabSz="914400" rtl="0" fontAlgn="auto" latinLnBrk="0" hangingPunct="0">
                    <a:lnSpc>
                      <a:spcPct val="100000"/>
                    </a:lnSpc>
                    <a:spcBef>
                      <a:spcPts val="400"/>
                    </a:spcBef>
                    <a:spcAft>
                      <a:spcPts val="0"/>
                    </a:spcAft>
                    <a:buClrTx/>
                    <a:buSzTx/>
                    <a:buFontTx/>
                    <a:buNone/>
                    <a:tabLst/>
                  </a:pPr>
                  <a:r>
                    <a:rPr lang="en-US" sz="2800" b="1" i="0">
                      <a:solidFill>
                        <a:srgbClr val="B59C8C"/>
                      </a:solidFill>
                    </a:rPr>
                    <a:t>2023</a:t>
                  </a:r>
                  <a:endParaRPr kumimoji="0" lang="en-US" sz="1600" b="1" i="0" u="none" strike="noStrike" cap="none" spc="0" normalizeH="0" baseline="0">
                    <a:ln>
                      <a:noFill/>
                    </a:ln>
                    <a:solidFill>
                      <a:srgbClr val="B59C8C"/>
                    </a:solidFill>
                    <a:effectLst/>
                    <a:uFillTx/>
                    <a:latin typeface="+mj-lt"/>
                    <a:ea typeface="+mj-ea"/>
                    <a:cs typeface="+mj-cs"/>
                    <a:sym typeface="Century Gothic"/>
                  </a:endParaRPr>
                </a:p>
              </p:txBody>
            </p:sp>
          </p:grpSp>
          <p:sp>
            <p:nvSpPr>
              <p:cNvPr id="38" name="TextBox 37">
                <a:extLst>
                  <a:ext uri="{FF2B5EF4-FFF2-40B4-BE49-F238E27FC236}">
                    <a16:creationId xmlns:a16="http://schemas.microsoft.com/office/drawing/2014/main" id="{8914B2D7-682B-4AD7-A6F8-1A48F19A4BF3}"/>
                  </a:ext>
                </a:extLst>
              </p:cNvPr>
              <p:cNvSpPr txBox="1"/>
              <p:nvPr/>
            </p:nvSpPr>
            <p:spPr>
              <a:xfrm>
                <a:off x="5166832" y="5571732"/>
                <a:ext cx="2190893" cy="389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400"/>
                  </a:spcBef>
                  <a:spcAft>
                    <a:spcPts val="0"/>
                  </a:spcAft>
                  <a:buClrTx/>
                  <a:buSzTx/>
                  <a:buFontTx/>
                  <a:buNone/>
                  <a:tabLst/>
                </a:pPr>
                <a:r>
                  <a:rPr lang="en-US" sz="1600" i="0">
                    <a:solidFill>
                      <a:srgbClr val="000000"/>
                    </a:solidFill>
                  </a:rPr>
                  <a:t>Contributions begin</a:t>
                </a:r>
                <a:endParaRPr kumimoji="0" lang="en-US" sz="1100" i="0" u="none" strike="noStrike" cap="none" spc="0" normalizeH="0" baseline="0">
                  <a:ln>
                    <a:noFill/>
                  </a:ln>
                  <a:solidFill>
                    <a:srgbClr val="000000"/>
                  </a:solidFill>
                  <a:effectLst/>
                  <a:uFillTx/>
                  <a:latin typeface="+mj-lt"/>
                  <a:ea typeface="+mj-ea"/>
                  <a:cs typeface="+mj-cs"/>
                  <a:sym typeface="Century Gothic"/>
                </a:endParaRPr>
              </a:p>
            </p:txBody>
          </p:sp>
        </p:grpSp>
      </p:grpSp>
      <p:sp>
        <p:nvSpPr>
          <p:cNvPr id="20" name="TextBox 19">
            <a:extLst>
              <a:ext uri="{FF2B5EF4-FFF2-40B4-BE49-F238E27FC236}">
                <a16:creationId xmlns:a16="http://schemas.microsoft.com/office/drawing/2014/main" id="{2C90F44D-BD13-E662-7F76-17B04E432DBD}"/>
              </a:ext>
            </a:extLst>
          </p:cNvPr>
          <p:cNvSpPr txBox="1"/>
          <p:nvPr/>
        </p:nvSpPr>
        <p:spPr>
          <a:xfrm>
            <a:off x="747693" y="4871857"/>
            <a:ext cx="2415575" cy="1281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0000"/>
              </a:lnSpc>
              <a:spcBef>
                <a:spcPts val="1000"/>
              </a:spcBef>
            </a:pPr>
            <a:r>
              <a:rPr lang="en-US" sz="1600" b="1" i="0">
                <a:solidFill>
                  <a:srgbClr val="000000"/>
                </a:solidFill>
              </a:rPr>
              <a:t>Typical Income: </a:t>
            </a:r>
            <a:br>
              <a:rPr lang="en-US" sz="1600" b="1" i="0">
                <a:solidFill>
                  <a:srgbClr val="000000"/>
                </a:solidFill>
              </a:rPr>
            </a:br>
            <a:r>
              <a:rPr lang="en-US" sz="1600" i="0">
                <a:solidFill>
                  <a:srgbClr val="000000"/>
                </a:solidFill>
              </a:rPr>
              <a:t>$50,091</a:t>
            </a:r>
          </a:p>
          <a:p>
            <a:pPr>
              <a:lnSpc>
                <a:spcPct val="110000"/>
              </a:lnSpc>
              <a:spcBef>
                <a:spcPts val="1000"/>
              </a:spcBef>
            </a:pPr>
            <a:r>
              <a:rPr lang="en-US" sz="1600" b="1" i="0">
                <a:solidFill>
                  <a:srgbClr val="000000"/>
                </a:solidFill>
              </a:rPr>
              <a:t>Typical Contribution:</a:t>
            </a:r>
            <a:br>
              <a:rPr lang="en-US" sz="1600" b="1" i="0">
                <a:solidFill>
                  <a:srgbClr val="000000"/>
                </a:solidFill>
              </a:rPr>
            </a:br>
            <a:r>
              <a:rPr lang="en-US" sz="1600" i="0">
                <a:solidFill>
                  <a:srgbClr val="000000"/>
                </a:solidFill>
              </a:rPr>
              <a:t>$291/year</a:t>
            </a:r>
          </a:p>
        </p:txBody>
      </p:sp>
      <p:cxnSp>
        <p:nvCxnSpPr>
          <p:cNvPr id="23" name="Connector: Elbow 22">
            <a:extLst>
              <a:ext uri="{FF2B5EF4-FFF2-40B4-BE49-F238E27FC236}">
                <a16:creationId xmlns:a16="http://schemas.microsoft.com/office/drawing/2014/main" id="{1E0A1E45-1B4D-C8D0-E0A6-F3079F9C194F}"/>
              </a:ext>
            </a:extLst>
          </p:cNvPr>
          <p:cNvCxnSpPr/>
          <p:nvPr/>
        </p:nvCxnSpPr>
        <p:spPr>
          <a:xfrm flipV="1">
            <a:off x="-263223" y="6177062"/>
            <a:ext cx="385470" cy="225322"/>
          </a:xfrm>
          <a:prstGeom prst="bentConnector3">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36" name="Group 35">
            <a:extLst>
              <a:ext uri="{FF2B5EF4-FFF2-40B4-BE49-F238E27FC236}">
                <a16:creationId xmlns:a16="http://schemas.microsoft.com/office/drawing/2014/main" id="{8D5B8BE7-F1AA-3D59-9345-2203E98C4625}"/>
              </a:ext>
            </a:extLst>
          </p:cNvPr>
          <p:cNvGrpSpPr/>
          <p:nvPr/>
        </p:nvGrpSpPr>
        <p:grpSpPr>
          <a:xfrm>
            <a:off x="2711850" y="3989231"/>
            <a:ext cx="2875885" cy="2875885"/>
            <a:chOff x="2538308" y="4229190"/>
            <a:chExt cx="2875885" cy="2875885"/>
          </a:xfrm>
        </p:grpSpPr>
        <p:pic>
          <p:nvPicPr>
            <p:cNvPr id="6" name="Picture 5" descr="Chart comparing the typical worker's contribution with the typical WA income. ">
              <a:extLst>
                <a:ext uri="{FF2B5EF4-FFF2-40B4-BE49-F238E27FC236}">
                  <a16:creationId xmlns:a16="http://schemas.microsoft.com/office/drawing/2014/main" id="{E054F24A-F783-D401-BD6F-BC98BF74FE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8308" y="4229190"/>
              <a:ext cx="2875885" cy="2875885"/>
            </a:xfrm>
            <a:prstGeom prst="rect">
              <a:avLst/>
            </a:prstGeom>
          </p:spPr>
        </p:pic>
        <p:sp>
          <p:nvSpPr>
            <p:cNvPr id="8" name="Text Placeholder 3">
              <a:extLst>
                <a:ext uri="{FF2B5EF4-FFF2-40B4-BE49-F238E27FC236}">
                  <a16:creationId xmlns:a16="http://schemas.microsoft.com/office/drawing/2014/main" id="{A4608779-0204-9759-AA41-93735ECBA688}"/>
                </a:ext>
              </a:extLst>
            </p:cNvPr>
            <p:cNvSpPr txBox="1">
              <a:spLocks/>
            </p:cNvSpPr>
            <p:nvPr/>
          </p:nvSpPr>
          <p:spPr>
            <a:xfrm>
              <a:off x="2703571" y="6466889"/>
              <a:ext cx="746815" cy="290257"/>
            </a:xfrm>
            <a:prstGeom prst="rect">
              <a:avLst/>
            </a:prstGeom>
          </p:spPr>
          <p:txBody>
            <a:bodyPr/>
            <a:lstStyle>
              <a:lvl1pPr marL="133350" marR="0" indent="-133350"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1pPr>
              <a:lvl2pPr marL="502919" marR="0" indent="-160019"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2pPr>
              <a:lvl3pPr marL="8704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3pPr>
              <a:lvl4pPr marL="12287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4pPr>
              <a:lvl5pPr marL="15716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5pPr>
              <a:lvl6pPr marL="18991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6pPr>
              <a:lvl7pPr marL="22420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7pPr>
              <a:lvl8pPr marL="25849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8pPr>
              <a:lvl9pPr marL="29278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9pPr>
            </a:lstStyle>
            <a:p>
              <a:pPr marL="0" indent="0" defTabSz="914400">
                <a:lnSpc>
                  <a:spcPct val="100000"/>
                </a:lnSpc>
                <a:buClrTx/>
                <a:buSzTx/>
                <a:buNone/>
                <a:defRPr sz="1500" b="1">
                  <a:solidFill>
                    <a:srgbClr val="8F3C22"/>
                  </a:solidFill>
                </a:defRPr>
              </a:pPr>
              <a:r>
                <a:rPr lang="en-US" sz="1200" b="1">
                  <a:solidFill>
                    <a:srgbClr val="8F3C22"/>
                  </a:solidFill>
                </a:rPr>
                <a:t>0.58%</a:t>
              </a:r>
            </a:p>
          </p:txBody>
        </p:sp>
        <p:sp>
          <p:nvSpPr>
            <p:cNvPr id="28" name="Arrow: Bent-Up 27">
              <a:extLst>
                <a:ext uri="{FF2B5EF4-FFF2-40B4-BE49-F238E27FC236}">
                  <a16:creationId xmlns:a16="http://schemas.microsoft.com/office/drawing/2014/main" id="{14D6790D-FAF5-42EC-47B6-D30F73D63E3B}"/>
                </a:ext>
              </a:extLst>
            </p:cNvPr>
            <p:cNvSpPr/>
            <p:nvPr/>
          </p:nvSpPr>
          <p:spPr>
            <a:xfrm rot="5400000" flipH="1">
              <a:off x="2915732" y="6151997"/>
              <a:ext cx="322494" cy="256422"/>
            </a:xfrm>
            <a:prstGeom prst="bentUpArrow">
              <a:avLst/>
            </a:prstGeom>
            <a:solidFill>
              <a:srgbClr val="9A3517"/>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700" b="0" i="0" u="none" strike="noStrike" cap="none" spc="0" normalizeH="0" baseline="0">
                <a:ln>
                  <a:noFill/>
                </a:ln>
                <a:solidFill>
                  <a:srgbClr val="FFFFFF"/>
                </a:solidFill>
                <a:effectLst/>
                <a:uFillTx/>
                <a:latin typeface="+mj-lt"/>
                <a:ea typeface="+mj-ea"/>
                <a:cs typeface="+mj-cs"/>
                <a:sym typeface="Century Gothic"/>
              </a:endParaRPr>
            </a:p>
          </p:txBody>
        </p:sp>
      </p:grpSp>
    </p:spTree>
    <p:extLst>
      <p:ext uri="{BB962C8B-B14F-4D97-AF65-F5344CB8AC3E}">
        <p14:creationId xmlns:p14="http://schemas.microsoft.com/office/powerpoint/2010/main" val="36944840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8814-0C91-85CE-B1B3-98BB861803BC}"/>
              </a:ext>
            </a:extLst>
          </p:cNvPr>
          <p:cNvSpPr>
            <a:spLocks noGrp="1"/>
          </p:cNvSpPr>
          <p:nvPr>
            <p:ph type="body" idx="29"/>
          </p:nvPr>
        </p:nvSpPr>
        <p:spPr>
          <a:xfrm>
            <a:off x="744367" y="680937"/>
            <a:ext cx="10548473" cy="1113357"/>
          </a:xfrm>
        </p:spPr>
        <p:txBody>
          <a:bodyPr>
            <a:noAutofit/>
          </a:bodyPr>
          <a:lstStyle/>
          <a:p>
            <a:r>
              <a:rPr lang="en-US" sz="3300" dirty="0">
                <a:solidFill>
                  <a:srgbClr val="447679"/>
                </a:solidFill>
              </a:rPr>
              <a:t>LTSS Trust Commission Recommendations Report</a:t>
            </a:r>
          </a:p>
        </p:txBody>
      </p:sp>
      <p:sp>
        <p:nvSpPr>
          <p:cNvPr id="3" name="Text Placeholder 2">
            <a:extLst>
              <a:ext uri="{FF2B5EF4-FFF2-40B4-BE49-F238E27FC236}">
                <a16:creationId xmlns:a16="http://schemas.microsoft.com/office/drawing/2014/main" id="{359C0663-ABAD-3492-A76C-198C40B92F64}"/>
              </a:ext>
            </a:extLst>
          </p:cNvPr>
          <p:cNvSpPr>
            <a:spLocks noGrp="1"/>
          </p:cNvSpPr>
          <p:nvPr>
            <p:ph type="body" idx="30"/>
          </p:nvPr>
        </p:nvSpPr>
        <p:spPr>
          <a:xfrm>
            <a:off x="744367" y="2075016"/>
            <a:ext cx="10844657" cy="4369192"/>
          </a:xfrm>
        </p:spPr>
        <p:txBody>
          <a:bodyPr>
            <a:normAutofit/>
          </a:bodyPr>
          <a:lstStyle/>
          <a:p>
            <a:pPr marL="0" indent="0">
              <a:lnSpc>
                <a:spcPct val="100000"/>
              </a:lnSpc>
              <a:spcBef>
                <a:spcPts val="0"/>
              </a:spcBef>
              <a:spcAft>
                <a:spcPts val="1000"/>
              </a:spcAft>
              <a:buNone/>
            </a:pPr>
            <a:r>
              <a:rPr lang="en-US" sz="2400" b="1" dirty="0"/>
              <a:t>Supplemental Private LTC Insurance (SPLTCI)  </a:t>
            </a:r>
          </a:p>
          <a:p>
            <a:pPr marL="0" indent="0">
              <a:lnSpc>
                <a:spcPct val="100000"/>
              </a:lnSpc>
              <a:spcBef>
                <a:spcPts val="600"/>
              </a:spcBef>
              <a:buNone/>
            </a:pPr>
            <a:r>
              <a:rPr lang="en-US" sz="2000" dirty="0"/>
              <a:t>Consensus was reached on set of recommendations on the structuring of a SPLTCI market, organized in six areas:</a:t>
            </a:r>
            <a:br>
              <a:rPr lang="en-US" sz="2400" b="1" dirty="0"/>
            </a:br>
            <a:endParaRPr lang="en-US" sz="2400" b="1" dirty="0"/>
          </a:p>
          <a:p>
            <a:pPr marR="0" lvl="0">
              <a:lnSpc>
                <a:spcPct val="100000"/>
              </a:lnSpc>
              <a:spcBef>
                <a:spcPts val="0"/>
              </a:spcBef>
              <a:spcAft>
                <a:spcPts val="1000"/>
              </a:spcAft>
              <a:buFont typeface="Century Gothic" panose="020B0502020202020204" pitchFamily="34" charset="0"/>
              <a:buChar char="•"/>
            </a:pPr>
            <a:r>
              <a:rPr lang="en-US" sz="1800" dirty="0">
                <a:effectLst/>
                <a:ea typeface="Calibri" panose="020F0502020204030204" pitchFamily="34" charset="0"/>
              </a:rPr>
              <a:t>Consumer protection</a:t>
            </a:r>
          </a:p>
          <a:p>
            <a:pPr marR="0" lvl="0">
              <a:lnSpc>
                <a:spcPct val="100000"/>
              </a:lnSpc>
              <a:spcBef>
                <a:spcPts val="0"/>
              </a:spcBef>
              <a:spcAft>
                <a:spcPts val="1000"/>
              </a:spcAft>
              <a:buFont typeface="Century Gothic" panose="020B0502020202020204" pitchFamily="34" charset="0"/>
              <a:buChar char="•"/>
            </a:pPr>
            <a:r>
              <a:rPr lang="en-US" sz="1800" dirty="0">
                <a:effectLst/>
                <a:ea typeface="Calibri" panose="020F0502020204030204" pitchFamily="34" charset="0"/>
              </a:rPr>
              <a:t>Venue for filing policies</a:t>
            </a:r>
          </a:p>
          <a:p>
            <a:pPr marR="0" lvl="0">
              <a:lnSpc>
                <a:spcPct val="100000"/>
              </a:lnSpc>
              <a:spcBef>
                <a:spcPts val="0"/>
              </a:spcBef>
              <a:spcAft>
                <a:spcPts val="1000"/>
              </a:spcAft>
              <a:buFont typeface="Century Gothic" panose="020B0502020202020204" pitchFamily="34" charset="0"/>
              <a:buChar char="•"/>
            </a:pPr>
            <a:r>
              <a:rPr lang="en-US" dirty="0">
                <a:ea typeface="Calibri" panose="020F0502020204030204" pitchFamily="34" charset="0"/>
              </a:rPr>
              <a:t>B</a:t>
            </a:r>
            <a:r>
              <a:rPr lang="en-US" sz="1800" dirty="0">
                <a:effectLst/>
                <a:ea typeface="Calibri" panose="020F0502020204030204" pitchFamily="34" charset="0"/>
              </a:rPr>
              <a:t>enefit trigger and elimination period</a:t>
            </a:r>
          </a:p>
          <a:p>
            <a:pPr marR="0" lvl="0">
              <a:lnSpc>
                <a:spcPct val="100000"/>
              </a:lnSpc>
              <a:spcBef>
                <a:spcPts val="0"/>
              </a:spcBef>
              <a:spcAft>
                <a:spcPts val="1000"/>
              </a:spcAft>
              <a:buFont typeface="Century Gothic" panose="020B0502020202020204" pitchFamily="34" charset="0"/>
              <a:buChar char="•"/>
            </a:pPr>
            <a:r>
              <a:rPr lang="en-US" dirty="0">
                <a:ea typeface="Calibri" panose="020F0502020204030204" pitchFamily="34" charset="0"/>
              </a:rPr>
              <a:t>T</a:t>
            </a:r>
            <a:r>
              <a:rPr lang="en-US" sz="1800" dirty="0">
                <a:effectLst/>
                <a:ea typeface="Calibri" panose="020F0502020204030204" pitchFamily="34" charset="0"/>
              </a:rPr>
              <a:t>ransition issues for near-retiree cohorts</a:t>
            </a:r>
          </a:p>
          <a:p>
            <a:pPr marR="0" lvl="0">
              <a:lnSpc>
                <a:spcPct val="100000"/>
              </a:lnSpc>
              <a:spcBef>
                <a:spcPts val="0"/>
              </a:spcBef>
              <a:spcAft>
                <a:spcPts val="1000"/>
              </a:spcAft>
              <a:buFont typeface="Century Gothic" panose="020B0502020202020204" pitchFamily="34" charset="0"/>
              <a:buChar char="•"/>
            </a:pPr>
            <a:r>
              <a:rPr lang="en-US" dirty="0">
                <a:ea typeface="Calibri" panose="020F0502020204030204" pitchFamily="34" charset="0"/>
              </a:rPr>
              <a:t>C</a:t>
            </a:r>
            <a:r>
              <a:rPr lang="en-US" sz="1800" dirty="0">
                <a:effectLst/>
                <a:ea typeface="Calibri" panose="020F0502020204030204" pitchFamily="34" charset="0"/>
              </a:rPr>
              <a:t>ontinuity of covered care settings and providers</a:t>
            </a:r>
          </a:p>
          <a:p>
            <a:pPr marR="0" lvl="0">
              <a:lnSpc>
                <a:spcPct val="100000"/>
              </a:lnSpc>
              <a:spcBef>
                <a:spcPts val="0"/>
              </a:spcBef>
              <a:spcAft>
                <a:spcPts val="1000"/>
              </a:spcAft>
              <a:buFont typeface="Century Gothic" panose="020B0502020202020204" pitchFamily="34" charset="0"/>
              <a:buChar char="•"/>
            </a:pPr>
            <a:r>
              <a:rPr lang="en-US" dirty="0">
                <a:ea typeface="Calibri" panose="020F0502020204030204" pitchFamily="34" charset="0"/>
              </a:rPr>
              <a:t>C</a:t>
            </a:r>
            <a:r>
              <a:rPr lang="en-US" sz="1800" dirty="0">
                <a:effectLst/>
                <a:ea typeface="Calibri" panose="020F0502020204030204" pitchFamily="34" charset="0"/>
              </a:rPr>
              <a:t>oordination of benefits between WA Cares and SPLTCI policies</a:t>
            </a:r>
          </a:p>
          <a:p>
            <a:pPr marL="342900" marR="0" lvl="0" indent="-342900">
              <a:lnSpc>
                <a:spcPct val="107000"/>
              </a:lnSpc>
              <a:spcBef>
                <a:spcPts val="0"/>
              </a:spcBef>
              <a:spcAft>
                <a:spcPts val="0"/>
              </a:spcAft>
              <a:buFont typeface="Symbol" panose="05050102010706020507" pitchFamily="18" charset="2"/>
              <a:buChar char=""/>
            </a:pPr>
            <a:endParaRPr lang="en-US" dirty="0">
              <a:ea typeface="Calibri" panose="020F0502020204030204" pitchFamily="34" charset="0"/>
              <a:cs typeface="Times New Roman" panose="02020603050405020304" pitchFamily="18" charset="0"/>
            </a:endParaRPr>
          </a:p>
          <a:p>
            <a:pPr marL="0" indent="0">
              <a:buNone/>
            </a:pPr>
            <a:endParaRPr lang="en-US"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416312377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8814-0C91-85CE-B1B3-98BB861803BC}"/>
              </a:ext>
            </a:extLst>
          </p:cNvPr>
          <p:cNvSpPr>
            <a:spLocks noGrp="1"/>
          </p:cNvSpPr>
          <p:nvPr>
            <p:ph type="body" idx="29"/>
          </p:nvPr>
        </p:nvSpPr>
        <p:spPr>
          <a:xfrm>
            <a:off x="744367" y="680937"/>
            <a:ext cx="10548473" cy="1113357"/>
          </a:xfrm>
        </p:spPr>
        <p:txBody>
          <a:bodyPr>
            <a:noAutofit/>
          </a:bodyPr>
          <a:lstStyle/>
          <a:p>
            <a:r>
              <a:rPr lang="en-US" sz="3200" dirty="0">
                <a:solidFill>
                  <a:srgbClr val="447679"/>
                </a:solidFill>
              </a:rPr>
              <a:t>LTSS Trust Commission Supplemental Private LTCI Recommendations – Consumer Protection</a:t>
            </a:r>
          </a:p>
        </p:txBody>
      </p:sp>
      <p:sp>
        <p:nvSpPr>
          <p:cNvPr id="3" name="Text Placeholder 2">
            <a:extLst>
              <a:ext uri="{FF2B5EF4-FFF2-40B4-BE49-F238E27FC236}">
                <a16:creationId xmlns:a16="http://schemas.microsoft.com/office/drawing/2014/main" id="{359C0663-ABAD-3492-A76C-198C40B92F64}"/>
              </a:ext>
            </a:extLst>
          </p:cNvPr>
          <p:cNvSpPr>
            <a:spLocks noGrp="1"/>
          </p:cNvSpPr>
          <p:nvPr>
            <p:ph type="body" idx="30"/>
          </p:nvPr>
        </p:nvSpPr>
        <p:spPr>
          <a:xfrm>
            <a:off x="744367" y="2141691"/>
            <a:ext cx="10844657" cy="4369192"/>
          </a:xfrm>
        </p:spPr>
        <p:txBody>
          <a:bodyPr>
            <a:normAutofit fontScale="92500" lnSpcReduction="10000"/>
          </a:bodyPr>
          <a:lstStyle/>
          <a:p>
            <a:pPr marL="0" indent="0">
              <a:lnSpc>
                <a:spcPct val="120000"/>
              </a:lnSpc>
              <a:buNone/>
              <a:defRPr/>
            </a:pPr>
            <a:r>
              <a:rPr kumimoji="0" lang="en-US" b="1" i="0" u="none" strike="noStrike" kern="0" cap="none" spc="0" normalizeH="0" baseline="0" noProof="0" dirty="0">
                <a:ln>
                  <a:noFill/>
                </a:ln>
                <a:solidFill>
                  <a:srgbClr val="000000"/>
                </a:solidFill>
                <a:effectLst/>
                <a:uLnTx/>
                <a:uFillTx/>
                <a:latin typeface="Century Gothic"/>
                <a:sym typeface="Century Gothic"/>
              </a:rPr>
              <a:t>Challenge: </a:t>
            </a:r>
            <a:r>
              <a:rPr kumimoji="0" lang="en-US" i="0" u="none" strike="noStrike" kern="0" cap="none" spc="0" normalizeH="0" baseline="0" noProof="0" dirty="0">
                <a:ln>
                  <a:noFill/>
                </a:ln>
                <a:solidFill>
                  <a:srgbClr val="000000"/>
                </a:solidFill>
                <a:effectLst/>
                <a:uLnTx/>
                <a:uFillTx/>
                <a:latin typeface="Century Gothic"/>
                <a:sym typeface="Century Gothic"/>
              </a:rPr>
              <a:t>Ensuring consumers are aware of cost and benefit tradeoffs involved in choices around policy design features, particularly for a product which claims to supplement WA Cares benefits.</a:t>
            </a:r>
            <a:br>
              <a:rPr kumimoji="0" lang="en-US" i="0" u="none" strike="noStrike" kern="0" cap="none" spc="0" normalizeH="0" baseline="0" noProof="0" dirty="0">
                <a:ln>
                  <a:noFill/>
                </a:ln>
                <a:solidFill>
                  <a:srgbClr val="000000"/>
                </a:solidFill>
                <a:effectLst/>
                <a:uLnTx/>
                <a:uFillTx/>
                <a:latin typeface="Century Gothic"/>
                <a:sym typeface="Century Gothic"/>
              </a:rPr>
            </a:br>
            <a:endParaRPr kumimoji="0" lang="en-US" b="0" i="0" u="none" strike="noStrike" kern="0" cap="none" spc="0" normalizeH="0" baseline="0" noProof="0" dirty="0">
              <a:ln>
                <a:noFill/>
              </a:ln>
              <a:solidFill>
                <a:srgbClr val="000000"/>
              </a:solidFill>
              <a:effectLst/>
              <a:uLnTx/>
              <a:uFillTx/>
              <a:latin typeface="Century Gothic"/>
              <a:sym typeface="Century Gothic"/>
            </a:endParaRPr>
          </a:p>
          <a:p>
            <a:pPr marL="0" indent="0" defTabSz="284163">
              <a:lnSpc>
                <a:spcPct val="100000"/>
              </a:lnSpc>
              <a:spcBef>
                <a:spcPts val="0"/>
              </a:spcBef>
              <a:spcAft>
                <a:spcPts val="1000"/>
              </a:spcAft>
              <a:buNone/>
              <a:tabLst>
                <a:tab pos="284163" algn="l"/>
              </a:tabLst>
              <a:defRPr/>
            </a:pPr>
            <a:r>
              <a:rPr kumimoji="0" lang="en-US" b="1" i="0" u="none" strike="noStrike" kern="0" cap="none" spc="0" normalizeH="0" baseline="0" noProof="0" dirty="0">
                <a:ln>
                  <a:noFill/>
                </a:ln>
                <a:solidFill>
                  <a:srgbClr val="000000"/>
                </a:solidFill>
                <a:effectLst/>
                <a:uLnTx/>
                <a:uFillTx/>
                <a:latin typeface="Century Gothic"/>
                <a:sym typeface="Century Gothic"/>
              </a:rPr>
              <a:t>Recommendations:</a:t>
            </a:r>
          </a:p>
          <a:p>
            <a:pPr>
              <a:lnSpc>
                <a:spcPct val="100000"/>
              </a:lnSpc>
              <a:spcBef>
                <a:spcPts val="0"/>
              </a:spcBef>
              <a:spcAft>
                <a:spcPts val="1000"/>
              </a:spcAft>
              <a:buFont typeface="Century Gothic" panose="020B0502020202020204" pitchFamily="34" charset="0"/>
              <a:buChar char="•"/>
            </a:pPr>
            <a:r>
              <a:rPr lang="en-US" dirty="0"/>
              <a:t>Develop consumer guide for people seeking Supplemental Private Long-Term Care Insurance (SPLTCI) coverage to help them make informed choices</a:t>
            </a:r>
          </a:p>
          <a:p>
            <a:pPr>
              <a:lnSpc>
                <a:spcPct val="100000"/>
              </a:lnSpc>
              <a:spcBef>
                <a:spcPts val="0"/>
              </a:spcBef>
              <a:spcAft>
                <a:spcPts val="1000"/>
              </a:spcAft>
              <a:buFont typeface="Century Gothic" panose="020B0502020202020204" pitchFamily="34" charset="0"/>
              <a:buChar char="•"/>
            </a:pPr>
            <a:r>
              <a:rPr lang="en-US" dirty="0"/>
              <a:t>Direct and fund Office of the Insurance Commissioner to expand Statewide Health Insurance Benefits Advisors (SHIBA) program to educate SPTLCI consumers (focus on middle-income market)</a:t>
            </a:r>
          </a:p>
          <a:p>
            <a:pPr>
              <a:lnSpc>
                <a:spcPct val="100000"/>
              </a:lnSpc>
              <a:spcBef>
                <a:spcPts val="0"/>
              </a:spcBef>
              <a:spcAft>
                <a:spcPts val="1000"/>
              </a:spcAft>
              <a:buFont typeface="Century Gothic" panose="020B0502020202020204" pitchFamily="34" charset="0"/>
              <a:buChar char="•"/>
            </a:pPr>
            <a:r>
              <a:rPr lang="en-US" dirty="0"/>
              <a:t>Create new section of statute in Title 48 to regulate policies that can be marketed and sold as supplemental to WA Cares</a:t>
            </a:r>
          </a:p>
          <a:p>
            <a:pPr lvl="1">
              <a:lnSpc>
                <a:spcPct val="100000"/>
              </a:lnSpc>
              <a:spcBef>
                <a:spcPts val="0"/>
              </a:spcBef>
              <a:spcAft>
                <a:spcPts val="1000"/>
              </a:spcAft>
              <a:buClr>
                <a:schemeClr val="accent2"/>
              </a:buClr>
              <a:buFont typeface="Wingdings" panose="05000000000000000000" pitchFamily="2" charset="2"/>
              <a:buChar char="Ø"/>
            </a:pPr>
            <a:r>
              <a:rPr lang="en-US" sz="1600" dirty="0"/>
              <a:t>Should apply to SPLTCI products only and not disrupt current long-term care insurance market</a:t>
            </a:r>
          </a:p>
          <a:p>
            <a:pPr lvl="1">
              <a:lnSpc>
                <a:spcPct val="100000"/>
              </a:lnSpc>
              <a:spcBef>
                <a:spcPts val="0"/>
              </a:spcBef>
              <a:spcAft>
                <a:spcPts val="1000"/>
              </a:spcAft>
              <a:buClr>
                <a:schemeClr val="accent2"/>
              </a:buClr>
              <a:buFont typeface="Wingdings" panose="05000000000000000000" pitchFamily="2" charset="2"/>
              <a:buChar char="Ø"/>
            </a:pPr>
            <a:r>
              <a:rPr lang="en-US" sz="1600" dirty="0"/>
              <a:t>Should be sufficiently detailed and thorough to give consumers adequate information to protect them as they make decisions about purchasing a product that entails a substantial long-term financial commitment</a:t>
            </a:r>
          </a:p>
          <a:p>
            <a:pPr lvl="1">
              <a:lnSpc>
                <a:spcPct val="100000"/>
              </a:lnSpc>
              <a:spcBef>
                <a:spcPts val="0"/>
              </a:spcBef>
              <a:spcAft>
                <a:spcPts val="1000"/>
              </a:spcAft>
              <a:buClr>
                <a:schemeClr val="accent2"/>
              </a:buClr>
              <a:buFont typeface="Wingdings" panose="05000000000000000000" pitchFamily="2" charset="2"/>
              <a:buChar char="Ø"/>
            </a:pPr>
            <a:r>
              <a:rPr lang="en-US" sz="1600" dirty="0"/>
              <a:t>Everything known about SPLTCI policies should be disclosed up front so consumers are not surprised later</a:t>
            </a:r>
            <a:endParaRPr lang="en-US" sz="1800" dirty="0"/>
          </a:p>
          <a:p>
            <a:pPr marL="0" indent="0">
              <a:buNone/>
            </a:pPr>
            <a:endParaRPr lang="en-US"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5917657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8814-0C91-85CE-B1B3-98BB861803BC}"/>
              </a:ext>
            </a:extLst>
          </p:cNvPr>
          <p:cNvSpPr>
            <a:spLocks noGrp="1"/>
          </p:cNvSpPr>
          <p:nvPr>
            <p:ph type="body" idx="29"/>
          </p:nvPr>
        </p:nvSpPr>
        <p:spPr>
          <a:xfrm>
            <a:off x="744367" y="680937"/>
            <a:ext cx="10548473" cy="1113357"/>
          </a:xfrm>
        </p:spPr>
        <p:txBody>
          <a:bodyPr>
            <a:noAutofit/>
          </a:bodyPr>
          <a:lstStyle/>
          <a:p>
            <a:r>
              <a:rPr lang="en-US" sz="3200" dirty="0">
                <a:solidFill>
                  <a:srgbClr val="447679"/>
                </a:solidFill>
              </a:rPr>
              <a:t>LTSS Trust Commission Supplemental Private LTCI Recommendations – Venue for Filing SPLTCI Policies </a:t>
            </a:r>
          </a:p>
        </p:txBody>
      </p:sp>
      <p:sp>
        <p:nvSpPr>
          <p:cNvPr id="3" name="Text Placeholder 2">
            <a:extLst>
              <a:ext uri="{FF2B5EF4-FFF2-40B4-BE49-F238E27FC236}">
                <a16:creationId xmlns:a16="http://schemas.microsoft.com/office/drawing/2014/main" id="{359C0663-ABAD-3492-A76C-198C40B92F64}"/>
              </a:ext>
            </a:extLst>
          </p:cNvPr>
          <p:cNvSpPr>
            <a:spLocks noGrp="1"/>
          </p:cNvSpPr>
          <p:nvPr>
            <p:ph type="body" idx="30"/>
          </p:nvPr>
        </p:nvSpPr>
        <p:spPr>
          <a:xfrm>
            <a:off x="744367" y="2208375"/>
            <a:ext cx="10844657" cy="4369192"/>
          </a:xfrm>
        </p:spPr>
        <p:txBody>
          <a:bodyPr>
            <a:normAutofit/>
          </a:bodyPr>
          <a:lstStyle/>
          <a:p>
            <a:pPr marL="0" indent="0">
              <a:lnSpc>
                <a:spcPct val="100000"/>
              </a:lnSpc>
              <a:spcBef>
                <a:spcPts val="0"/>
              </a:spcBef>
              <a:spcAft>
                <a:spcPts val="1000"/>
              </a:spcAft>
              <a:buNone/>
            </a:pPr>
            <a:r>
              <a:rPr lang="en-US" sz="2400" b="1" dirty="0"/>
              <a:t>Challenge: </a:t>
            </a:r>
            <a:r>
              <a:rPr lang="en-US" sz="2400" dirty="0"/>
              <a:t>Issues regarding filing venue could create barrier to market entry by private LTC insurance carriers.</a:t>
            </a:r>
            <a:br>
              <a:rPr lang="en-US" sz="2400" dirty="0"/>
            </a:br>
            <a:endParaRPr lang="en-US" sz="2400" dirty="0"/>
          </a:p>
          <a:p>
            <a:pPr marL="0" indent="0">
              <a:lnSpc>
                <a:spcPct val="100000"/>
              </a:lnSpc>
              <a:spcBef>
                <a:spcPts val="0"/>
              </a:spcBef>
              <a:spcAft>
                <a:spcPts val="1000"/>
              </a:spcAft>
              <a:buNone/>
            </a:pPr>
            <a:r>
              <a:rPr lang="en-US" sz="2400" b="1" dirty="0"/>
              <a:t>Recommendation:</a:t>
            </a:r>
          </a:p>
          <a:p>
            <a:pPr>
              <a:lnSpc>
                <a:spcPct val="100000"/>
              </a:lnSpc>
              <a:spcBef>
                <a:spcPts val="0"/>
              </a:spcBef>
              <a:spcAft>
                <a:spcPts val="1000"/>
              </a:spcAft>
              <a:buFont typeface="Century Gothic" panose="020B0502020202020204" pitchFamily="34" charset="0"/>
              <a:buChar char="•"/>
            </a:pPr>
            <a:r>
              <a:rPr lang="en-US" sz="2000" dirty="0"/>
              <a:t>Washington State should endeavor to work through the logistical challenges for allowing “mix and match” to reach the agreed-upon goal of facilitating the development of a vibrant and competitive SPLTCI market</a:t>
            </a:r>
          </a:p>
          <a:p>
            <a:pPr marL="0" indent="0">
              <a:buNone/>
            </a:pPr>
            <a:endParaRPr lang="en-US"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14163303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8814-0C91-85CE-B1B3-98BB861803BC}"/>
              </a:ext>
            </a:extLst>
          </p:cNvPr>
          <p:cNvSpPr>
            <a:spLocks noGrp="1"/>
          </p:cNvSpPr>
          <p:nvPr>
            <p:ph type="body" idx="29"/>
          </p:nvPr>
        </p:nvSpPr>
        <p:spPr>
          <a:xfrm>
            <a:off x="744367" y="680937"/>
            <a:ext cx="10548473" cy="1113357"/>
          </a:xfrm>
        </p:spPr>
        <p:txBody>
          <a:bodyPr>
            <a:noAutofit/>
          </a:bodyPr>
          <a:lstStyle/>
          <a:p>
            <a:r>
              <a:rPr lang="en-US" sz="2800" dirty="0">
                <a:solidFill>
                  <a:srgbClr val="447679"/>
                </a:solidFill>
              </a:rPr>
              <a:t>LTSS Trust Commission Supplemental Private LTCI Recommendations – Benefit Trigger &amp; Elimination Period</a:t>
            </a:r>
          </a:p>
        </p:txBody>
      </p:sp>
      <p:sp>
        <p:nvSpPr>
          <p:cNvPr id="3" name="Text Placeholder 2">
            <a:extLst>
              <a:ext uri="{FF2B5EF4-FFF2-40B4-BE49-F238E27FC236}">
                <a16:creationId xmlns:a16="http://schemas.microsoft.com/office/drawing/2014/main" id="{359C0663-ABAD-3492-A76C-198C40B92F64}"/>
              </a:ext>
            </a:extLst>
          </p:cNvPr>
          <p:cNvSpPr>
            <a:spLocks noGrp="1"/>
          </p:cNvSpPr>
          <p:nvPr>
            <p:ph type="body" idx="30"/>
          </p:nvPr>
        </p:nvSpPr>
        <p:spPr>
          <a:xfrm>
            <a:off x="744367" y="2076138"/>
            <a:ext cx="10844657" cy="4691921"/>
          </a:xfrm>
        </p:spPr>
        <p:txBody>
          <a:bodyPr>
            <a:normAutofit fontScale="70000" lnSpcReduction="20000"/>
          </a:bodyPr>
          <a:lstStyle/>
          <a:p>
            <a:pPr marL="0" indent="0">
              <a:lnSpc>
                <a:spcPct val="120000"/>
              </a:lnSpc>
              <a:spcBef>
                <a:spcPts val="0"/>
              </a:spcBef>
              <a:spcAft>
                <a:spcPts val="1000"/>
              </a:spcAft>
              <a:buClr>
                <a:schemeClr val="accent2"/>
              </a:buClr>
              <a:buNone/>
            </a:pPr>
            <a:r>
              <a:rPr lang="en-US" sz="2400" b="1" dirty="0"/>
              <a:t>Challenge:</a:t>
            </a:r>
            <a:r>
              <a:rPr lang="en-US" sz="2400" dirty="0"/>
              <a:t> potential gaps in coverage related to benefit trigger and elimination period</a:t>
            </a:r>
          </a:p>
          <a:p>
            <a:pPr marL="0" indent="0">
              <a:lnSpc>
                <a:spcPct val="120000"/>
              </a:lnSpc>
              <a:spcBef>
                <a:spcPts val="0"/>
              </a:spcBef>
              <a:spcAft>
                <a:spcPts val="1000"/>
              </a:spcAft>
              <a:buClr>
                <a:schemeClr val="accent2"/>
              </a:buClr>
              <a:buNone/>
            </a:pPr>
            <a:r>
              <a:rPr lang="en-US" sz="2400" b="1" dirty="0"/>
              <a:t>Recommendations:</a:t>
            </a:r>
          </a:p>
          <a:p>
            <a:pPr>
              <a:lnSpc>
                <a:spcPct val="120000"/>
              </a:lnSpc>
              <a:spcBef>
                <a:spcPts val="0"/>
              </a:spcBef>
              <a:spcAft>
                <a:spcPts val="1000"/>
              </a:spcAft>
              <a:buClr>
                <a:schemeClr val="accent2"/>
              </a:buClr>
              <a:buFont typeface="Century Gothic" panose="020B0502020202020204" pitchFamily="34" charset="0"/>
              <a:buChar char="•"/>
            </a:pPr>
            <a:r>
              <a:rPr lang="en-US" sz="2400" dirty="0"/>
              <a:t>SPLTCI deductible (monetary component of SPLTCI elimination period) should be equal to WA Cares full maximum lifetime benefit (starting at $36,500) and automatically adjusted for inflation</a:t>
            </a:r>
          </a:p>
          <a:p>
            <a:pPr>
              <a:lnSpc>
                <a:spcPct val="120000"/>
              </a:lnSpc>
              <a:spcBef>
                <a:spcPts val="0"/>
              </a:spcBef>
              <a:spcAft>
                <a:spcPts val="1000"/>
              </a:spcAft>
              <a:buClr>
                <a:schemeClr val="accent2"/>
              </a:buClr>
              <a:buFont typeface="Century Gothic" panose="020B0502020202020204" pitchFamily="34" charset="0"/>
              <a:buChar char="•"/>
            </a:pPr>
            <a:r>
              <a:rPr lang="en-US" sz="2400" dirty="0"/>
              <a:t>WA Cares annual benefit inflation adjustment should be automatic, rather than an annual discretionary determination by the LTSS Trust Council</a:t>
            </a:r>
          </a:p>
          <a:p>
            <a:pPr>
              <a:lnSpc>
                <a:spcPct val="120000"/>
              </a:lnSpc>
              <a:spcBef>
                <a:spcPts val="0"/>
              </a:spcBef>
              <a:spcAft>
                <a:spcPts val="1000"/>
              </a:spcAft>
              <a:buClr>
                <a:schemeClr val="accent2"/>
              </a:buClr>
              <a:buFont typeface="Century Gothic" panose="020B0502020202020204" pitchFamily="34" charset="0"/>
              <a:buChar char="•"/>
            </a:pPr>
            <a:r>
              <a:rPr lang="en-US" sz="2400" dirty="0"/>
              <a:t>Carriers may not require that a client undergo a functional assessment or satisfy a benefit trigger in order to determine that a SPLTCI elimination period has begun or ended</a:t>
            </a:r>
          </a:p>
          <a:p>
            <a:pPr lvl="1">
              <a:lnSpc>
                <a:spcPct val="120000"/>
              </a:lnSpc>
              <a:spcBef>
                <a:spcPts val="0"/>
              </a:spcBef>
              <a:spcAft>
                <a:spcPts val="1000"/>
              </a:spcAft>
              <a:buClr>
                <a:schemeClr val="accent2"/>
              </a:buClr>
              <a:buFont typeface="Wingdings" panose="05000000000000000000" pitchFamily="2" charset="2"/>
              <a:buChar char="Ø"/>
            </a:pPr>
            <a:r>
              <a:rPr lang="en-US" sz="2000" dirty="0"/>
              <a:t>Carrier may conduct a functional assessment and apply a benefit trigger for purposes of approving SPLTCI claim and authorizing SPLTCI benefits</a:t>
            </a:r>
          </a:p>
          <a:p>
            <a:pPr lvl="1">
              <a:lnSpc>
                <a:spcPct val="120000"/>
              </a:lnSpc>
              <a:spcBef>
                <a:spcPts val="0"/>
              </a:spcBef>
              <a:spcAft>
                <a:spcPts val="1000"/>
              </a:spcAft>
              <a:buClr>
                <a:schemeClr val="accent2"/>
              </a:buClr>
              <a:buFont typeface="Wingdings" panose="05000000000000000000" pitchFamily="2" charset="2"/>
              <a:buChar char="Ø"/>
            </a:pPr>
            <a:r>
              <a:rPr lang="en-US" sz="2000" dirty="0"/>
              <a:t>SPLTCI policies must accept exhaustion of maximum WA Cares benefits (currently $36,500) by a SPLTCI policyholder – or for WA Cares beneficiaries with partial benefits, exhaustion of WA Cares benefits and utilization of paid care which together total proposed statutory SPLTCI deductible (currently $36,500) – as sufficient to satisfy monetary component (deductible) of SPLTCI elimination period</a:t>
            </a:r>
          </a:p>
          <a:p>
            <a:pPr marL="0" indent="0">
              <a:buNone/>
            </a:pPr>
            <a:endParaRPr lang="en-US"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20646862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8814-0C91-85CE-B1B3-98BB861803BC}"/>
              </a:ext>
            </a:extLst>
          </p:cNvPr>
          <p:cNvSpPr>
            <a:spLocks noGrp="1"/>
          </p:cNvSpPr>
          <p:nvPr>
            <p:ph type="body" idx="29"/>
          </p:nvPr>
        </p:nvSpPr>
        <p:spPr>
          <a:xfrm>
            <a:off x="744367" y="680937"/>
            <a:ext cx="11015417" cy="1113357"/>
          </a:xfrm>
        </p:spPr>
        <p:txBody>
          <a:bodyPr>
            <a:noAutofit/>
          </a:bodyPr>
          <a:lstStyle/>
          <a:p>
            <a:r>
              <a:rPr lang="en-US" sz="2800" dirty="0">
                <a:solidFill>
                  <a:srgbClr val="447679"/>
                </a:solidFill>
              </a:rPr>
              <a:t>LTSS Trust Commission Supplemental Private LTCI Recommendations – Benefit Trigger &amp; Elimination Period (2/2)</a:t>
            </a:r>
          </a:p>
        </p:txBody>
      </p:sp>
      <p:sp>
        <p:nvSpPr>
          <p:cNvPr id="3" name="Text Placeholder 2">
            <a:extLst>
              <a:ext uri="{FF2B5EF4-FFF2-40B4-BE49-F238E27FC236}">
                <a16:creationId xmlns:a16="http://schemas.microsoft.com/office/drawing/2014/main" id="{359C0663-ABAD-3492-A76C-198C40B92F64}"/>
              </a:ext>
            </a:extLst>
          </p:cNvPr>
          <p:cNvSpPr>
            <a:spLocks noGrp="1"/>
          </p:cNvSpPr>
          <p:nvPr>
            <p:ph type="body" idx="30"/>
          </p:nvPr>
        </p:nvSpPr>
        <p:spPr>
          <a:xfrm>
            <a:off x="744367" y="2204325"/>
            <a:ext cx="10844657" cy="4369192"/>
          </a:xfrm>
        </p:spPr>
        <p:txBody>
          <a:bodyPr>
            <a:normAutofit fontScale="70000" lnSpcReduction="20000"/>
          </a:bodyPr>
          <a:lstStyle/>
          <a:p>
            <a:pPr>
              <a:lnSpc>
                <a:spcPct val="120000"/>
              </a:lnSpc>
              <a:spcBef>
                <a:spcPts val="0"/>
              </a:spcBef>
              <a:spcAft>
                <a:spcPts val="1000"/>
              </a:spcAft>
              <a:buClr>
                <a:schemeClr val="accent2"/>
              </a:buClr>
              <a:buFont typeface="Century Gothic" panose="020B0502020202020204" pitchFamily="34" charset="0"/>
              <a:buChar char="•"/>
            </a:pPr>
            <a:r>
              <a:rPr lang="en-US" sz="2600" dirty="0">
                <a:latin typeface="Century Gothic" panose="020B0502020202020204" pitchFamily="34" charset="0"/>
              </a:rPr>
              <a:t>For proof of exhaustion of WA Cares benefits, will suffice that WA Cares Fund informs carrier when a client’s WA Cares benefits are exhausted</a:t>
            </a:r>
          </a:p>
          <a:p>
            <a:pPr>
              <a:lnSpc>
                <a:spcPct val="120000"/>
              </a:lnSpc>
              <a:spcBef>
                <a:spcPts val="0"/>
              </a:spcBef>
              <a:spcAft>
                <a:spcPts val="1000"/>
              </a:spcAft>
              <a:buClr>
                <a:schemeClr val="accent2"/>
              </a:buClr>
              <a:buFont typeface="Century Gothic" panose="020B0502020202020204" pitchFamily="34" charset="0"/>
              <a:buChar char="•"/>
            </a:pPr>
            <a:r>
              <a:rPr lang="en-US" sz="2600" dirty="0">
                <a:latin typeface="Century Gothic" panose="020B0502020202020204" pitchFamily="34" charset="0"/>
              </a:rPr>
              <a:t>SPLTCI policies’ elimination period may include, in addition to the monetary component (deductible), a time component such as 3, 6, 9, or 12 months, but not to exceed 12 months</a:t>
            </a:r>
          </a:p>
          <a:p>
            <a:pPr>
              <a:lnSpc>
                <a:spcPct val="120000"/>
              </a:lnSpc>
              <a:spcBef>
                <a:spcPts val="0"/>
              </a:spcBef>
              <a:spcAft>
                <a:spcPts val="1000"/>
              </a:spcAft>
              <a:buClr>
                <a:schemeClr val="accent2"/>
              </a:buClr>
              <a:buFont typeface="Century Gothic" panose="020B0502020202020204" pitchFamily="34" charset="0"/>
              <a:buChar char="•"/>
            </a:pPr>
            <a:r>
              <a:rPr lang="en-US" sz="2600" dirty="0">
                <a:latin typeface="Century Gothic" panose="020B0502020202020204" pitchFamily="34" charset="0"/>
              </a:rPr>
              <a:t>For policies that include both monetary and time component, a policyholder would satisfy SPLTCI elimination period after later of 2 events:</a:t>
            </a:r>
          </a:p>
          <a:p>
            <a:pPr lvl="1">
              <a:lnSpc>
                <a:spcPct val="120000"/>
              </a:lnSpc>
              <a:spcBef>
                <a:spcPts val="0"/>
              </a:spcBef>
              <a:spcAft>
                <a:spcPts val="1000"/>
              </a:spcAft>
              <a:buClr>
                <a:schemeClr val="accent2"/>
              </a:buClr>
              <a:buFont typeface="Wingdings" panose="05000000000000000000" pitchFamily="2" charset="2"/>
              <a:buChar char="Ø"/>
            </a:pPr>
            <a:r>
              <a:rPr lang="en-US" sz="2600" dirty="0">
                <a:latin typeface="Century Gothic" panose="020B0502020202020204" pitchFamily="34" charset="0"/>
              </a:rPr>
              <a:t> Exhausting WA Cares benefits </a:t>
            </a:r>
          </a:p>
          <a:p>
            <a:pPr lvl="1">
              <a:lnSpc>
                <a:spcPct val="120000"/>
              </a:lnSpc>
              <a:spcBef>
                <a:spcPts val="0"/>
              </a:spcBef>
              <a:spcAft>
                <a:spcPts val="1000"/>
              </a:spcAft>
              <a:buClr>
                <a:schemeClr val="accent2"/>
              </a:buClr>
              <a:buFont typeface="Wingdings" panose="05000000000000000000" pitchFamily="2" charset="2"/>
              <a:buChar char="Ø"/>
            </a:pPr>
            <a:r>
              <a:rPr lang="en-US" sz="2600" dirty="0">
                <a:latin typeface="Century Gothic" panose="020B0502020202020204" pitchFamily="34" charset="0"/>
              </a:rPr>
              <a:t> Being on their WA Cares claim for the time period specified in the policy</a:t>
            </a:r>
          </a:p>
          <a:p>
            <a:pPr>
              <a:lnSpc>
                <a:spcPct val="120000"/>
              </a:lnSpc>
              <a:spcBef>
                <a:spcPts val="0"/>
              </a:spcBef>
              <a:spcAft>
                <a:spcPts val="1000"/>
              </a:spcAft>
              <a:buClr>
                <a:schemeClr val="accent2"/>
              </a:buClr>
              <a:buFont typeface="Century Gothic" panose="020B0502020202020204" pitchFamily="34" charset="0"/>
              <a:buChar char="•"/>
            </a:pPr>
            <a:r>
              <a:rPr lang="en-US" sz="2600" dirty="0">
                <a:latin typeface="Century Gothic" panose="020B0502020202020204" pitchFamily="34" charset="0"/>
              </a:rPr>
              <a:t>New SPLTCI consumer guide, SHIBA counseling, and disclosures should support consumers in assessing tradeoffs between various elimination period options and price points and educate consumers about importance of budgeting their WA Cares benefits carefully to reduce the likelihood and size of a potential donut hole</a:t>
            </a:r>
          </a:p>
          <a:p>
            <a:pPr marL="0" indent="0">
              <a:buNone/>
            </a:pPr>
            <a:endParaRPr lang="en-US" dirty="0">
              <a:highlight>
                <a:srgbClr val="FFFF00"/>
              </a:highlight>
              <a:latin typeface="Century Gothic" panose="020B0502020202020204" pitchFamily="34" charset="0"/>
            </a:endParaRPr>
          </a:p>
        </p:txBody>
      </p:sp>
    </p:spTree>
    <p:extLst>
      <p:ext uri="{BB962C8B-B14F-4D97-AF65-F5344CB8AC3E}">
        <p14:creationId xmlns:p14="http://schemas.microsoft.com/office/powerpoint/2010/main" val="800308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D33941-4779-4625-BD4B-A27A34837B67}"/>
              </a:ext>
            </a:extLst>
          </p:cNvPr>
          <p:cNvSpPr>
            <a:spLocks noGrp="1"/>
          </p:cNvSpPr>
          <p:nvPr>
            <p:ph type="title" idx="4294967295"/>
          </p:nvPr>
        </p:nvSpPr>
        <p:spPr>
          <a:xfrm>
            <a:off x="781050" y="1385888"/>
            <a:ext cx="7024688" cy="744537"/>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80000"/>
              </a:lnSpc>
              <a:spcBef>
                <a:spcPts val="400"/>
              </a:spcBef>
              <a:spcAft>
                <a:spcPts val="0"/>
              </a:spcAft>
              <a:buClr>
                <a:schemeClr val="accent1"/>
              </a:buClr>
              <a:buSzTx/>
              <a:buFont typeface="Wingdings"/>
              <a:buNone/>
              <a:tabLst/>
              <a:defRPr/>
            </a:pPr>
            <a:r>
              <a:rPr kumimoji="0" lang="en-US" sz="5300" b="1" i="0" u="none" strike="noStrike" kern="0" cap="none" spc="0" normalizeH="0" baseline="0" noProof="0" dirty="0">
                <a:ln>
                  <a:noFill/>
                </a:ln>
                <a:solidFill>
                  <a:srgbClr val="8F3C22"/>
                </a:solidFill>
                <a:effectLst/>
                <a:uLnTx/>
                <a:uFillTx/>
                <a:latin typeface="+mj-lt"/>
                <a:ea typeface="+mj-ea"/>
                <a:cs typeface="+mj-cs"/>
                <a:sym typeface="Century Gothic"/>
              </a:rPr>
              <a:t>Thank you</a:t>
            </a:r>
          </a:p>
        </p:txBody>
      </p:sp>
      <p:sp>
        <p:nvSpPr>
          <p:cNvPr id="3" name="Text Placeholder 2">
            <a:extLst>
              <a:ext uri="{FF2B5EF4-FFF2-40B4-BE49-F238E27FC236}">
                <a16:creationId xmlns:a16="http://schemas.microsoft.com/office/drawing/2014/main" id="{EBF6210C-4DD1-45A3-B397-01B6AF4DA781}"/>
              </a:ext>
            </a:extLst>
          </p:cNvPr>
          <p:cNvSpPr>
            <a:spLocks noGrp="1"/>
          </p:cNvSpPr>
          <p:nvPr>
            <p:ph type="body" sz="quarter" idx="27"/>
          </p:nvPr>
        </p:nvSpPr>
        <p:spPr>
          <a:xfrm>
            <a:off x="781280" y="2579456"/>
            <a:ext cx="10629669" cy="1102418"/>
          </a:xfrm>
        </p:spPr>
        <p:txBody>
          <a:bodyPr/>
          <a:lstStyle/>
          <a:p>
            <a:pPr>
              <a:lnSpc>
                <a:spcPct val="110000"/>
              </a:lnSpc>
              <a:spcBef>
                <a:spcPts val="0"/>
              </a:spcBef>
              <a:spcAft>
                <a:spcPts val="1800"/>
              </a:spcAft>
              <a:buClrTx/>
              <a:defRPr sz="2000"/>
            </a:pPr>
            <a:r>
              <a:rPr lang="en-US" sz="2400" dirty="0"/>
              <a:t>Learn more at </a:t>
            </a:r>
            <a:r>
              <a:rPr lang="en-US" sz="2400" dirty="0">
                <a:solidFill>
                  <a:srgbClr val="447679"/>
                </a:solidFill>
                <a:hlinkClick r:id="rId3">
                  <a:extLst>
                    <a:ext uri="{A12FA001-AC4F-418D-AE19-62706E023703}">
                      <ahyp:hlinkClr xmlns:ahyp="http://schemas.microsoft.com/office/drawing/2018/hyperlinkcolor" val="tx"/>
                    </a:ext>
                  </a:extLst>
                </a:hlinkClick>
              </a:rPr>
              <a:t>wacaresfund.wa.gov</a:t>
            </a:r>
            <a:endParaRPr lang="en-US" sz="2400" dirty="0">
              <a:solidFill>
                <a:srgbClr val="000000"/>
              </a:solidFill>
              <a:effectLst/>
              <a:ea typeface="Calibri" panose="020F0502020204030204" pitchFamily="34" charset="0"/>
              <a:cs typeface="Calibri" panose="020F0502020204030204" pitchFamily="34" charset="0"/>
            </a:endParaRPr>
          </a:p>
          <a:p>
            <a:pPr>
              <a:lnSpc>
                <a:spcPct val="110000"/>
              </a:lnSpc>
              <a:spcBef>
                <a:spcPts val="0"/>
              </a:spcBef>
              <a:spcAft>
                <a:spcPts val="1800"/>
              </a:spcAft>
              <a:buClrTx/>
              <a:defRPr sz="2000"/>
            </a:pPr>
            <a:r>
              <a:rPr lang="en-US" sz="2400" dirty="0">
                <a:solidFill>
                  <a:srgbClr val="000000"/>
                </a:solidFill>
                <a:effectLst/>
                <a:ea typeface="Calibri" panose="020F0502020204030204" pitchFamily="34" charset="0"/>
                <a:cs typeface="Calibri" panose="020F0502020204030204" pitchFamily="34" charset="0"/>
              </a:rPr>
              <a:t>Follow us on </a:t>
            </a:r>
            <a:r>
              <a:rPr lang="en-US" sz="2400" u="sng" dirty="0">
                <a:solidFill>
                  <a:srgbClr val="447679"/>
                </a:solidFill>
                <a:effectLs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Facebook</a:t>
            </a:r>
            <a:r>
              <a:rPr lang="en-US" sz="2400" dirty="0">
                <a:solidFill>
                  <a:srgbClr val="000000"/>
                </a:solidFill>
                <a:effectLst/>
                <a:ea typeface="Calibri" panose="020F0502020204030204" pitchFamily="34" charset="0"/>
                <a:cs typeface="Calibri" panose="020F0502020204030204" pitchFamily="34" charset="0"/>
              </a:rPr>
              <a:t>, </a:t>
            </a:r>
            <a:r>
              <a:rPr lang="en-US" sz="2400" u="sng" dirty="0">
                <a:solidFill>
                  <a:srgbClr val="447679"/>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Instagram</a:t>
            </a:r>
            <a:r>
              <a:rPr lang="en-US" sz="2400" dirty="0">
                <a:solidFill>
                  <a:srgbClr val="000000"/>
                </a:solidFill>
                <a:effectLst/>
                <a:ea typeface="Calibri" panose="020F0502020204030204" pitchFamily="34" charset="0"/>
                <a:cs typeface="Calibri" panose="020F0502020204030204" pitchFamily="34" charset="0"/>
              </a:rPr>
              <a:t>, and </a:t>
            </a:r>
            <a:r>
              <a:rPr lang="en-US" sz="2400" u="sng" dirty="0">
                <a:solidFill>
                  <a:srgbClr val="447679"/>
                </a:solidFill>
                <a:effectLst/>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LinkedIn</a:t>
            </a:r>
            <a:endParaRPr lang="en-US" sz="2400" dirty="0">
              <a:solidFill>
                <a:srgbClr val="447679"/>
              </a:solidFill>
            </a:endParaRPr>
          </a:p>
        </p:txBody>
      </p:sp>
      <p:sp>
        <p:nvSpPr>
          <p:cNvPr id="4" name="Text Placeholder 3">
            <a:extLst>
              <a:ext uri="{FF2B5EF4-FFF2-40B4-BE49-F238E27FC236}">
                <a16:creationId xmlns:a16="http://schemas.microsoft.com/office/drawing/2014/main" id="{65ACEF7C-5283-4964-B4B5-06C4CEAC771C}"/>
              </a:ext>
            </a:extLst>
          </p:cNvPr>
          <p:cNvSpPr>
            <a:spLocks noGrp="1"/>
          </p:cNvSpPr>
          <p:nvPr>
            <p:ph type="body" sz="quarter" idx="28"/>
          </p:nvPr>
        </p:nvSpPr>
        <p:spPr>
          <a:xfrm>
            <a:off x="1088361" y="4830055"/>
            <a:ext cx="3112163" cy="974626"/>
          </a:xfrm>
        </p:spPr>
        <p:txBody>
          <a:bodyPr/>
          <a:lstStyle/>
          <a:p>
            <a:pPr marL="0" indent="0" algn="ctr">
              <a:lnSpc>
                <a:spcPct val="100000"/>
              </a:lnSpc>
              <a:buClrTx/>
              <a:buSzTx/>
              <a:buFontTx/>
              <a:buNone/>
            </a:pPr>
            <a:r>
              <a:rPr lang="en-US" sz="1800" b="1"/>
              <a:t>Contact us by email</a:t>
            </a:r>
          </a:p>
          <a:p>
            <a:pPr marL="0" indent="0" algn="ctr">
              <a:lnSpc>
                <a:spcPct val="100000"/>
              </a:lnSpc>
              <a:buClrTx/>
              <a:buSzTx/>
              <a:buFontTx/>
              <a:buNone/>
            </a:pPr>
            <a:r>
              <a:rPr lang="en-US" sz="1800">
                <a:solidFill>
                  <a:srgbClr val="447679"/>
                </a:solidFill>
                <a:hlinkClick r:id="rId7">
                  <a:extLst>
                    <a:ext uri="{A12FA001-AC4F-418D-AE19-62706E023703}">
                      <ahyp:hlinkClr xmlns:ahyp="http://schemas.microsoft.com/office/drawing/2018/hyperlinkcolor" val="tx"/>
                    </a:ext>
                  </a:extLst>
                </a:hlinkClick>
              </a:rPr>
              <a:t>wacaresfund.wa.gov/</a:t>
            </a:r>
            <a:br>
              <a:rPr lang="en-US" sz="1800">
                <a:solidFill>
                  <a:srgbClr val="447679"/>
                </a:solidFill>
                <a:hlinkClick r:id="rId7">
                  <a:extLst>
                    <a:ext uri="{A12FA001-AC4F-418D-AE19-62706E023703}">
                      <ahyp:hlinkClr xmlns:ahyp="http://schemas.microsoft.com/office/drawing/2018/hyperlinkcolor" val="tx"/>
                    </a:ext>
                  </a:extLst>
                </a:hlinkClick>
              </a:rPr>
            </a:br>
            <a:r>
              <a:rPr lang="en-US" sz="1800">
                <a:solidFill>
                  <a:srgbClr val="447679"/>
                </a:solidFill>
                <a:hlinkClick r:id="rId7">
                  <a:extLst>
                    <a:ext uri="{A12FA001-AC4F-418D-AE19-62706E023703}">
                      <ahyp:hlinkClr xmlns:ahyp="http://schemas.microsoft.com/office/drawing/2018/hyperlinkcolor" val="tx"/>
                    </a:ext>
                  </a:extLst>
                </a:hlinkClick>
              </a:rPr>
              <a:t>contact-us</a:t>
            </a:r>
            <a:endParaRPr lang="en-US" sz="1800">
              <a:solidFill>
                <a:srgbClr val="447679"/>
              </a:solidFill>
            </a:endParaRPr>
          </a:p>
        </p:txBody>
      </p:sp>
      <p:sp>
        <p:nvSpPr>
          <p:cNvPr id="5" name="Text Placeholder 4">
            <a:extLst>
              <a:ext uri="{FF2B5EF4-FFF2-40B4-BE49-F238E27FC236}">
                <a16:creationId xmlns:a16="http://schemas.microsoft.com/office/drawing/2014/main" id="{468FF525-CD33-4729-805C-9FA3B182ECB1}"/>
              </a:ext>
            </a:extLst>
          </p:cNvPr>
          <p:cNvSpPr>
            <a:spLocks noGrp="1"/>
          </p:cNvSpPr>
          <p:nvPr>
            <p:ph type="body" sz="quarter" idx="29"/>
          </p:nvPr>
        </p:nvSpPr>
        <p:spPr>
          <a:xfrm>
            <a:off x="4693574" y="4823351"/>
            <a:ext cx="3112163" cy="919226"/>
          </a:xfrm>
        </p:spPr>
        <p:txBody>
          <a:bodyPr/>
          <a:lstStyle/>
          <a:p>
            <a:pPr algn="ctr">
              <a:lnSpc>
                <a:spcPct val="100000"/>
              </a:lnSpc>
              <a:buClrTx/>
            </a:pPr>
            <a:r>
              <a:rPr lang="en-US" sz="1800" b="1"/>
              <a:t>Contact us by phone (employers &amp; exemptions)</a:t>
            </a:r>
            <a:endParaRPr lang="en-US" sz="1800"/>
          </a:p>
          <a:p>
            <a:pPr algn="ctr"/>
            <a:r>
              <a:rPr lang="en-US" sz="1800" b="0" i="0">
                <a:solidFill>
                  <a:srgbClr val="333333"/>
                </a:solidFill>
                <a:effectLst/>
              </a:rPr>
              <a:t>833-717- 2273</a:t>
            </a:r>
            <a:endParaRPr lang="en-US" sz="1800"/>
          </a:p>
        </p:txBody>
      </p:sp>
      <p:sp>
        <p:nvSpPr>
          <p:cNvPr id="6" name="Text Placeholder 5">
            <a:extLst>
              <a:ext uri="{FF2B5EF4-FFF2-40B4-BE49-F238E27FC236}">
                <a16:creationId xmlns:a16="http://schemas.microsoft.com/office/drawing/2014/main" id="{050EE8AA-C849-4FD8-9D47-08E76F8B69D4}"/>
              </a:ext>
            </a:extLst>
          </p:cNvPr>
          <p:cNvSpPr>
            <a:spLocks noGrp="1"/>
          </p:cNvSpPr>
          <p:nvPr>
            <p:ph type="body" sz="quarter" idx="30"/>
          </p:nvPr>
        </p:nvSpPr>
        <p:spPr>
          <a:xfrm>
            <a:off x="8298787" y="4836759"/>
            <a:ext cx="3112163" cy="974626"/>
          </a:xfrm>
        </p:spPr>
        <p:txBody>
          <a:bodyPr/>
          <a:lstStyle/>
          <a:p>
            <a:pPr algn="ctr">
              <a:lnSpc>
                <a:spcPct val="100000"/>
              </a:lnSpc>
              <a:buClrTx/>
            </a:pPr>
            <a:r>
              <a:rPr lang="en-US" sz="1800" b="1"/>
              <a:t>Contact us by phone (other questions)</a:t>
            </a:r>
          </a:p>
          <a:p>
            <a:pPr algn="ctr">
              <a:lnSpc>
                <a:spcPct val="100000"/>
              </a:lnSpc>
              <a:buClrTx/>
            </a:pPr>
            <a:r>
              <a:rPr lang="en-US" sz="1800"/>
              <a:t>844-CARE4WA</a:t>
            </a:r>
            <a:endParaRPr lang="en-US" sz="1800" u="sng">
              <a:solidFill>
                <a:srgbClr val="006F83"/>
              </a:solidFill>
              <a:highlight>
                <a:srgbClr val="FFFF00"/>
              </a:highlight>
              <a:uFill>
                <a:solidFill>
                  <a:srgbClr val="006F83"/>
                </a:solidFill>
              </a:uFill>
            </a:endParaRPr>
          </a:p>
        </p:txBody>
      </p:sp>
    </p:spTree>
    <p:extLst>
      <p:ext uri="{BB962C8B-B14F-4D97-AF65-F5344CB8AC3E}">
        <p14:creationId xmlns:p14="http://schemas.microsoft.com/office/powerpoint/2010/main" val="1899675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p:txBody>
          <a:bodyPr/>
          <a:lstStyle/>
          <a:p>
            <a:r>
              <a:rPr lang="en-US" dirty="0"/>
              <a:t>Minnesota DHS: Options to Increase Access to Long Term Care Financing, Services and Supports in Minnesota</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4111C76-B8B8-01E9-EAF7-4EC94C0DDE08}"/>
              </a:ext>
            </a:extLst>
          </p:cNvPr>
          <p:cNvSpPr txBox="1"/>
          <p:nvPr/>
        </p:nvSpPr>
        <p:spPr>
          <a:xfrm>
            <a:off x="528506" y="1359016"/>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E127A41-1F9B-FCBE-0A60-328D7F617973}"/>
              </a:ext>
            </a:extLst>
          </p:cNvPr>
          <p:cNvSpPr txBox="1"/>
          <p:nvPr/>
        </p:nvSpPr>
        <p:spPr>
          <a:xfrm>
            <a:off x="626521" y="1292897"/>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Primary Objective and Goals of the Study :</a:t>
            </a: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457200" rtl="0" eaLnBrk="1" fontAlgn="auto" latinLnBrk="0" hangingPunct="1">
              <a:lnSpc>
                <a:spcPct val="100000"/>
              </a:lnSpc>
              <a:spcBef>
                <a:spcPts val="0"/>
              </a:spcBef>
              <a:spcAft>
                <a:spcPts val="0"/>
              </a:spcAft>
              <a:buClrTx/>
              <a:buSzTx/>
              <a:buFontTx/>
              <a:buChar char="-"/>
              <a:tabLst>
                <a:tab pos="2403475" algn="l"/>
              </a:tabLst>
              <a:defRPr/>
            </a:pP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Improving access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to LTSS for Minnesotans that typically do not qualify for Medicaid,</a:t>
            </a:r>
          </a:p>
          <a:p>
            <a:pPr marL="742950" marR="0" lvl="1" indent="-285750" algn="l" defTabSz="457200" rtl="0" eaLnBrk="1" fontAlgn="auto" latinLnBrk="0" hangingPunct="1">
              <a:lnSpc>
                <a:spcPct val="100000"/>
              </a:lnSpc>
              <a:spcBef>
                <a:spcPts val="0"/>
              </a:spcBef>
              <a:spcAft>
                <a:spcPts val="0"/>
              </a:spcAft>
              <a:buClrTx/>
              <a:buSzTx/>
              <a:buFontTx/>
              <a:buChar char="-"/>
              <a:tabLst>
                <a:tab pos="2403475" algn="l"/>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Examining and evaluating </a:t>
            </a: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integrated</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LTSS funding options, and</a:t>
            </a:r>
          </a:p>
          <a:p>
            <a:pPr marL="742950" marR="0" lvl="1" indent="-285750" algn="l" defTabSz="457200" rtl="0" eaLnBrk="1" fontAlgn="auto" latinLnBrk="0" hangingPunct="1">
              <a:lnSpc>
                <a:spcPct val="100000"/>
              </a:lnSpc>
              <a:spcBef>
                <a:spcPts val="0"/>
              </a:spcBef>
              <a:spcAft>
                <a:spcPts val="0"/>
              </a:spcAft>
              <a:buClrTx/>
              <a:buSzTx/>
              <a:buFontTx/>
              <a:buChar char="-"/>
              <a:tabLst>
                <a:tab pos="2403475" algn="l"/>
              </a:tabLst>
              <a:defRPr/>
            </a:pP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Transforming</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the LTC funding system.</a:t>
            </a: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Provide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Stakeholder-led</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comprehensive recommendations addressing the needs of individuals, families, caregivers, government programs, insurance programs, and many others.  </a:t>
            </a: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 emphasis on options that; 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nable older adults to receive care in their </a:t>
            </a: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homes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improve the caregiver </a:t>
            </a: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supply</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develop a broad base of </a:t>
            </a:r>
            <a:r>
              <a:rPr kumimoji="0" lang="en-US" sz="18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support</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positive recommendations.</a:t>
            </a:r>
            <a:r>
              <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Encourage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simplicity</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system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integration</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equity</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accessibility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of LTSS services.</a:t>
            </a: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Considers </a:t>
            </a:r>
            <a:r>
              <a:rPr kumimoji="0" lang="en-US" sz="20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revised roles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for private LTC insurance, for Minnesota’s Medicaid program and for other funding sources including Medicare LTSS and Older Americans Act programs.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Explores new and innovative models of LTC financing and service delivery.</a:t>
            </a:r>
          </a:p>
          <a:p>
            <a:pPr marL="0" marR="0" lvl="0" indent="0" algn="l" defTabSz="457200" rtl="0" eaLnBrk="1" fontAlgn="auto" latinLnBrk="0" hangingPunct="1">
              <a:lnSpc>
                <a:spcPct val="100000"/>
              </a:lnSpc>
              <a:spcBef>
                <a:spcPts val="0"/>
              </a:spcBef>
              <a:spcAft>
                <a:spcPts val="0"/>
              </a:spcAft>
              <a:buClrTx/>
              <a:buSzTx/>
              <a:buFontTx/>
              <a:buNone/>
              <a:tabLst>
                <a:tab pos="2403475" algn="l"/>
              </a:tabLst>
              <a:defRPr/>
            </a:pP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810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a:xfrm>
            <a:off x="457199" y="728930"/>
            <a:ext cx="10179269" cy="387798"/>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Building Upon What Works in MN:  It’s All About the Supports!</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4111C76-B8B8-01E9-EAF7-4EC94C0DDE08}"/>
              </a:ext>
            </a:extLst>
          </p:cNvPr>
          <p:cNvSpPr txBox="1"/>
          <p:nvPr/>
        </p:nvSpPr>
        <p:spPr>
          <a:xfrm>
            <a:off x="528506" y="1359016"/>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Minnesota’s existing LTSS approaches: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Partners including the Area Agencies on Aging, Counties, Tribal Nations, and Managed Care Organizations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“no wrong door” approach: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Senior LinkAge Line, Office of Ombudsman for Long-Term Care, MN Adult Abuse Reporting Center, etc.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provider capacity that taps all revenue streams, including private pay.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Reaching older adults and family caregivers further upstream from Medical Assistance (Medicaid).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Minnesota Medicaid  - Managed Care for Seniors: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PMAP: Over 35 years experience with managed care for Medicaid seniors.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65,000+ Medicaid seniors currently required to enroll statewide.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PMAP for seniors changed to Minnesota Senior Care (MSC) and MSC+ statewide during 2005.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Minnesota Senior Care Plus (MSC+): Adding Elderly Waiver and 180 days of nursing home services to managed care.  Statewide phase in completed in 2009</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MSHO: 25+ years experience with integration of Medicare/ Medicaid and primary/acute/LTC service delivery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305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Reaching the Middle-Income Market – “the Red Box”</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4111C76-B8B8-01E9-EAF7-4EC94C0DDE08}"/>
              </a:ext>
            </a:extLst>
          </p:cNvPr>
          <p:cNvSpPr txBox="1"/>
          <p:nvPr/>
        </p:nvSpPr>
        <p:spPr>
          <a:xfrm>
            <a:off x="528506" y="6021680"/>
            <a:ext cx="11306308" cy="387798"/>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69DEA38D-91EF-FCA8-2D99-63FA440D8D1D}"/>
              </a:ext>
            </a:extLst>
          </p:cNvPr>
          <p:cNvGraphicFramePr>
            <a:graphicFrameLocks noGrp="1"/>
          </p:cNvGraphicFramePr>
          <p:nvPr>
            <p:ph idx="1"/>
          </p:nvPr>
        </p:nvGraphicFramePr>
        <p:xfrm>
          <a:off x="717884" y="1460327"/>
          <a:ext cx="10515603" cy="4192332"/>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2439752390"/>
                    </a:ext>
                  </a:extLst>
                </a:gridCol>
                <a:gridCol w="1502229">
                  <a:extLst>
                    <a:ext uri="{9D8B030D-6E8A-4147-A177-3AD203B41FA5}">
                      <a16:colId xmlns:a16="http://schemas.microsoft.com/office/drawing/2014/main" val="159827255"/>
                    </a:ext>
                  </a:extLst>
                </a:gridCol>
                <a:gridCol w="1502229">
                  <a:extLst>
                    <a:ext uri="{9D8B030D-6E8A-4147-A177-3AD203B41FA5}">
                      <a16:colId xmlns:a16="http://schemas.microsoft.com/office/drawing/2014/main" val="4208591140"/>
                    </a:ext>
                  </a:extLst>
                </a:gridCol>
                <a:gridCol w="1502229">
                  <a:extLst>
                    <a:ext uri="{9D8B030D-6E8A-4147-A177-3AD203B41FA5}">
                      <a16:colId xmlns:a16="http://schemas.microsoft.com/office/drawing/2014/main" val="471804066"/>
                    </a:ext>
                  </a:extLst>
                </a:gridCol>
                <a:gridCol w="1502229">
                  <a:extLst>
                    <a:ext uri="{9D8B030D-6E8A-4147-A177-3AD203B41FA5}">
                      <a16:colId xmlns:a16="http://schemas.microsoft.com/office/drawing/2014/main" val="588263566"/>
                    </a:ext>
                  </a:extLst>
                </a:gridCol>
                <a:gridCol w="1502229">
                  <a:extLst>
                    <a:ext uri="{9D8B030D-6E8A-4147-A177-3AD203B41FA5}">
                      <a16:colId xmlns:a16="http://schemas.microsoft.com/office/drawing/2014/main" val="902363576"/>
                    </a:ext>
                  </a:extLst>
                </a:gridCol>
                <a:gridCol w="1502229">
                  <a:extLst>
                    <a:ext uri="{9D8B030D-6E8A-4147-A177-3AD203B41FA5}">
                      <a16:colId xmlns:a16="http://schemas.microsoft.com/office/drawing/2014/main" val="2782895075"/>
                    </a:ext>
                  </a:extLst>
                </a:gridCol>
              </a:tblGrid>
              <a:tr h="336612">
                <a:tc>
                  <a:txBody>
                    <a:bodyPr/>
                    <a:lstStyle/>
                    <a:p>
                      <a:endParaRPr lang="en-US" sz="1600">
                        <a:latin typeface="Tahoma" panose="020B0604030504040204" pitchFamily="34" charset="0"/>
                        <a:ea typeface="Tahoma" panose="020B0604030504040204" pitchFamily="34" charset="0"/>
                        <a:cs typeface="Tahoma" panose="020B0604030504040204" pitchFamily="34" charset="0"/>
                      </a:endParaRPr>
                    </a:p>
                  </a:txBody>
                  <a:tcPr>
                    <a:noFill/>
                  </a:tcPr>
                </a:tc>
                <a:tc>
                  <a:txBody>
                    <a:bodyPr/>
                    <a:lstStyle/>
                    <a:p>
                      <a:endParaRPr lang="en-US" sz="1600">
                        <a:latin typeface="Tahoma" panose="020B0604030504040204" pitchFamily="34" charset="0"/>
                        <a:ea typeface="Tahoma" panose="020B0604030504040204" pitchFamily="34" charset="0"/>
                        <a:cs typeface="Tahoma" panose="020B0604030504040204" pitchFamily="34" charset="0"/>
                      </a:endParaRPr>
                    </a:p>
                  </a:txBody>
                  <a:tcPr>
                    <a:noFill/>
                  </a:tcP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gridSpan="4">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General Idea of where “clients” are served for HCBS</a:t>
                      </a:r>
                    </a:p>
                  </a:txBody>
                  <a:tcPr/>
                </a:tc>
                <a:tc hMerge="1">
                  <a:txBody>
                    <a:bodyPr/>
                    <a:lstStyle/>
                    <a:p>
                      <a:endParaRPr lang="en-US"/>
                    </a:p>
                  </a:txBody>
                  <a:tcPr/>
                </a:tc>
                <a:tc hMerge="1">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endParaRPr lang="en-US"/>
                    </a:p>
                  </a:txBody>
                  <a:tcPr/>
                </a:tc>
                <a:extLst>
                  <a:ext uri="{0D108BD9-81ED-4DB2-BD59-A6C34878D82A}">
                    <a16:rowId xmlns:a16="http://schemas.microsoft.com/office/drawing/2014/main" val="3853153461"/>
                  </a:ext>
                </a:extLst>
              </a:tr>
              <a:tr h="370840">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Family Income</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MN Population</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Medicaid Programs</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OAA </a:t>
                      </a:r>
                    </a:p>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Programs</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EW </a:t>
                      </a:r>
                    </a:p>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Programs</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Personal pay</a:t>
                      </a:r>
                    </a:p>
                  </a:txBody>
                  <a:tcPr>
                    <a:solidFill>
                      <a:schemeClr val="accent1"/>
                    </a:solidFill>
                  </a:tcPr>
                </a:tc>
                <a:tc>
                  <a:txBody>
                    <a:bodyPr/>
                    <a:lstStyle/>
                    <a:p>
                      <a:pPr marL="0" algn="ctr" defTabSz="914400" rtl="0" eaLnBrk="1" latinLnBrk="0" hangingPunct="1"/>
                      <a:r>
                        <a:rPr lang="en-US" sz="1400" b="1" kern="1200" dirty="0">
                          <a:solidFill>
                            <a:schemeClr val="lt1"/>
                          </a:solidFill>
                          <a:latin typeface="Tahoma" panose="020B0604030504040204" pitchFamily="34" charset="0"/>
                          <a:ea typeface="Tahoma" panose="020B0604030504040204" pitchFamily="34" charset="0"/>
                          <a:cs typeface="Tahoma" panose="020B0604030504040204" pitchFamily="34" charset="0"/>
                        </a:rPr>
                        <a:t>Private pay</a:t>
                      </a:r>
                    </a:p>
                  </a:txBody>
                  <a:tcPr>
                    <a:solidFill>
                      <a:schemeClr val="accent1"/>
                    </a:solidFill>
                  </a:tcPr>
                </a:tc>
                <a:extLst>
                  <a:ext uri="{0D108BD9-81ED-4DB2-BD59-A6C34878D82A}">
                    <a16:rowId xmlns:a16="http://schemas.microsoft.com/office/drawing/2014/main" val="403777441"/>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&lt;$10,000</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44,763</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marL="0" algn="ctr" defTabSz="914400" rtl="0" eaLnBrk="1" fontAlgn="b" latinLnBrk="0" hangingPunct="1"/>
                      <a:endParaRPr lang="en-US" sz="1200" b="0" i="0" u="none" strike="noStrike" kern="12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1052451414"/>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$10,000-24,999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186,569 </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marL="0" algn="ctr" defTabSz="914400" rtl="0" eaLnBrk="1" fontAlgn="b" latinLnBrk="0" hangingPunct="1"/>
                      <a:endParaRPr lang="en-US" sz="1200" b="0" i="0" u="none" strike="noStrike" kern="12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2040681157"/>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$25,000-49,999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233,175</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marL="0" algn="ctr" defTabSz="914400" rtl="0" eaLnBrk="1" fontAlgn="b" latinLnBrk="0" hangingPunct="1"/>
                      <a:endPar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1360964179"/>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$50,000-74,999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177,876</a:t>
                      </a: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marL="0" algn="ctr" defTabSz="914400" rtl="0" eaLnBrk="1" fontAlgn="b" latinLnBrk="0" hangingPunct="1"/>
                      <a:r>
                        <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marL="0" marR="0" marT="0" marB="0"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1509857290"/>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$75,000-99,999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102,906</a:t>
                      </a: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marL="0" algn="ctr" defTabSz="914400" rtl="0" eaLnBrk="1" fontAlgn="b" latinLnBrk="0" hangingPunct="1"/>
                      <a:r>
                        <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marL="0" marR="0" marT="0" marB="0"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545226379"/>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$100,000-$124,999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67,775</a:t>
                      </a: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marL="0" algn="ctr" defTabSz="914400" rtl="0" eaLnBrk="1" fontAlgn="b" latinLnBrk="0" hangingPunct="1"/>
                      <a:r>
                        <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marL="0" marR="0" marT="0" marB="0"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extLst>
                  <a:ext uri="{0D108BD9-81ED-4DB2-BD59-A6C34878D82A}">
                    <a16:rowId xmlns:a16="http://schemas.microsoft.com/office/drawing/2014/main" val="441347834"/>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$125,000-$149,999</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30,726</a:t>
                      </a: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marL="0" algn="ctr" defTabSz="914400" rtl="0" eaLnBrk="1" fontAlgn="b" latinLnBrk="0" hangingPunct="1"/>
                      <a:r>
                        <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marL="0" marR="0" marT="0" marB="0"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extLst>
                  <a:ext uri="{0D108BD9-81ED-4DB2-BD59-A6C34878D82A}">
                    <a16:rowId xmlns:a16="http://schemas.microsoft.com/office/drawing/2014/main" val="3634838314"/>
                  </a:ext>
                </a:extLst>
              </a:tr>
              <a:tr h="370840">
                <a:tc>
                  <a:txBody>
                    <a:bodyPr/>
                    <a:lstStyle/>
                    <a:p>
                      <a:pPr algn="ctr" fontAlgn="b"/>
                      <a:r>
                        <a:rPr lang="en-US" sz="1200" b="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&gt;=$150,000</a:t>
                      </a:r>
                      <a:endPar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76,885</a:t>
                      </a: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2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marL="0" algn="ctr" defTabSz="914400" rtl="0" eaLnBrk="1" fontAlgn="b" latinLnBrk="0" hangingPunct="1"/>
                      <a:endParaRPr lang="en-US" sz="1200" b="0" i="0" u="none" strike="noStrike"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b"/>
                </a:tc>
                <a:tc>
                  <a:txBody>
                    <a:bodyPr/>
                    <a:lstStyle/>
                    <a:p>
                      <a:pPr algn="ctr" fontAlgn="b"/>
                      <a:r>
                        <a:rPr lang="en-US" sz="1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X</a:t>
                      </a:r>
                    </a:p>
                  </a:txBody>
                  <a:tcPr anchor="b"/>
                </a:tc>
                <a:extLst>
                  <a:ext uri="{0D108BD9-81ED-4DB2-BD59-A6C34878D82A}">
                    <a16:rowId xmlns:a16="http://schemas.microsoft.com/office/drawing/2014/main" val="2615589928"/>
                  </a:ext>
                </a:extLst>
              </a:tr>
              <a:tr h="370840">
                <a:tc>
                  <a:txBody>
                    <a:bodyPr/>
                    <a:lstStyle/>
                    <a:p>
                      <a:pPr algn="ctr" fontAlgn="b"/>
                      <a:r>
                        <a:rPr lang="en-US" sz="12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Total</a:t>
                      </a:r>
                      <a:endParaRPr lang="en-US" sz="12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0" marR="0" marT="0" marB="0" anchor="ctr"/>
                </a:tc>
                <a:tc>
                  <a:txBody>
                    <a:bodyPr/>
                    <a:lstStyle/>
                    <a:p>
                      <a:pPr algn="ctr" fontAlgn="b"/>
                      <a:r>
                        <a:rPr lang="en-US" sz="14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920,675</a:t>
                      </a:r>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r" fontAlgn="b"/>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ctr" fontAlgn="b"/>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tc>
                  <a:txBody>
                    <a:bodyPr/>
                    <a:lstStyle/>
                    <a:p>
                      <a:pPr algn="r" fontAlgn="b"/>
                      <a:endParaRPr lang="en-US" sz="14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b"/>
                </a:tc>
                <a:extLst>
                  <a:ext uri="{0D108BD9-81ED-4DB2-BD59-A6C34878D82A}">
                    <a16:rowId xmlns:a16="http://schemas.microsoft.com/office/drawing/2014/main" val="3893912104"/>
                  </a:ext>
                </a:extLst>
              </a:tr>
            </a:tbl>
          </a:graphicData>
        </a:graphic>
      </p:graphicFrame>
      <p:sp>
        <p:nvSpPr>
          <p:cNvPr id="7" name="Rectangle 6">
            <a:extLst>
              <a:ext uri="{FF2B5EF4-FFF2-40B4-BE49-F238E27FC236}">
                <a16:creationId xmlns:a16="http://schemas.microsoft.com/office/drawing/2014/main" id="{D5C0A3C8-6FF0-1874-2C27-874E922508CD}"/>
              </a:ext>
            </a:extLst>
          </p:cNvPr>
          <p:cNvSpPr/>
          <p:nvPr/>
        </p:nvSpPr>
        <p:spPr>
          <a:xfrm>
            <a:off x="629651" y="3094030"/>
            <a:ext cx="10724148" cy="1511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072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Public/Private Coordinated Plan Designs from the RFP</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4111C76-B8B8-01E9-EAF7-4EC94C0DDE08}"/>
              </a:ext>
            </a:extLst>
          </p:cNvPr>
          <p:cNvSpPr txBox="1"/>
          <p:nvPr/>
        </p:nvSpPr>
        <p:spPr>
          <a:xfrm>
            <a:off x="528506" y="1359016"/>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E127A41-1F9B-FCBE-0A60-328D7F617973}"/>
              </a:ext>
            </a:extLst>
          </p:cNvPr>
          <p:cNvSpPr txBox="1"/>
          <p:nvPr/>
        </p:nvSpPr>
        <p:spPr>
          <a:xfrm>
            <a:off x="724536" y="1292897"/>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Range of Policy Options: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sng"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“Back End Catastrophic” Public Program Option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Financial support for longer duration care situations (i.e. 3 or more years). It would require a waiting period (or deductible dollar amount) be met before people could begin accessing benefits. Enables integration with other potential funding sources to fill the initial waiting period gap.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Home and Community-Based Services </a:t>
            </a:r>
          </a:p>
          <a:p>
            <a:pPr marL="461963"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 public program providing funding for care and services for middle income older Minnesotans similar with more modest benefit levels and caps on the benefit duration to keep the program costs down. Like Option 1, this program will have a waiting period or dollar deductible.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Early Intervention Benefit for Medicare Recipients Option</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461963"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 public program providing modest, capped dollar, at-home benefits to Medicare recipients to delay or mitigate their need to spend out of pocket funds for paid care or spend down to be eligible for Medicaid. Provides care coordination and preventative support services before they first begin to evidence the need for LTSS.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Private Long-term Care Insurance Incentives Option </a:t>
            </a:r>
          </a:p>
          <a:p>
            <a:pPr marL="461963"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Strengthen the appeal and encourage innovation within private long term care insurance to help address gaps in funding. Includes regulatory or legislative modifications that can make private long term care insurance more affordable and more accessible to middle income adults. </a:t>
            </a:r>
          </a:p>
        </p:txBody>
      </p:sp>
    </p:spTree>
    <p:extLst>
      <p:ext uri="{BB962C8B-B14F-4D97-AF65-F5344CB8AC3E}">
        <p14:creationId xmlns:p14="http://schemas.microsoft.com/office/powerpoint/2010/main" val="242064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 Sampling of Potential Designs Under Consideration based on Minnesota Stakeholders:</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4111C76-B8B8-01E9-EAF7-4EC94C0DDE08}"/>
              </a:ext>
            </a:extLst>
          </p:cNvPr>
          <p:cNvSpPr txBox="1"/>
          <p:nvPr/>
        </p:nvSpPr>
        <p:spPr>
          <a:xfrm>
            <a:off x="528506" y="1359016"/>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0A87D12-7581-E2A4-C0C5-7F496A035B5E}"/>
              </a:ext>
            </a:extLst>
          </p:cNvPr>
          <p:cNvSpPr txBox="1"/>
          <p:nvPr/>
        </p:nvSpPr>
        <p:spPr>
          <a:xfrm>
            <a:off x="569781" y="1359016"/>
            <a:ext cx="11306308" cy="5050462"/>
          </a:xfrm>
          <a:prstGeom prst="rect">
            <a:avLst/>
          </a:prstGeom>
        </p:spPr>
        <p:txBody>
          <a:bodyPr vert="horz" wrap="square" lIns="0" tIns="45720" rIns="0" bIns="45720" spcCol="4572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Option 1: Early Intervention and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 state developed program to provide a care support structure that leverages existing services, provides strong awareness and education, and supports informal caregivers. This option would also provide modest, capped, at-home benefits with the goals of delaying or mitigating their need to spend down to be eligible for Medicaid. A Care Navigation service will also focus on obtaining access to community services offered by waiver and alternative care programs and be the platform to support residents and their caregivers.  The aim is to maintain a safe home environment and preserve the safety net.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Option 2: Medicare MLTSS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 mandatory state sponsored LTSS program of 1 year of coverage, purchased by non-Medicaid eligible residents during Medicare enrollment or earlier. Participants receive care support and preventive services coordinated with their Medicare plans. The program will also offer additional options to buy-up for more than a year of coverage. Purchase/funding options prior to age 65 and with employer support may be offered. The approach is modelled after the comprehensive care coordination approaches of MLTSS plans.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Option 3: Catastrophic Coverage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 mandatory state insurance program to help pay for long-lasting, long-term care expenses that exceed 2 years, without Medicaid’s income and asset restrictions. The program will be self-funded by a state specific payroll deduction for all workers 21 years of age and over. The deductions will go into a restricted fund for this program’s use only.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145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AD1-4044-4090-9290-831A187C021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THE Essential Criteria 2.0 – A MN Version</a:t>
            </a:r>
          </a:p>
        </p:txBody>
      </p:sp>
      <p:sp>
        <p:nvSpPr>
          <p:cNvPr id="4" name="Slide Number Placeholder 3">
            <a:extLst>
              <a:ext uri="{FF2B5EF4-FFF2-40B4-BE49-F238E27FC236}">
                <a16:creationId xmlns:a16="http://schemas.microsoft.com/office/drawing/2014/main" id="{D9B7679D-1676-4620-ADF8-B6C29AC0ED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4E1BC3-91AF-4FE8-89CE-65FB7C47A221}" type="slidenum">
              <a:rPr kumimoji="0" lang="en-US" sz="882" b="0" i="0" u="none" strike="noStrike" kern="1200" cap="none" spc="0" normalizeH="0" baseline="0" noProof="0" smtClean="0">
                <a:ln>
                  <a:noFill/>
                </a:ln>
                <a:solidFill>
                  <a:srgbClr val="58595B"/>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82" b="0" i="0" u="none" strike="noStrike" kern="1200" cap="none" spc="0" normalizeH="0" baseline="0" noProof="0" dirty="0">
              <a:ln>
                <a:noFill/>
              </a:ln>
              <a:solidFill>
                <a:srgbClr val="58595B"/>
              </a:solidFill>
              <a:effectLst/>
              <a:uLnTx/>
              <a:uFillTx/>
              <a:latin typeface="Calibri" panose="020F0502020204030204" pitchFamily="34" charset="0"/>
              <a:ea typeface="+mn-ea"/>
              <a:cs typeface="Calibri" panose="020F0502020204030204" pitchFamily="34" charset="0"/>
            </a:endParaRPr>
          </a:p>
        </p:txBody>
      </p:sp>
      <p:graphicFrame>
        <p:nvGraphicFramePr>
          <p:cNvPr id="9" name="Table 8">
            <a:extLst>
              <a:ext uri="{FF2B5EF4-FFF2-40B4-BE49-F238E27FC236}">
                <a16:creationId xmlns:a16="http://schemas.microsoft.com/office/drawing/2014/main" id="{A79D9280-7FCD-A14C-56F3-138ADB419B16}"/>
              </a:ext>
            </a:extLst>
          </p:cNvPr>
          <p:cNvGraphicFramePr>
            <a:graphicFrameLocks noGrp="1"/>
          </p:cNvGraphicFramePr>
          <p:nvPr/>
        </p:nvGraphicFramePr>
        <p:xfrm>
          <a:off x="457201" y="1267559"/>
          <a:ext cx="11467706" cy="5324343"/>
        </p:xfrm>
        <a:graphic>
          <a:graphicData uri="http://schemas.openxmlformats.org/drawingml/2006/table">
            <a:tbl>
              <a:tblPr firstRow="1" firstCol="1" bandRow="1"/>
              <a:tblGrid>
                <a:gridCol w="1666175">
                  <a:extLst>
                    <a:ext uri="{9D8B030D-6E8A-4147-A177-3AD203B41FA5}">
                      <a16:colId xmlns:a16="http://schemas.microsoft.com/office/drawing/2014/main" val="2157008496"/>
                    </a:ext>
                  </a:extLst>
                </a:gridCol>
                <a:gridCol w="9801531">
                  <a:extLst>
                    <a:ext uri="{9D8B030D-6E8A-4147-A177-3AD203B41FA5}">
                      <a16:colId xmlns:a16="http://schemas.microsoft.com/office/drawing/2014/main" val="2060032758"/>
                    </a:ext>
                  </a:extLst>
                </a:gridCol>
              </a:tblGrid>
              <a:tr h="280160">
                <a:tc gridSpan="2">
                  <a:txBody>
                    <a:bodyPr/>
                    <a:lstStyle/>
                    <a:p>
                      <a:pPr marL="0" marR="0">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Quantitative:</a:t>
                      </a: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extLst>
                  <a:ext uri="{0D108BD9-81ED-4DB2-BD59-A6C34878D82A}">
                    <a16:rowId xmlns:a16="http://schemas.microsoft.com/office/drawing/2014/main" val="4075581522"/>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Access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Improves access to and usage of LTSS by Minnesota’s older adult population.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793662"/>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Costs and Efficiency</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The system improves efficiency and generates savings for public programs, consumers and their families/caregivers.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581201"/>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Benefits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Total benefits are reasonable in relation to the total costs borne by the consumers across the system of public/private/ personal approaches.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819617"/>
                  </a:ext>
                </a:extLst>
              </a:tr>
              <a:tr h="337175">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Sustainable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The funding mechanism is sustainable and adjusts to changing economics, demographic eras, changes in family composition, and care support conditions.  Sustainability applies across all stakeholder groups including consumers (out of pocket costs), public and private programs (solvency), and care providers (reasonable reimbursement).</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005815"/>
                  </a:ext>
                </a:extLst>
              </a:tr>
              <a:tr h="285691">
                <a:tc gridSpan="2">
                  <a:txBody>
                    <a:bodyPr/>
                    <a:lstStyle/>
                    <a:p>
                      <a:pPr marL="0" marR="0">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Qualitative: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extLst>
                  <a:ext uri="{0D108BD9-81ED-4DB2-BD59-A6C34878D82A}">
                    <a16:rowId xmlns:a16="http://schemas.microsoft.com/office/drawing/2014/main" val="269314601"/>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Systemic Change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Provides fundamental positive changes to the way LTSS funding and service delivery is coordinated in Minnesota.</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34446"/>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Feasibility</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Implementation of the financing program is feasible and with limited obstacles and limited administrative costs to implement.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651616"/>
                  </a:ext>
                </a:extLst>
              </a:tr>
              <a:tr h="45453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Integration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The care and supports, financing, and care coordination/management between private, public and other sources should be part of an integrated system.</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492909"/>
                  </a:ext>
                </a:extLst>
              </a:tr>
              <a:tr h="45453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Incentivization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The financing approach encourages support for care, prevention, and wellness initiatives. The approach aligns stakeholder needs.  The system promotes consumer responsibility.</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637710"/>
                  </a:ext>
                </a:extLst>
              </a:tr>
              <a:tr h="287967">
                <a:tc gridSpan="2">
                  <a:txBody>
                    <a:bodyPr/>
                    <a:lstStyle/>
                    <a:p>
                      <a:pPr marL="0" marR="0">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Supportive: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extLst>
                  <a:ext uri="{0D108BD9-81ED-4DB2-BD59-A6C34878D82A}">
                    <a16:rowId xmlns:a16="http://schemas.microsoft.com/office/drawing/2014/main" val="1480061300"/>
                  </a:ext>
                </a:extLst>
              </a:tr>
              <a:tr h="45453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Adaptable and Supportive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The system is flexible and adaptable related to market conditions, demographic shifts, and availability of care providers and resources. The system is responsive to cultural needs and embraces caregiving approaches of different cultures and family composition.</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419388"/>
                  </a:ext>
                </a:extLst>
              </a:tr>
              <a:tr h="45453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Understandable and Marketable</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Eligibility for LTSS benefits, the financing approach, and the processes are simpler, clearer, and more understandable to consumers and their families/caregivers, providers, employers, and other stakeholders.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940295"/>
                  </a:ext>
                </a:extLst>
              </a:tr>
              <a:tr h="300251">
                <a:tc>
                  <a:txBody>
                    <a:bodyPr/>
                    <a:lstStyle/>
                    <a:p>
                      <a:pPr marL="0" marR="0" algn="r">
                        <a:lnSpc>
                          <a:spcPct val="107000"/>
                        </a:lnSpc>
                        <a:spcBef>
                          <a:spcPts val="0"/>
                        </a:spcBef>
                        <a:spcAft>
                          <a:spcPts val="0"/>
                        </a:spcAft>
                      </a:pPr>
                      <a:r>
                        <a:rPr lang="en-US" sz="105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Equity of Access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Equity of access applies across urban and rural areas and across demographic and ethnic groups.</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0"/>
                        </a:spcAft>
                      </a:pPr>
                      <a:r>
                        <a:rPr lang="en-US" sz="1050" dirty="0">
                          <a:effectLst/>
                          <a:latin typeface="Tahoma" panose="020B0604030504040204" pitchFamily="34" charset="0"/>
                          <a:ea typeface="DengXian" panose="02010600030101010101" pitchFamily="2" charset="-122"/>
                          <a:cs typeface="Times New Roman" panose="02020603050405020304" pitchFamily="18" charset="0"/>
                        </a:rPr>
                        <a:t> </a:t>
                      </a:r>
                      <a:endParaRPr lang="en-US" sz="1000" dirty="0">
                        <a:effectLst/>
                        <a:latin typeface="Calibri" panose="020F0502020204030204" pitchFamily="34" charset="0"/>
                        <a:ea typeface="DengXian" panose="02010600030101010101" pitchFamily="2" charset="-122"/>
                        <a:cs typeface="Times New Roman" panose="02020603050405020304" pitchFamily="18" charset="0"/>
                      </a:endParaRPr>
                    </a:p>
                  </a:txBody>
                  <a:tcPr marL="46412" marR="46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522840"/>
                  </a:ext>
                </a:extLst>
              </a:tr>
            </a:tbl>
          </a:graphicData>
        </a:graphic>
      </p:graphicFrame>
    </p:spTree>
    <p:extLst>
      <p:ext uri="{BB962C8B-B14F-4D97-AF65-F5344CB8AC3E}">
        <p14:creationId xmlns:p14="http://schemas.microsoft.com/office/powerpoint/2010/main" val="279160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52CDB-C58F-060F-D541-D5F84A039FA7}"/>
              </a:ext>
            </a:extLst>
          </p:cNvPr>
          <p:cNvSpPr txBox="1"/>
          <p:nvPr/>
        </p:nvSpPr>
        <p:spPr>
          <a:xfrm>
            <a:off x="564285" y="3429000"/>
            <a:ext cx="4457166" cy="1210883"/>
          </a:xfrm>
          <a:prstGeom prst="rect">
            <a:avLst/>
          </a:prstGeom>
          <a:noFill/>
        </p:spPr>
        <p:txBody>
          <a:bodyPr wrap="square" lIns="101892" tIns="50946" rIns="101892" bIns="50946"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Steve Schoonveld, FSA, MAAA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Managing 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Steve.Schoonveld@fticonsulting.com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M: 774</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266-0363</a:t>
            </a:r>
          </a:p>
        </p:txBody>
      </p:sp>
    </p:spTree>
    <p:extLst>
      <p:ext uri="{BB962C8B-B14F-4D97-AF65-F5344CB8AC3E}">
        <p14:creationId xmlns:p14="http://schemas.microsoft.com/office/powerpoint/2010/main" val="3844814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739B8D-437E-49D0-93CD-355219964478}"/>
              </a:ext>
            </a:extLst>
          </p:cNvPr>
          <p:cNvSpPr>
            <a:spLocks noGrp="1"/>
          </p:cNvSpPr>
          <p:nvPr>
            <p:ph type="body" idx="23"/>
          </p:nvPr>
        </p:nvSpPr>
        <p:spPr>
          <a:xfrm>
            <a:off x="8606608" y="6364224"/>
            <a:ext cx="2743201" cy="303963"/>
          </a:xfrm>
        </p:spPr>
        <p:txBody>
          <a:bodyPr/>
          <a:lstStyle/>
          <a:p>
            <a:r>
              <a:rPr lang="en-US" sz="1400" dirty="0"/>
              <a:t>August 13, 2023</a:t>
            </a:r>
          </a:p>
        </p:txBody>
      </p:sp>
      <p:sp>
        <p:nvSpPr>
          <p:cNvPr id="2" name="Text Placeholder 2">
            <a:extLst>
              <a:ext uri="{FF2B5EF4-FFF2-40B4-BE49-F238E27FC236}">
                <a16:creationId xmlns:a16="http://schemas.microsoft.com/office/drawing/2014/main" id="{197159D1-44D6-EECF-B37E-29A866276EC9}"/>
              </a:ext>
            </a:extLst>
          </p:cNvPr>
          <p:cNvSpPr txBox="1">
            <a:spLocks/>
          </p:cNvSpPr>
          <p:nvPr/>
        </p:nvSpPr>
        <p:spPr>
          <a:xfrm>
            <a:off x="3510643" y="2188029"/>
            <a:ext cx="3200401" cy="1518557"/>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normAutofit/>
          </a:bodyPr>
          <a:lstStyle>
            <a:lvl1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1pPr>
            <a:lvl2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2pPr>
            <a:lvl3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3pPr>
            <a:lvl4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4pPr>
            <a:lvl5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5pPr>
            <a:lvl6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6pPr>
            <a:lvl7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7pPr>
            <a:lvl8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8pPr>
            <a:lvl9pPr marL="0" marR="0" indent="0" algn="l" defTabSz="685800" rtl="0" eaLnBrk="1" latinLnBrk="0" hangingPunct="1">
              <a:lnSpc>
                <a:spcPct val="90000"/>
              </a:lnSpc>
              <a:spcBef>
                <a:spcPts val="0"/>
              </a:spcBef>
              <a:spcAft>
                <a:spcPts val="0"/>
              </a:spcAft>
              <a:buClrTx/>
              <a:buSzTx/>
              <a:buFontTx/>
              <a:buNone/>
              <a:tabLst/>
              <a:defRPr sz="10000" b="1" i="0" u="none" strike="noStrike" cap="none" spc="200" baseline="0">
                <a:solidFill>
                  <a:srgbClr val="8F3C22"/>
                </a:solidFill>
                <a:uFillTx/>
                <a:latin typeface="+mj-lt"/>
                <a:ea typeface="+mj-ea"/>
                <a:cs typeface="+mj-cs"/>
                <a:sym typeface="Century Gothic"/>
              </a:defRPr>
            </a:lvl9pPr>
          </a:lstStyle>
          <a:p>
            <a:pPr>
              <a:lnSpc>
                <a:spcPct val="110000"/>
              </a:lnSpc>
              <a:spcBef>
                <a:spcPts val="400"/>
              </a:spcBef>
              <a:buClr>
                <a:schemeClr val="accent1"/>
              </a:buClr>
              <a:buSzPct val="100000"/>
              <a:defRPr/>
            </a:pPr>
            <a:r>
              <a:rPr lang="en-US" sz="2000" b="0" spc="0" dirty="0">
                <a:solidFill>
                  <a:schemeClr val="tx1"/>
                </a:solidFill>
              </a:rPr>
              <a:t>National Association of Insurance Commissioners</a:t>
            </a:r>
            <a:r>
              <a:rPr kumimoji="0" lang="en-US" sz="2000" b="0" i="0" u="none" strike="noStrike" kern="0" cap="none" spc="0" normalizeH="0" baseline="0" noProof="0" dirty="0">
                <a:ln>
                  <a:noFill/>
                </a:ln>
                <a:solidFill>
                  <a:schemeClr val="tx1"/>
                </a:solidFill>
                <a:effectLst/>
                <a:uLnTx/>
                <a:uFillTx/>
                <a:latin typeface="+mj-lt"/>
                <a:ea typeface="+mj-ea"/>
                <a:cs typeface="+mj-cs"/>
                <a:sym typeface="Century Gothic"/>
              </a:rPr>
              <a:t> Summer National Meeting</a:t>
            </a:r>
          </a:p>
        </p:txBody>
      </p:sp>
      <p:sp>
        <p:nvSpPr>
          <p:cNvPr id="5" name="Text Placeholder 3">
            <a:extLst>
              <a:ext uri="{FF2B5EF4-FFF2-40B4-BE49-F238E27FC236}">
                <a16:creationId xmlns:a16="http://schemas.microsoft.com/office/drawing/2014/main" id="{4903A268-F821-C2B6-CCC8-2EFD139C3417}"/>
              </a:ext>
            </a:extLst>
          </p:cNvPr>
          <p:cNvSpPr txBox="1">
            <a:spLocks/>
          </p:cNvSpPr>
          <p:nvPr/>
        </p:nvSpPr>
        <p:spPr>
          <a:xfrm>
            <a:off x="665318" y="4168112"/>
            <a:ext cx="3318853" cy="7133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marR="0" indent="0" algn="l" defTabSz="685800" rtl="0" eaLnBrk="1" latinLnBrk="0" hangingPunct="1">
              <a:lnSpc>
                <a:spcPct val="110000"/>
              </a:lnSpc>
              <a:spcBef>
                <a:spcPts val="400"/>
              </a:spcBef>
              <a:spcAft>
                <a:spcPts val="0"/>
              </a:spcAft>
              <a:buClr>
                <a:schemeClr val="accent1"/>
              </a:buClr>
              <a:buSzPct val="100000"/>
              <a:buFontTx/>
              <a:buNone/>
              <a:tabLst/>
              <a:defRPr sz="1400" b="0" i="0" u="none" strike="noStrike" cap="none" spc="0" baseline="0">
                <a:solidFill>
                  <a:schemeClr val="tx1"/>
                </a:solidFill>
                <a:uFillTx/>
                <a:latin typeface="+mj-lt"/>
                <a:ea typeface="+mj-ea"/>
                <a:cs typeface="+mj-cs"/>
                <a:sym typeface="Century Gothic"/>
              </a:defRPr>
            </a:lvl1pPr>
            <a:lvl2pPr marL="502919" marR="0" indent="-160019"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2pPr>
            <a:lvl3pPr marL="8704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3pPr>
            <a:lvl4pPr marL="12287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4pPr>
            <a:lvl5pPr marL="1571625" marR="0" indent="-200025"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5pPr>
            <a:lvl6pPr marL="18991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6pPr>
            <a:lvl7pPr marL="22420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7pPr>
            <a:lvl8pPr marL="25849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8pPr>
            <a:lvl9pPr marL="2927838" marR="0" indent="-184638" algn="l" defTabSz="685800" rtl="0" eaLnBrk="1" latinLnBrk="0" hangingPunct="1">
              <a:lnSpc>
                <a:spcPct val="90000"/>
              </a:lnSpc>
              <a:spcBef>
                <a:spcPts val="400"/>
              </a:spcBef>
              <a:spcAft>
                <a:spcPts val="0"/>
              </a:spcAft>
              <a:buClr>
                <a:schemeClr val="accent1"/>
              </a:buClr>
              <a:buSzPct val="100000"/>
              <a:buFontTx/>
              <a:buChar char="•"/>
              <a:tabLst/>
              <a:defRPr sz="1400" b="0" i="0" u="none" strike="noStrike" cap="none" spc="0" baseline="0">
                <a:solidFill>
                  <a:srgbClr val="000000"/>
                </a:solidFill>
                <a:uFillTx/>
                <a:latin typeface="+mj-lt"/>
                <a:ea typeface="+mj-ea"/>
                <a:cs typeface="+mj-cs"/>
                <a:sym typeface="Century Gothic"/>
              </a:defRPr>
            </a:lvl9pPr>
          </a:lstStyle>
          <a:p>
            <a:r>
              <a:rPr lang="en-US" sz="1100" b="1" dirty="0"/>
              <a:t>Benjamin Veghte, MPA, Ph.D.</a:t>
            </a:r>
          </a:p>
          <a:p>
            <a:r>
              <a:rPr lang="en-US" sz="1100" dirty="0"/>
              <a:t>WA Cares Fund Director</a:t>
            </a:r>
          </a:p>
          <a:p>
            <a:r>
              <a:rPr lang="en-US" sz="1100" dirty="0"/>
              <a:t>Department of Social &amp; Health Services</a:t>
            </a:r>
          </a:p>
        </p:txBody>
      </p:sp>
    </p:spTree>
    <p:extLst>
      <p:ext uri="{BB962C8B-B14F-4D97-AF65-F5344CB8AC3E}">
        <p14:creationId xmlns:p14="http://schemas.microsoft.com/office/powerpoint/2010/main" val="3282465782"/>
      </p:ext>
    </p:extLst>
  </p:cSld>
  <p:clrMapOvr>
    <a:masterClrMapping/>
  </p:clrMapOvr>
  <p:transition spd="med"/>
</p:sld>
</file>

<file path=ppt/theme/theme1.xml><?xml version="1.0" encoding="utf-8"?>
<a:theme xmlns:a="http://schemas.openxmlformats.org/drawingml/2006/main" name="Financial_PitchDeck_MO-v6">
  <a:themeElements>
    <a:clrScheme name="Financial_PitchDeck_MO-v6">
      <a:dk1>
        <a:srgbClr val="3E4436"/>
      </a:dk1>
      <a:lt1>
        <a:srgbClr val="FFFFFF"/>
      </a:lt1>
      <a:dk2>
        <a:srgbClr val="A7A7A7"/>
      </a:dk2>
      <a:lt2>
        <a:srgbClr val="535353"/>
      </a:lt2>
      <a:accent1>
        <a:srgbClr val="DED8A4"/>
      </a:accent1>
      <a:accent2>
        <a:srgbClr val="790000"/>
      </a:accent2>
      <a:accent3>
        <a:srgbClr val="969959"/>
      </a:accent3>
      <a:accent4>
        <a:srgbClr val="32A1A6"/>
      </a:accent4>
      <a:accent5>
        <a:srgbClr val="606032"/>
      </a:accent5>
      <a:accent6>
        <a:srgbClr val="3C8C41"/>
      </a:accent6>
      <a:hlink>
        <a:srgbClr val="0000FF"/>
      </a:hlink>
      <a:folHlink>
        <a:srgbClr val="FF00FF"/>
      </a:folHlink>
    </a:clrScheme>
    <a:fontScheme name="Financial_PitchDeck_MO-v6">
      <a:majorFont>
        <a:latin typeface="Century Gothic"/>
        <a:ea typeface="Century Gothic"/>
        <a:cs typeface="Century Gothic"/>
      </a:majorFont>
      <a:minorFont>
        <a:latin typeface="Calibri"/>
        <a:ea typeface="Calibri"/>
        <a:cs typeface="Calibri"/>
      </a:minorFont>
    </a:fontScheme>
    <a:fmtScheme name="Financial_PitchDeck_MO-v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FFFFFF"/>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A Cares Fund_PPT Template_revised-09.10.21" id="{11822788-481B-D34D-80CF-2F7EC441B7FA}" vid="{51985553-2084-DB41-BE14-6008BDDDA151}"/>
    </a:ext>
  </a:extLst>
</a:theme>
</file>

<file path=ppt/theme/theme2.xml><?xml version="1.0" encoding="utf-8"?>
<a:theme xmlns:a="http://schemas.openxmlformats.org/drawingml/2006/main" name="Viscom Master Style">
  <a:themeElements>
    <a:clrScheme name="Custom 1">
      <a:dk1>
        <a:srgbClr val="000000"/>
      </a:dk1>
      <a:lt1>
        <a:srgbClr val="FFFFFF"/>
      </a:lt1>
      <a:dk2>
        <a:srgbClr val="003763"/>
      </a:dk2>
      <a:lt2>
        <a:srgbClr val="FFFFFF"/>
      </a:lt2>
      <a:accent1>
        <a:srgbClr val="003763"/>
      </a:accent1>
      <a:accent2>
        <a:srgbClr val="0067B1"/>
      </a:accent2>
      <a:accent3>
        <a:srgbClr val="00C9D3"/>
      </a:accent3>
      <a:accent4>
        <a:srgbClr val="AFB2B3"/>
      </a:accent4>
      <a:accent5>
        <a:srgbClr val="1BB680"/>
      </a:accent5>
      <a:accent6>
        <a:srgbClr val="008FBE"/>
      </a:accent6>
      <a:hlink>
        <a:srgbClr val="0066B1"/>
      </a:hlink>
      <a:folHlink>
        <a:srgbClr val="0066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45720" spcCol="457200" rtlCol="0">
        <a:noAutofit/>
      </a:bodyPr>
      <a:lstStyle>
        <a:defPPr algn="l">
          <a:defRPr smtClean="0"/>
        </a:defPPr>
      </a:lstStyle>
    </a:txDef>
  </a:objectDefaults>
  <a:extraClrSchemeLst/>
  <a:extLst>
    <a:ext uri="{05A4C25C-085E-4340-85A3-A5531E510DB2}">
      <thm15:themeFamily xmlns:thm15="http://schemas.microsoft.com/office/thememl/2012/main" name="VN00655-v27 FTI master deck-WS.potx" id="{8491BFE8-4D92-44CD-9D71-ECB55EB33D7C}" vid="{B2E491E1-7556-45A6-8B99-F6DEB5625BEC}"/>
    </a:ext>
  </a:extLst>
</a:theme>
</file>

<file path=ppt/theme/theme3.xml><?xml version="1.0" encoding="utf-8"?>
<a:theme xmlns:a="http://schemas.openxmlformats.org/drawingml/2006/main" name="Financial_PitchDeck_MO-v6">
  <a:themeElements>
    <a:clrScheme name="Financial_PitchDeck_MO-v6">
      <a:dk1>
        <a:srgbClr val="000000"/>
      </a:dk1>
      <a:lt1>
        <a:srgbClr val="FFFFFF"/>
      </a:lt1>
      <a:dk2>
        <a:srgbClr val="A7A7A7"/>
      </a:dk2>
      <a:lt2>
        <a:srgbClr val="535353"/>
      </a:lt2>
      <a:accent1>
        <a:srgbClr val="DED8A4"/>
      </a:accent1>
      <a:accent2>
        <a:srgbClr val="790000"/>
      </a:accent2>
      <a:accent3>
        <a:srgbClr val="969959"/>
      </a:accent3>
      <a:accent4>
        <a:srgbClr val="32A1A6"/>
      </a:accent4>
      <a:accent5>
        <a:srgbClr val="606032"/>
      </a:accent5>
      <a:accent6>
        <a:srgbClr val="3C8C41"/>
      </a:accent6>
      <a:hlink>
        <a:srgbClr val="0000FF"/>
      </a:hlink>
      <a:folHlink>
        <a:srgbClr val="FF00FF"/>
      </a:folHlink>
    </a:clrScheme>
    <a:fontScheme name="Financial_PitchDeck_MO-v6">
      <a:majorFont>
        <a:latin typeface="Century Gothic"/>
        <a:ea typeface="Century Gothic"/>
        <a:cs typeface="Century Gothic"/>
      </a:majorFont>
      <a:minorFont>
        <a:latin typeface="Calibri"/>
        <a:ea typeface="Calibri"/>
        <a:cs typeface="Calibri"/>
      </a:minorFont>
    </a:fontScheme>
    <a:fmtScheme name="Financial_PitchDeck_MO-v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rgbClr val="FFFFFF"/>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400"/>
          </a:spcBef>
          <a:spcAft>
            <a:spcPts val="0"/>
          </a:spcAft>
          <a:buClrTx/>
          <a:buSzTx/>
          <a:buFontTx/>
          <a:buNone/>
          <a:tabLst/>
          <a:defRPr kumimoji="0" sz="1400" b="0" i="1" u="none" strike="noStrike" cap="none" spc="0" normalizeH="0" baseline="0">
            <a:ln>
              <a:noFill/>
            </a:ln>
            <a:solidFill>
              <a:srgbClr val="3E4436"/>
            </a:solidFill>
            <a:effectLst/>
            <a:uFillTx/>
            <a:latin typeface="+mj-lt"/>
            <a:ea typeface="+mj-ea"/>
            <a:cs typeface="+mj-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15827cb2-ec9a-4986-b594-de6f43257db2">
      <Terms xmlns="http://schemas.microsoft.com/office/infopath/2007/PartnerControls"/>
    </lcf76f155ced4ddcb4097134ff3c332f>
    <_ip_UnifiedCompliancePolicyProperties xmlns="http://schemas.microsoft.com/sharepoint/v3" xsi:nil="true"/>
    <TaxCatchAll xmlns="7977b603-a143-482c-972a-63e72d31d5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A06BDDA7C3084197EFD6588B1E7BC4" ma:contentTypeVersion="15" ma:contentTypeDescription="Create a new document." ma:contentTypeScope="" ma:versionID="45aafae80d2af22143e1e0364b18cdcb">
  <xsd:schema xmlns:xsd="http://www.w3.org/2001/XMLSchema" xmlns:xs="http://www.w3.org/2001/XMLSchema" xmlns:p="http://schemas.microsoft.com/office/2006/metadata/properties" xmlns:ns1="http://schemas.microsoft.com/sharepoint/v3" xmlns:ns2="15827cb2-ec9a-4986-b594-de6f43257db2" xmlns:ns3="7977b603-a143-482c-972a-63e72d31d5ac" targetNamespace="http://schemas.microsoft.com/office/2006/metadata/properties" ma:root="true" ma:fieldsID="a101e4f5de3f50a00b2980c0c6f84f89" ns1:_="" ns2:_="" ns3:_="">
    <xsd:import namespace="http://schemas.microsoft.com/sharepoint/v3"/>
    <xsd:import namespace="15827cb2-ec9a-4986-b594-de6f43257db2"/>
    <xsd:import namespace="7977b603-a143-482c-972a-63e72d31d5ac"/>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827cb2-ec9a-4986-b594-de6f43257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7b603-a143-482c-972a-63e72d31d5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9babe45-c715-442b-a904-7f81a248851a}" ma:internalName="TaxCatchAll" ma:showField="CatchAllData" ma:web="7977b603-a143-482c-972a-63e72d31d5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XMLData LayoutName="Blank"/>
</file>

<file path=customXml/itemProps1.xml><?xml version="1.0" encoding="utf-8"?>
<ds:datastoreItem xmlns:ds="http://schemas.openxmlformats.org/officeDocument/2006/customXml" ds:itemID="{B6282EDF-83A2-41C2-8D14-7DB715D04356}">
  <ds:schemaRefs>
    <ds:schemaRef ds:uri="http://www.w3.org/XML/1998/namespace"/>
    <ds:schemaRef ds:uri="http://schemas.microsoft.com/sharepoint/v3"/>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schemas.microsoft.com/office/infopath/2007/PartnerControls"/>
    <ds:schemaRef ds:uri="7977b603-a143-482c-972a-63e72d31d5ac"/>
    <ds:schemaRef ds:uri="15827cb2-ec9a-4986-b594-de6f43257db2"/>
  </ds:schemaRefs>
</ds:datastoreItem>
</file>

<file path=customXml/itemProps2.xml><?xml version="1.0" encoding="utf-8"?>
<ds:datastoreItem xmlns:ds="http://schemas.openxmlformats.org/officeDocument/2006/customXml" ds:itemID="{C461C41A-439E-4F59-9EFB-D1CBF3F9D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827cb2-ec9a-4986-b594-de6f43257db2"/>
    <ds:schemaRef ds:uri="7977b603-a143-482c-972a-63e72d31d5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EACFC8-CD28-485B-8271-3BE0AC3F8D2D}">
  <ds:schemaRefs>
    <ds:schemaRef ds:uri="http://schemas.microsoft.com/sharepoint/v3/contenttype/forms"/>
  </ds:schemaRefs>
</ds:datastoreItem>
</file>

<file path=customXml/itemProps4.xml><?xml version="1.0" encoding="utf-8"?>
<ds:datastoreItem xmlns:ds="http://schemas.openxmlformats.org/officeDocument/2006/customXml" ds:itemID="{252D84E2-591C-4CE5-B958-53107A13A2E7}">
  <ds:schemaRefs/>
</ds:datastoreItem>
</file>

<file path=docProps/app.xml><?xml version="1.0" encoding="utf-8"?>
<Properties xmlns="http://schemas.openxmlformats.org/officeDocument/2006/extended-properties" xmlns:vt="http://schemas.openxmlformats.org/officeDocument/2006/docPropsVTypes">
  <Template>WA Cares Fund_PPT Template_revised-09.10.21</Template>
  <TotalTime>0</TotalTime>
  <Words>2198</Words>
  <Application>Microsoft Office PowerPoint</Application>
  <PresentationFormat>Widescreen</PresentationFormat>
  <Paragraphs>238</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Century Gothic</vt:lpstr>
      <vt:lpstr>Symbol</vt:lpstr>
      <vt:lpstr>Tahoma</vt:lpstr>
      <vt:lpstr>Times New Roman</vt:lpstr>
      <vt:lpstr>Wingdings</vt:lpstr>
      <vt:lpstr>Financial_PitchDeck_MO-v6</vt:lpstr>
      <vt:lpstr>Viscom Master Style</vt:lpstr>
      <vt:lpstr>PowerPoint Presentation</vt:lpstr>
      <vt:lpstr>Minnesota DHS: Options to Increase Access to Long Term Care Financing, Services and Supports in Minnesota</vt:lpstr>
      <vt:lpstr>Building Upon What Works in MN:  It’s All About the Supports!</vt:lpstr>
      <vt:lpstr>Reaching the Middle-Income Market – “the Red Box”</vt:lpstr>
      <vt:lpstr>Public/Private Coordinated Plan Designs from the RFP</vt:lpstr>
      <vt:lpstr>A Sampling of Potential Designs Under Consideration based on Minnesota Stakeholders:</vt:lpstr>
      <vt:lpstr>THE Essential Criteria 2.0 – A MN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Meewes Sanchez, Andrea C (DSHS/ALTSA/HCS)</dc:creator>
  <cp:lastModifiedBy>Schoonveld, Steve</cp:lastModifiedBy>
  <cp:revision>4</cp:revision>
  <dcterms:created xsi:type="dcterms:W3CDTF">2021-09-13T21:27:45Z</dcterms:created>
  <dcterms:modified xsi:type="dcterms:W3CDTF">2023-07-31T12:47:42Z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0x01010089A06BDDA7C3084197EFD6588B1E7BC4</vt:lpwstr>
  </property>
  <property fmtid="{D5CDD505-2E9C-101B-9397-08002B2CF9AE}" pid="3" name="_dlc_DocIdItemGuid">
    <vt:lpwstr>b26558dd-bb7b-48dc-8f74-3e892cc2e6df</vt:lpwstr>
  </property>
  <property fmtid="{D5CDD505-2E9C-101B-9397-08002B2CF9AE}" pid="4" name="MediaServiceImageTags">
    <vt:lpwstr/>
  </property>
</Properties>
</file>