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Libre Franklin" pitchFamily="2"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Poppins" panose="00000500000000000000" pitchFamily="2" charset="0"/>
      <p:regular r:id="rId29"/>
      <p:bold r:id="rId30"/>
      <p:italic r:id="rId31"/>
      <p:boldItalic r:id="rId32"/>
    </p:embeddedFont>
    <p:embeddedFont>
      <p:font typeface="Poppins Medium" panose="00000600000000000000" pitchFamily="2" charset="0"/>
      <p:regular r:id="rId33"/>
      <p:bold r:id="rId34"/>
      <p:italic r:id="rId35"/>
      <p:boldItalic r:id="rId36"/>
    </p:embeddedFont>
    <p:embeddedFont>
      <p:font typeface="Poppins SemiBold" panose="00000700000000000000" pitchFamily="2"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s3EnDKg/2Lss7rA+7wnGHcsG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presProps" Target="presProps.xml"/><Relationship Id="rId20" Type="http://schemas.openxmlformats.org/officeDocument/2006/relationships/font" Target="fonts/font4.fntdata"/><Relationship Id="rId41" Type="http://schemas.openxmlformats.org/officeDocument/2006/relationships/font" Target="fonts/font25.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ro Knight-Lilly" userId="301ae9ee-f74f-4f01-b8f3-9178650ad4cb" providerId="ADAL" clId="{A067EEA7-21F5-414A-BE93-F920017E6590}"/>
    <pc:docChg chg="custSel modSld">
      <pc:chgData name="Charro Knight-Lilly" userId="301ae9ee-f74f-4f01-b8f3-9178650ad4cb" providerId="ADAL" clId="{A067EEA7-21F5-414A-BE93-F920017E6590}" dt="2023-08-03T15:27:15.198" v="4" actId="27636"/>
      <pc:docMkLst>
        <pc:docMk/>
      </pc:docMkLst>
      <pc:sldChg chg="modSp mod">
        <pc:chgData name="Charro Knight-Lilly" userId="301ae9ee-f74f-4f01-b8f3-9178650ad4cb" providerId="ADAL" clId="{A067EEA7-21F5-414A-BE93-F920017E6590}" dt="2023-08-03T15:27:15.136" v="0" actId="27636"/>
        <pc:sldMkLst>
          <pc:docMk/>
          <pc:sldMk cId="0" sldId="261"/>
        </pc:sldMkLst>
        <pc:spChg chg="mod">
          <ac:chgData name="Charro Knight-Lilly" userId="301ae9ee-f74f-4f01-b8f3-9178650ad4cb" providerId="ADAL" clId="{A067EEA7-21F5-414A-BE93-F920017E6590}" dt="2023-08-03T15:27:15.136" v="0" actId="27636"/>
          <ac:spMkLst>
            <pc:docMk/>
            <pc:sldMk cId="0" sldId="261"/>
            <ac:spMk id="256" creationId="{00000000-0000-0000-0000-000000000000}"/>
          </ac:spMkLst>
        </pc:spChg>
      </pc:sldChg>
      <pc:sldChg chg="modSp mod">
        <pc:chgData name="Charro Knight-Lilly" userId="301ae9ee-f74f-4f01-b8f3-9178650ad4cb" providerId="ADAL" clId="{A067EEA7-21F5-414A-BE93-F920017E6590}" dt="2023-08-03T15:27:15.161" v="1" actId="27636"/>
        <pc:sldMkLst>
          <pc:docMk/>
          <pc:sldMk cId="0" sldId="262"/>
        </pc:sldMkLst>
        <pc:spChg chg="mod">
          <ac:chgData name="Charro Knight-Lilly" userId="301ae9ee-f74f-4f01-b8f3-9178650ad4cb" providerId="ADAL" clId="{A067EEA7-21F5-414A-BE93-F920017E6590}" dt="2023-08-03T15:27:15.161" v="1" actId="27636"/>
          <ac:spMkLst>
            <pc:docMk/>
            <pc:sldMk cId="0" sldId="262"/>
            <ac:spMk id="265" creationId="{00000000-0000-0000-0000-000000000000}"/>
          </ac:spMkLst>
        </pc:spChg>
      </pc:sldChg>
      <pc:sldChg chg="modSp mod">
        <pc:chgData name="Charro Knight-Lilly" userId="301ae9ee-f74f-4f01-b8f3-9178650ad4cb" providerId="ADAL" clId="{A067EEA7-21F5-414A-BE93-F920017E6590}" dt="2023-08-03T15:27:15.179" v="3" actId="27636"/>
        <pc:sldMkLst>
          <pc:docMk/>
          <pc:sldMk cId="0" sldId="263"/>
        </pc:sldMkLst>
        <pc:spChg chg="mod">
          <ac:chgData name="Charro Knight-Lilly" userId="301ae9ee-f74f-4f01-b8f3-9178650ad4cb" providerId="ADAL" clId="{A067EEA7-21F5-414A-BE93-F920017E6590}" dt="2023-08-03T15:27:15.179" v="3" actId="27636"/>
          <ac:spMkLst>
            <pc:docMk/>
            <pc:sldMk cId="0" sldId="263"/>
            <ac:spMk id="274" creationId="{00000000-0000-0000-0000-000000000000}"/>
          </ac:spMkLst>
        </pc:spChg>
        <pc:spChg chg="mod">
          <ac:chgData name="Charro Knight-Lilly" userId="301ae9ee-f74f-4f01-b8f3-9178650ad4cb" providerId="ADAL" clId="{A067EEA7-21F5-414A-BE93-F920017E6590}" dt="2023-08-03T15:27:15.174" v="2" actId="27636"/>
          <ac:spMkLst>
            <pc:docMk/>
            <pc:sldMk cId="0" sldId="263"/>
            <ac:spMk id="275" creationId="{00000000-0000-0000-0000-000000000000}"/>
          </ac:spMkLst>
        </pc:spChg>
      </pc:sldChg>
      <pc:sldChg chg="modSp mod">
        <pc:chgData name="Charro Knight-Lilly" userId="301ae9ee-f74f-4f01-b8f3-9178650ad4cb" providerId="ADAL" clId="{A067EEA7-21F5-414A-BE93-F920017E6590}" dt="2023-08-03T15:27:15.198" v="4" actId="27636"/>
        <pc:sldMkLst>
          <pc:docMk/>
          <pc:sldMk cId="0" sldId="265"/>
        </pc:sldMkLst>
        <pc:spChg chg="mod">
          <ac:chgData name="Charro Knight-Lilly" userId="301ae9ee-f74f-4f01-b8f3-9178650ad4cb" providerId="ADAL" clId="{A067EEA7-21F5-414A-BE93-F920017E6590}" dt="2023-08-03T15:27:15.198" v="4" actId="27636"/>
          <ac:spMkLst>
            <pc:docMk/>
            <pc:sldMk cId="0" sldId="265"/>
            <ac:spMk id="29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Poppins Medium"/>
                <a:ea typeface="Poppins Medium"/>
                <a:cs typeface="Poppins Medium"/>
                <a:sym typeface="Poppins Medium"/>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Poppins Medium"/>
                <a:ea typeface="Poppins Medium"/>
                <a:cs typeface="Poppins Medium"/>
                <a:sym typeface="Poppins Medium"/>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Poppins Medium"/>
                <a:ea typeface="Poppins Medium"/>
                <a:cs typeface="Poppins Medium"/>
                <a:sym typeface="Poppins Medium"/>
              </a:defRPr>
            </a:lvl1pPr>
            <a:lvl2pPr marL="914400" marR="0" lvl="1" indent="-228600" algn="l" rtl="0">
              <a:spcBef>
                <a:spcPts val="0"/>
              </a:spcBef>
              <a:spcAft>
                <a:spcPts val="0"/>
              </a:spcAft>
              <a:buSzPts val="1400"/>
              <a:buNone/>
              <a:defRPr sz="1200" b="0" i="0" u="none" strike="noStrike" cap="none">
                <a:solidFill>
                  <a:schemeClr val="dk1"/>
                </a:solidFill>
                <a:latin typeface="Poppins Medium"/>
                <a:ea typeface="Poppins Medium"/>
                <a:cs typeface="Poppins Medium"/>
                <a:sym typeface="Poppins Medium"/>
              </a:defRPr>
            </a:lvl2pPr>
            <a:lvl3pPr marL="1371600" marR="0" lvl="2" indent="-228600" algn="l" rtl="0">
              <a:spcBef>
                <a:spcPts val="0"/>
              </a:spcBef>
              <a:spcAft>
                <a:spcPts val="0"/>
              </a:spcAft>
              <a:buSzPts val="1400"/>
              <a:buNone/>
              <a:defRPr sz="1200" b="0" i="0" u="none" strike="noStrike" cap="none">
                <a:solidFill>
                  <a:schemeClr val="dk1"/>
                </a:solidFill>
                <a:latin typeface="Poppins Medium"/>
                <a:ea typeface="Poppins Medium"/>
                <a:cs typeface="Poppins Medium"/>
                <a:sym typeface="Poppins Medium"/>
              </a:defRPr>
            </a:lvl3pPr>
            <a:lvl4pPr marL="1828800" marR="0" lvl="3" indent="-228600" algn="l" rtl="0">
              <a:spcBef>
                <a:spcPts val="0"/>
              </a:spcBef>
              <a:spcAft>
                <a:spcPts val="0"/>
              </a:spcAft>
              <a:buSzPts val="1400"/>
              <a:buNone/>
              <a:defRPr sz="1200" b="0" i="0" u="none" strike="noStrike" cap="none">
                <a:solidFill>
                  <a:schemeClr val="dk1"/>
                </a:solidFill>
                <a:latin typeface="Poppins Medium"/>
                <a:ea typeface="Poppins Medium"/>
                <a:cs typeface="Poppins Medium"/>
                <a:sym typeface="Poppins Medium"/>
              </a:defRPr>
            </a:lvl4pPr>
            <a:lvl5pPr marL="2286000" marR="0" lvl="4" indent="-228600" algn="l" rtl="0">
              <a:spcBef>
                <a:spcPts val="0"/>
              </a:spcBef>
              <a:spcAft>
                <a:spcPts val="0"/>
              </a:spcAft>
              <a:buSzPts val="1400"/>
              <a:buNone/>
              <a:defRPr sz="1200" b="0" i="0" u="none" strike="noStrike" cap="none">
                <a:solidFill>
                  <a:schemeClr val="dk1"/>
                </a:solidFill>
                <a:latin typeface="Poppins Medium"/>
                <a:ea typeface="Poppins Medium"/>
                <a:cs typeface="Poppins Medium"/>
                <a:sym typeface="Poppins Medium"/>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Poppins Medium"/>
                <a:ea typeface="Poppins Medium"/>
                <a:cs typeface="Poppins Medium"/>
                <a:sym typeface="Poppins Medium"/>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Poppins Medium"/>
                <a:ea typeface="Poppins Medium"/>
                <a:cs typeface="Poppins Medium"/>
                <a:sym typeface="Poppins Medium"/>
              </a:rPr>
              <a:t>‹#›</a:t>
            </a:fld>
            <a:endParaRPr sz="1200" b="0" i="0" u="none" strike="noStrike" cap="none">
              <a:solidFill>
                <a:schemeClr val="dk1"/>
              </a:solidFill>
              <a:latin typeface="Poppins Medium"/>
              <a:ea typeface="Poppins Medium"/>
              <a:cs typeface="Poppins Medium"/>
              <a:sym typeface="Poppins Medium"/>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380886458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3808864580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23808864580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5e142af0eb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5e142af0eb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25e142af0eb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7620" lvl="0" indent="-7620" algn="l" rtl="0">
              <a:lnSpc>
                <a:spcPct val="80000"/>
              </a:lnSpc>
              <a:spcBef>
                <a:spcPts val="0"/>
              </a:spcBef>
              <a:spcAft>
                <a:spcPts val="0"/>
              </a:spcAft>
              <a:buNone/>
            </a:pPr>
            <a:r>
              <a:rPr lang="en-US" sz="1110">
                <a:latin typeface="Arial"/>
                <a:ea typeface="Arial"/>
                <a:cs typeface="Arial"/>
                <a:sym typeface="Arial"/>
              </a:rPr>
              <a:t>We operate on a </a:t>
            </a:r>
            <a:r>
              <a:rPr lang="en-US" sz="1110" b="1">
                <a:latin typeface="Arial"/>
                <a:ea typeface="Arial"/>
                <a:cs typeface="Arial"/>
                <a:sym typeface="Arial"/>
              </a:rPr>
              <a:t>principle</a:t>
            </a:r>
            <a:r>
              <a:rPr lang="en-US" sz="1110">
                <a:latin typeface="Arial"/>
                <a:ea typeface="Arial"/>
                <a:cs typeface="Arial"/>
                <a:sym typeface="Arial"/>
              </a:rPr>
              <a:t> that the beneficiaries are not a </a:t>
            </a:r>
            <a:r>
              <a:rPr lang="en-US" sz="1110" b="1">
                <a:latin typeface="Arial"/>
                <a:ea typeface="Arial"/>
                <a:cs typeface="Arial"/>
                <a:sym typeface="Arial"/>
              </a:rPr>
              <a:t>homogenous</a:t>
            </a:r>
            <a:r>
              <a:rPr lang="en-US" sz="1110">
                <a:latin typeface="Arial"/>
                <a:ea typeface="Arial"/>
                <a:cs typeface="Arial"/>
                <a:sym typeface="Arial"/>
              </a:rPr>
              <a:t> group. </a:t>
            </a:r>
            <a:endParaRPr sz="1110">
              <a:latin typeface="Arial"/>
              <a:ea typeface="Arial"/>
              <a:cs typeface="Arial"/>
              <a:sym typeface="Arial"/>
            </a:endParaRPr>
          </a:p>
          <a:p>
            <a:pPr marL="7620" lvl="0" indent="-7620" algn="l" rtl="0">
              <a:lnSpc>
                <a:spcPct val="80000"/>
              </a:lnSpc>
              <a:spcBef>
                <a:spcPts val="0"/>
              </a:spcBef>
              <a:spcAft>
                <a:spcPts val="0"/>
              </a:spcAft>
              <a:buNone/>
            </a:pPr>
            <a:r>
              <a:rPr lang="en-US" sz="1110">
                <a:latin typeface="Arial"/>
                <a:ea typeface="Arial"/>
                <a:cs typeface="Arial"/>
                <a:sym typeface="Arial"/>
              </a:rPr>
              <a:t>They have different </a:t>
            </a:r>
            <a:r>
              <a:rPr lang="en-US" sz="1110" b="1">
                <a:latin typeface="Arial"/>
                <a:ea typeface="Arial"/>
                <a:cs typeface="Arial"/>
                <a:sym typeface="Arial"/>
              </a:rPr>
              <a:t>preferences</a:t>
            </a:r>
            <a:r>
              <a:rPr lang="en-US" sz="1110">
                <a:latin typeface="Arial"/>
                <a:ea typeface="Arial"/>
                <a:cs typeface="Arial"/>
                <a:sym typeface="Arial"/>
              </a:rPr>
              <a:t>, </a:t>
            </a:r>
            <a:r>
              <a:rPr lang="en-US" sz="1110" b="1">
                <a:latin typeface="Arial"/>
                <a:ea typeface="Arial"/>
                <a:cs typeface="Arial"/>
                <a:sym typeface="Arial"/>
              </a:rPr>
              <a:t>tech proficiency</a:t>
            </a:r>
            <a:r>
              <a:rPr lang="en-US" sz="1110">
                <a:latin typeface="Arial"/>
                <a:ea typeface="Arial"/>
                <a:cs typeface="Arial"/>
                <a:sym typeface="Arial"/>
              </a:rPr>
              <a:t> and </a:t>
            </a:r>
            <a:r>
              <a:rPr lang="en-US" sz="1110" b="1">
                <a:latin typeface="Arial"/>
                <a:ea typeface="Arial"/>
                <a:cs typeface="Arial"/>
                <a:sym typeface="Arial"/>
              </a:rPr>
              <a:t>needs</a:t>
            </a:r>
            <a:r>
              <a:rPr lang="en-US" sz="1110">
                <a:latin typeface="Arial"/>
                <a:ea typeface="Arial"/>
                <a:cs typeface="Arial"/>
                <a:sym typeface="Arial"/>
              </a:rPr>
              <a:t>. Hence, we have built a tech-enabled platform that provides best in class experience based on their needs. We have built a truly omni-channel experience which enables us to meet customers in their terms.</a:t>
            </a:r>
            <a:endParaRPr sz="1110">
              <a:latin typeface="Arial"/>
              <a:ea typeface="Arial"/>
              <a:cs typeface="Arial"/>
              <a:sym typeface="Arial"/>
            </a:endParaRPr>
          </a:p>
          <a:p>
            <a:pPr marL="7620" lvl="0" indent="-7620" algn="l" rtl="0">
              <a:lnSpc>
                <a:spcPct val="80000"/>
              </a:lnSpc>
              <a:spcBef>
                <a:spcPts val="0"/>
              </a:spcBef>
              <a:spcAft>
                <a:spcPts val="0"/>
              </a:spcAft>
              <a:buNone/>
            </a:pPr>
            <a:r>
              <a:rPr lang="en-US" sz="1110">
                <a:latin typeface="Arial"/>
                <a:ea typeface="Arial"/>
                <a:cs typeface="Arial"/>
                <a:sym typeface="Arial"/>
              </a:rPr>
              <a:t> </a:t>
            </a:r>
            <a:endParaRPr sz="1110">
              <a:latin typeface="Arial"/>
              <a:ea typeface="Arial"/>
              <a:cs typeface="Arial"/>
              <a:sym typeface="Arial"/>
            </a:endParaRPr>
          </a:p>
          <a:p>
            <a:pPr marL="7620" lvl="0" indent="-7620" algn="l" rtl="0">
              <a:lnSpc>
                <a:spcPct val="80000"/>
              </a:lnSpc>
              <a:spcBef>
                <a:spcPts val="0"/>
              </a:spcBef>
              <a:spcAft>
                <a:spcPts val="0"/>
              </a:spcAft>
              <a:buNone/>
            </a:pPr>
            <a:endParaRPr sz="1110">
              <a:latin typeface="Arial"/>
              <a:ea typeface="Arial"/>
              <a:cs typeface="Arial"/>
              <a:sym typeface="Arial"/>
            </a:endParaRPr>
          </a:p>
          <a:p>
            <a:pPr marL="7620" lvl="0" indent="-7620" algn="l" rtl="0">
              <a:lnSpc>
                <a:spcPct val="80000"/>
              </a:lnSpc>
              <a:spcBef>
                <a:spcPts val="0"/>
              </a:spcBef>
              <a:spcAft>
                <a:spcPts val="0"/>
              </a:spcAft>
              <a:buNone/>
            </a:pPr>
            <a:r>
              <a:rPr lang="en-US" sz="1110">
                <a:latin typeface="Arial"/>
                <a:ea typeface="Arial"/>
                <a:cs typeface="Arial"/>
                <a:sym typeface="Arial"/>
              </a:rPr>
              <a:t>While shopping on-line, if they need further help, we enable chat option with the live agent to help answer any questions that they may have. We help them narrow down plans based on whether their </a:t>
            </a:r>
            <a:r>
              <a:rPr lang="en-US" sz="1110" b="1">
                <a:latin typeface="Arial"/>
                <a:ea typeface="Arial"/>
                <a:cs typeface="Arial"/>
                <a:sym typeface="Arial"/>
              </a:rPr>
              <a:t>PCP </a:t>
            </a:r>
            <a:r>
              <a:rPr lang="en-US" sz="1110">
                <a:latin typeface="Arial"/>
                <a:ea typeface="Arial"/>
                <a:cs typeface="Arial"/>
                <a:sym typeface="Arial"/>
              </a:rPr>
              <a:t>or </a:t>
            </a:r>
            <a:r>
              <a:rPr lang="en-US" sz="1110" b="1">
                <a:latin typeface="Arial"/>
                <a:ea typeface="Arial"/>
                <a:cs typeface="Arial"/>
                <a:sym typeface="Arial"/>
              </a:rPr>
              <a:t>Pharmacy, Prescription </a:t>
            </a:r>
            <a:r>
              <a:rPr lang="en-US" sz="1110">
                <a:latin typeface="Arial"/>
                <a:ea typeface="Arial"/>
                <a:cs typeface="Arial"/>
                <a:sym typeface="Arial"/>
              </a:rPr>
              <a:t>is supported. </a:t>
            </a:r>
            <a:endParaRPr sz="1110">
              <a:latin typeface="Arial"/>
              <a:ea typeface="Arial"/>
              <a:cs typeface="Arial"/>
              <a:sym typeface="Arial"/>
            </a:endParaRPr>
          </a:p>
          <a:p>
            <a:pPr marL="7620" lvl="0" indent="-7620" algn="l" rtl="0">
              <a:lnSpc>
                <a:spcPct val="80000"/>
              </a:lnSpc>
              <a:spcBef>
                <a:spcPts val="0"/>
              </a:spcBef>
              <a:spcAft>
                <a:spcPts val="0"/>
              </a:spcAft>
              <a:buNone/>
            </a:pPr>
            <a:endParaRPr sz="1110">
              <a:latin typeface="Arial"/>
              <a:ea typeface="Arial"/>
              <a:cs typeface="Arial"/>
              <a:sym typeface="Arial"/>
            </a:endParaRPr>
          </a:p>
          <a:p>
            <a:pPr marL="0" lvl="0" indent="0" algn="l" rtl="0">
              <a:lnSpc>
                <a:spcPct val="80000"/>
              </a:lnSpc>
              <a:spcBef>
                <a:spcPts val="0"/>
              </a:spcBef>
              <a:spcAft>
                <a:spcPts val="0"/>
              </a:spcAft>
              <a:buClr>
                <a:schemeClr val="dk1"/>
              </a:buClr>
              <a:buSzPts val="1110"/>
              <a:buFont typeface="Poppins Medium"/>
              <a:buNone/>
            </a:pPr>
            <a:endParaRPr sz="1110">
              <a:latin typeface="Arial"/>
              <a:ea typeface="Arial"/>
              <a:cs typeface="Arial"/>
              <a:sym typeface="Arial"/>
            </a:endParaRPr>
          </a:p>
          <a:p>
            <a:pPr marL="7620" lvl="0" indent="-7620" algn="l" rtl="0">
              <a:lnSpc>
                <a:spcPct val="80000"/>
              </a:lnSpc>
              <a:spcBef>
                <a:spcPts val="0"/>
              </a:spcBef>
              <a:spcAft>
                <a:spcPts val="0"/>
              </a:spcAft>
              <a:buNone/>
            </a:pPr>
            <a:r>
              <a:rPr lang="en-US" sz="1110">
                <a:latin typeface="Arial"/>
                <a:ea typeface="Arial"/>
                <a:cs typeface="Arial"/>
                <a:sym typeface="Arial"/>
              </a:rPr>
              <a:t>We also enable </a:t>
            </a:r>
            <a:r>
              <a:rPr lang="en-US" sz="1110" b="1">
                <a:latin typeface="Arial"/>
                <a:ea typeface="Arial"/>
                <a:cs typeface="Arial"/>
                <a:sym typeface="Arial"/>
              </a:rPr>
              <a:t>similar personalized tech-enabled and customer driven </a:t>
            </a:r>
            <a:r>
              <a:rPr lang="en-US" sz="1110">
                <a:latin typeface="Arial"/>
                <a:ea typeface="Arial"/>
                <a:cs typeface="Arial"/>
                <a:sym typeface="Arial"/>
              </a:rPr>
              <a:t>experience on tele channel as well, for those that prefer to speak directly with a licensed agent.</a:t>
            </a:r>
            <a:endParaRPr sz="111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380886458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3808864580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50">
                <a:solidFill>
                  <a:srgbClr val="444746"/>
                </a:solidFill>
                <a:highlight>
                  <a:srgbClr val="FFFFFF"/>
                </a:highlight>
                <a:latin typeface="Roboto"/>
                <a:ea typeface="Roboto"/>
                <a:cs typeface="Roboto"/>
                <a:sym typeface="Roboto"/>
              </a:rPr>
              <a:t>Partners may be better able to reach particular customer segments in a more effective manner than brokers or carriers advertising directly.</a:t>
            </a:r>
            <a:endParaRPr/>
          </a:p>
        </p:txBody>
      </p:sp>
      <p:sp>
        <p:nvSpPr>
          <p:cNvPr id="262" name="Google Shape;262;g23808864580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380886458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380886458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2380886458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5e142af0e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5e142af0e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25e142af0e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sic"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6"/>
            <a:ext cx="10515600" cy="3159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6E1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860425"/>
            <a:ext cx="10515600" cy="5316538"/>
          </a:xfrm>
          <a:prstGeom prst="rect">
            <a:avLst/>
          </a:prstGeom>
          <a:solidFill>
            <a:schemeClr val="lt1"/>
          </a:solid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0E3B11"/>
              </a:buClr>
              <a:buSzPts val="3600"/>
              <a:buNone/>
              <a:defRPr b="1" i="0">
                <a:solidFill>
                  <a:srgbClr val="0E3B11"/>
                </a:solidFill>
                <a:latin typeface="Poppins SemiBold"/>
                <a:ea typeface="Poppins SemiBold"/>
                <a:cs typeface="Poppins SemiBold"/>
                <a:sym typeface="Poppins SemiBold"/>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55600" algn="l">
              <a:lnSpc>
                <a:spcPct val="90000"/>
              </a:lnSpc>
              <a:spcBef>
                <a:spcPts val="500"/>
              </a:spcBef>
              <a:spcAft>
                <a:spcPts val="0"/>
              </a:spcAft>
              <a:buClr>
                <a:srgbClr val="0E3B11"/>
              </a:buClr>
              <a:buSzPts val="2000"/>
              <a:buChar char="•"/>
              <a:defRPr b="0" i="0">
                <a:solidFill>
                  <a:srgbClr val="0E3B11"/>
                </a:solidFill>
                <a:latin typeface="Poppins"/>
                <a:ea typeface="Poppins"/>
                <a:cs typeface="Poppins"/>
                <a:sym typeface="Poppins"/>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rgbClr val="0E3B11"/>
              </a:buClr>
              <a:buSzPts val="1800"/>
              <a:buChar char="•"/>
              <a:defRPr b="0" i="0">
                <a:solidFill>
                  <a:srgbClr val="0E3B11"/>
                </a:solidFill>
                <a:latin typeface="Poppins"/>
                <a:ea typeface="Poppins"/>
                <a:cs typeface="Poppins"/>
                <a:sym typeface="Poppi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rgbClr val="0B6E1D"/>
                </a:solidFill>
                <a:latin typeface="Poppins Medium"/>
                <a:ea typeface="Poppins Medium"/>
                <a:cs typeface="Poppins Medium"/>
                <a:sym typeface="Poppins Medium"/>
              </a:defRPr>
            </a:lvl1pPr>
            <a:lvl2pPr marL="0" lvl="1" indent="0" algn="r">
              <a:spcBef>
                <a:spcPts val="0"/>
              </a:spcBef>
              <a:buNone/>
              <a:defRPr sz="1800" b="0" i="0" u="none" strike="noStrike" cap="none">
                <a:solidFill>
                  <a:srgbClr val="0B6E1D"/>
                </a:solidFill>
                <a:latin typeface="Poppins Medium"/>
                <a:ea typeface="Poppins Medium"/>
                <a:cs typeface="Poppins Medium"/>
                <a:sym typeface="Poppins Medium"/>
              </a:defRPr>
            </a:lvl2pPr>
            <a:lvl3pPr marL="0" lvl="2" indent="0" algn="r">
              <a:spcBef>
                <a:spcPts val="0"/>
              </a:spcBef>
              <a:buNone/>
              <a:defRPr sz="1800" b="0" i="0" u="none" strike="noStrike" cap="none">
                <a:solidFill>
                  <a:srgbClr val="0B6E1D"/>
                </a:solidFill>
                <a:latin typeface="Poppins Medium"/>
                <a:ea typeface="Poppins Medium"/>
                <a:cs typeface="Poppins Medium"/>
                <a:sym typeface="Poppins Medium"/>
              </a:defRPr>
            </a:lvl3pPr>
            <a:lvl4pPr marL="0" lvl="3" indent="0" algn="r">
              <a:spcBef>
                <a:spcPts val="0"/>
              </a:spcBef>
              <a:buNone/>
              <a:defRPr sz="1800" b="0" i="0" u="none" strike="noStrike" cap="none">
                <a:solidFill>
                  <a:srgbClr val="0B6E1D"/>
                </a:solidFill>
                <a:latin typeface="Poppins Medium"/>
                <a:ea typeface="Poppins Medium"/>
                <a:cs typeface="Poppins Medium"/>
                <a:sym typeface="Poppins Medium"/>
              </a:defRPr>
            </a:lvl4pPr>
            <a:lvl5pPr marL="0" lvl="4" indent="0" algn="r">
              <a:spcBef>
                <a:spcPts val="0"/>
              </a:spcBef>
              <a:buNone/>
              <a:defRPr sz="1800" b="0" i="0" u="none" strike="noStrike" cap="none">
                <a:solidFill>
                  <a:srgbClr val="0B6E1D"/>
                </a:solidFill>
                <a:latin typeface="Poppins Medium"/>
                <a:ea typeface="Poppins Medium"/>
                <a:cs typeface="Poppins Medium"/>
                <a:sym typeface="Poppins Medium"/>
              </a:defRPr>
            </a:lvl5pPr>
            <a:lvl6pPr marL="0" lvl="5" indent="0" algn="r">
              <a:spcBef>
                <a:spcPts val="0"/>
              </a:spcBef>
              <a:buNone/>
              <a:defRPr sz="1800" b="0" i="0" u="none" strike="noStrike" cap="none">
                <a:solidFill>
                  <a:srgbClr val="0B6E1D"/>
                </a:solidFill>
                <a:latin typeface="Poppins Medium"/>
                <a:ea typeface="Poppins Medium"/>
                <a:cs typeface="Poppins Medium"/>
                <a:sym typeface="Poppins Medium"/>
              </a:defRPr>
            </a:lvl6pPr>
            <a:lvl7pPr marL="0" lvl="6" indent="0" algn="r">
              <a:spcBef>
                <a:spcPts val="0"/>
              </a:spcBef>
              <a:buNone/>
              <a:defRPr sz="1800" b="0" i="0" u="none" strike="noStrike" cap="none">
                <a:solidFill>
                  <a:srgbClr val="0B6E1D"/>
                </a:solidFill>
                <a:latin typeface="Poppins Medium"/>
                <a:ea typeface="Poppins Medium"/>
                <a:cs typeface="Poppins Medium"/>
                <a:sym typeface="Poppins Medium"/>
              </a:defRPr>
            </a:lvl7pPr>
            <a:lvl8pPr marL="0" lvl="7" indent="0" algn="r">
              <a:spcBef>
                <a:spcPts val="0"/>
              </a:spcBef>
              <a:buNone/>
              <a:defRPr sz="1800" b="0" i="0" u="none" strike="noStrike" cap="none">
                <a:solidFill>
                  <a:srgbClr val="0B6E1D"/>
                </a:solidFill>
                <a:latin typeface="Poppins Medium"/>
                <a:ea typeface="Poppins Medium"/>
                <a:cs typeface="Poppins Medium"/>
                <a:sym typeface="Poppins Medium"/>
              </a:defRPr>
            </a:lvl8pPr>
            <a:lvl9pPr marL="0" lvl="8" indent="0" algn="r">
              <a:spcBef>
                <a:spcPts val="0"/>
              </a:spcBef>
              <a:buNone/>
              <a:defRPr sz="1800" b="0" i="0" u="none" strike="noStrike" cap="none">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 type="twoObj">
  <p:cSld name="TWO_OBJECTS">
    <p:bg>
      <p:bgPr>
        <a:solidFill>
          <a:schemeClr val="lt1"/>
        </a:solidFill>
        <a:effectLst/>
      </p:bgPr>
    </p:bg>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838200" y="365126"/>
            <a:ext cx="10515600" cy="3159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6E1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0"/>
          <p:cNvSpPr txBox="1">
            <a:spLocks noGrp="1"/>
          </p:cNvSpPr>
          <p:nvPr>
            <p:ph type="body" idx="1"/>
          </p:nvPr>
        </p:nvSpPr>
        <p:spPr>
          <a:xfrm>
            <a:off x="838200" y="839755"/>
            <a:ext cx="5181600" cy="5187821"/>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55600" algn="l">
              <a:lnSpc>
                <a:spcPct val="90000"/>
              </a:lnSpc>
              <a:spcBef>
                <a:spcPts val="500"/>
              </a:spcBef>
              <a:spcAft>
                <a:spcPts val="0"/>
              </a:spcAft>
              <a:buClr>
                <a:srgbClr val="0E3B11"/>
              </a:buClr>
              <a:buSzPts val="2000"/>
              <a:buChar char="•"/>
              <a:defRPr b="0" i="0">
                <a:solidFill>
                  <a:srgbClr val="0E3B11"/>
                </a:solidFill>
                <a:latin typeface="Poppins"/>
                <a:ea typeface="Poppins"/>
                <a:cs typeface="Poppins"/>
                <a:sym typeface="Poppins"/>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rgbClr val="0E3B11"/>
              </a:buClr>
              <a:buSzPts val="1800"/>
              <a:buChar char="•"/>
              <a:defRPr b="0" i="0">
                <a:solidFill>
                  <a:srgbClr val="0E3B11"/>
                </a:solidFill>
                <a:latin typeface="Poppins"/>
                <a:ea typeface="Poppins"/>
                <a:cs typeface="Poppins"/>
                <a:sym typeface="Poppi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0"/>
          <p:cNvSpPr txBox="1">
            <a:spLocks noGrp="1"/>
          </p:cNvSpPr>
          <p:nvPr>
            <p:ph type="body" idx="2"/>
          </p:nvPr>
        </p:nvSpPr>
        <p:spPr>
          <a:xfrm>
            <a:off x="6172200" y="839755"/>
            <a:ext cx="5181600" cy="5187821"/>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55600" algn="l">
              <a:lnSpc>
                <a:spcPct val="90000"/>
              </a:lnSpc>
              <a:spcBef>
                <a:spcPts val="500"/>
              </a:spcBef>
              <a:spcAft>
                <a:spcPts val="0"/>
              </a:spcAft>
              <a:buClr>
                <a:srgbClr val="0E3B11"/>
              </a:buClr>
              <a:buSzPts val="2000"/>
              <a:buChar char="•"/>
              <a:defRPr b="0" i="0">
                <a:solidFill>
                  <a:srgbClr val="0E3B11"/>
                </a:solidFill>
                <a:latin typeface="Poppins"/>
                <a:ea typeface="Poppins"/>
                <a:cs typeface="Poppins"/>
                <a:sym typeface="Poppins"/>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rgbClr val="0E3B11"/>
              </a:buClr>
              <a:buSzPts val="1800"/>
              <a:buChar char="•"/>
              <a:defRPr b="0" i="0">
                <a:solidFill>
                  <a:srgbClr val="0E3B11"/>
                </a:solidFill>
                <a:latin typeface="Poppins"/>
                <a:ea typeface="Poppins"/>
                <a:cs typeface="Poppins"/>
                <a:sym typeface="Poppi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0"/>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Alt3">
  <p:cSld name="Title Slide Alt3">
    <p:spTree>
      <p:nvGrpSpPr>
        <p:cNvPr id="1" name="Shape 69"/>
        <p:cNvGrpSpPr/>
        <p:nvPr/>
      </p:nvGrpSpPr>
      <p:grpSpPr>
        <a:xfrm>
          <a:off x="0" y="0"/>
          <a:ext cx="0" cy="0"/>
          <a:chOff x="0" y="0"/>
          <a:chExt cx="0" cy="0"/>
        </a:xfrm>
      </p:grpSpPr>
      <p:sp>
        <p:nvSpPr>
          <p:cNvPr id="70" name="Google Shape;70;p31"/>
          <p:cNvSpPr txBox="1">
            <a:spLocks noGrp="1"/>
          </p:cNvSpPr>
          <p:nvPr>
            <p:ph type="ctrTitle"/>
          </p:nvPr>
        </p:nvSpPr>
        <p:spPr>
          <a:xfrm>
            <a:off x="1000896" y="1238602"/>
            <a:ext cx="4290796" cy="3655862"/>
          </a:xfrm>
          <a:prstGeom prst="rect">
            <a:avLst/>
          </a:prstGeom>
          <a:noFill/>
          <a:ln>
            <a:noFill/>
          </a:ln>
        </p:spPr>
        <p:txBody>
          <a:bodyPr spcFirstLastPara="1" wrap="square" lIns="640075" tIns="457200" rIns="457200" bIns="457200" anchor="ctr" anchorCtr="0">
            <a:noAutofit/>
          </a:bodyPr>
          <a:lstStyle>
            <a:lvl1pPr lvl="0" algn="l">
              <a:lnSpc>
                <a:spcPct val="90000"/>
              </a:lnSpc>
              <a:spcBef>
                <a:spcPts val="0"/>
              </a:spcBef>
              <a:spcAft>
                <a:spcPts val="0"/>
              </a:spcAft>
              <a:buClr>
                <a:srgbClr val="0E3B11"/>
              </a:buClr>
              <a:buSzPts val="3600"/>
              <a:buFont typeface="Poppins SemiBold"/>
              <a:buNone/>
              <a:defRPr sz="3600" b="1" i="0">
                <a:solidFill>
                  <a:srgbClr val="0E3B1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1" name="Google Shape;71;p31" descr="A person and person walking down a street&#10;&#10;Description automatically generated with medium confidence"/>
          <p:cNvPicPr preferRelativeResize="0"/>
          <p:nvPr/>
        </p:nvPicPr>
        <p:blipFill rotWithShape="1">
          <a:blip r:embed="rId2">
            <a:alphaModFix/>
          </a:blip>
          <a:srcRect/>
          <a:stretch/>
        </p:blipFill>
        <p:spPr>
          <a:xfrm>
            <a:off x="6017559" y="-20859"/>
            <a:ext cx="6173617" cy="6450948"/>
          </a:xfrm>
          <a:prstGeom prst="rect">
            <a:avLst/>
          </a:prstGeom>
          <a:noFill/>
          <a:ln>
            <a:noFill/>
          </a:ln>
        </p:spPr>
      </p:pic>
      <p:sp>
        <p:nvSpPr>
          <p:cNvPr id="72" name="Google Shape;72;p31"/>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Picture">
  <p:cSld name="Content and Picture">
    <p:bg>
      <p:bgPr>
        <a:solidFill>
          <a:schemeClr val="lt1"/>
        </a:solidFill>
        <a:effectLst/>
      </p:bgPr>
    </p:bg>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838200" y="365126"/>
            <a:ext cx="10515600" cy="3159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6E1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838200" y="839755"/>
            <a:ext cx="5181600" cy="5187821"/>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55600" algn="l">
              <a:lnSpc>
                <a:spcPct val="90000"/>
              </a:lnSpc>
              <a:spcBef>
                <a:spcPts val="500"/>
              </a:spcBef>
              <a:spcAft>
                <a:spcPts val="0"/>
              </a:spcAft>
              <a:buClr>
                <a:srgbClr val="0E3B11"/>
              </a:buClr>
              <a:buSzPts val="2000"/>
              <a:buChar char="•"/>
              <a:defRPr b="0" i="0">
                <a:solidFill>
                  <a:srgbClr val="0E3B11"/>
                </a:solidFill>
                <a:latin typeface="Poppins"/>
                <a:ea typeface="Poppins"/>
                <a:cs typeface="Poppins"/>
                <a:sym typeface="Poppins"/>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rgbClr val="0E3B11"/>
              </a:buClr>
              <a:buSzPts val="1800"/>
              <a:buChar char="•"/>
              <a:defRPr b="0" i="0">
                <a:solidFill>
                  <a:srgbClr val="0E3B11"/>
                </a:solidFill>
                <a:latin typeface="Poppins"/>
                <a:ea typeface="Poppins"/>
                <a:cs typeface="Poppins"/>
                <a:sym typeface="Poppi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a:spLocks noGrp="1"/>
          </p:cNvSpPr>
          <p:nvPr>
            <p:ph type="pic" idx="2"/>
          </p:nvPr>
        </p:nvSpPr>
        <p:spPr>
          <a:xfrm>
            <a:off x="6172202" y="839755"/>
            <a:ext cx="5183186" cy="5187821"/>
          </a:xfrm>
          <a:prstGeom prst="rect">
            <a:avLst/>
          </a:prstGeom>
          <a:solidFill>
            <a:schemeClr val="lt1"/>
          </a:solidFill>
          <a:ln>
            <a:noFill/>
          </a:ln>
        </p:spPr>
      </p:sp>
      <p:sp>
        <p:nvSpPr>
          <p:cNvPr id="78" name="Google Shape;78;p32"/>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838200" y="365126"/>
            <a:ext cx="10515600" cy="3159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6E1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33"/>
          <p:cNvSpPr/>
          <p:nvPr/>
        </p:nvSpPr>
        <p:spPr>
          <a:xfrm>
            <a:off x="805546" y="1295400"/>
            <a:ext cx="4953000" cy="3494314"/>
          </a:xfrm>
          <a:prstGeom prst="rect">
            <a:avLst/>
          </a:prstGeom>
          <a:solidFill>
            <a:srgbClr val="F2F2F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33"/>
          <p:cNvSpPr/>
          <p:nvPr/>
        </p:nvSpPr>
        <p:spPr>
          <a:xfrm>
            <a:off x="6302832" y="1295400"/>
            <a:ext cx="4953000" cy="3494314"/>
          </a:xfrm>
          <a:prstGeom prst="rect">
            <a:avLst/>
          </a:prstGeom>
          <a:solidFill>
            <a:srgbClr val="F2F2F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33"/>
          <p:cNvSpPr txBox="1"/>
          <p:nvPr/>
        </p:nvSpPr>
        <p:spPr>
          <a:xfrm>
            <a:off x="6531432" y="1409700"/>
            <a:ext cx="4495800" cy="326571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E3B11"/>
              </a:buClr>
              <a:buSzPts val="3200"/>
              <a:buFont typeface="Arial"/>
              <a:buNone/>
            </a:pPr>
            <a:r>
              <a:rPr lang="en-US" sz="3200" b="1" i="0">
                <a:solidFill>
                  <a:srgbClr val="0E3B11"/>
                </a:solidFill>
                <a:latin typeface="Poppins SemiBold"/>
                <a:ea typeface="Poppins SemiBold"/>
                <a:cs typeface="Poppins SemiBold"/>
                <a:sym typeface="Poppins SemiBold"/>
              </a:rPr>
              <a:t>Headline Two</a:t>
            </a:r>
            <a:endParaRPr/>
          </a:p>
          <a:p>
            <a:pPr marL="0" marR="0" lvl="0" indent="0" algn="ctr" rtl="0">
              <a:lnSpc>
                <a:spcPct val="90000"/>
              </a:lnSpc>
              <a:spcBef>
                <a:spcPts val="1000"/>
              </a:spcBef>
              <a:spcAft>
                <a:spcPts val="0"/>
              </a:spcAft>
              <a:buClr>
                <a:srgbClr val="0E3B11"/>
              </a:buClr>
              <a:buSzPts val="100"/>
              <a:buFont typeface="Arial"/>
              <a:buNone/>
            </a:pPr>
            <a:endParaRPr sz="100" b="0" i="0">
              <a:solidFill>
                <a:srgbClr val="0B6E1D"/>
              </a:solidFill>
              <a:latin typeface="Poppins SemiBold"/>
              <a:ea typeface="Poppins SemiBold"/>
              <a:cs typeface="Poppins SemiBold"/>
              <a:sym typeface="Poppins SemiBold"/>
            </a:endParaRPr>
          </a:p>
          <a:p>
            <a:pPr marL="228600" marR="0" lvl="0" indent="-228600" algn="ctr" rtl="0">
              <a:lnSpc>
                <a:spcPct val="90000"/>
              </a:lnSpc>
              <a:spcBef>
                <a:spcPts val="1000"/>
              </a:spcBef>
              <a:spcAft>
                <a:spcPts val="0"/>
              </a:spcAft>
              <a:buClr>
                <a:srgbClr val="0E3B11"/>
              </a:buClr>
              <a:buSzPts val="1400"/>
              <a:buFont typeface="Arial"/>
              <a:buChar char="•"/>
            </a:pPr>
            <a:r>
              <a:rPr lang="en-US" sz="1400" b="0" i="0">
                <a:solidFill>
                  <a:srgbClr val="0E3B11"/>
                </a:solidFill>
                <a:latin typeface="Poppins SemiBold"/>
                <a:ea typeface="Poppins SemiBold"/>
                <a:cs typeface="Poppins SemiBold"/>
                <a:sym typeface="Poppins SemiBold"/>
              </a:rPr>
              <a:t>Support Point One</a:t>
            </a:r>
            <a:endParaRPr/>
          </a:p>
          <a:p>
            <a:pPr marL="228600" marR="0" lvl="0" indent="-228600" algn="ctr" rtl="0">
              <a:lnSpc>
                <a:spcPct val="90000"/>
              </a:lnSpc>
              <a:spcBef>
                <a:spcPts val="1000"/>
              </a:spcBef>
              <a:spcAft>
                <a:spcPts val="0"/>
              </a:spcAft>
              <a:buClr>
                <a:srgbClr val="0E3B11"/>
              </a:buClr>
              <a:buSzPts val="1400"/>
              <a:buFont typeface="Arial"/>
              <a:buChar char="•"/>
            </a:pPr>
            <a:r>
              <a:rPr lang="en-US" sz="1400" b="0" i="0">
                <a:solidFill>
                  <a:srgbClr val="0E3B11"/>
                </a:solidFill>
                <a:latin typeface="Poppins SemiBold"/>
                <a:ea typeface="Poppins SemiBold"/>
                <a:cs typeface="Poppins SemiBold"/>
                <a:sym typeface="Poppins SemiBold"/>
              </a:rPr>
              <a:t>Support Point Two</a:t>
            </a:r>
            <a:endParaRPr/>
          </a:p>
          <a:p>
            <a:pPr marL="228600" marR="0" lvl="0" indent="-228600" algn="ctr" rtl="0">
              <a:lnSpc>
                <a:spcPct val="90000"/>
              </a:lnSpc>
              <a:spcBef>
                <a:spcPts val="1000"/>
              </a:spcBef>
              <a:spcAft>
                <a:spcPts val="0"/>
              </a:spcAft>
              <a:buClr>
                <a:srgbClr val="0E3B11"/>
              </a:buClr>
              <a:buSzPts val="1400"/>
              <a:buFont typeface="Arial"/>
              <a:buChar char="•"/>
            </a:pPr>
            <a:r>
              <a:rPr lang="en-US" sz="1400" b="0" i="0">
                <a:solidFill>
                  <a:srgbClr val="0E3B11"/>
                </a:solidFill>
                <a:latin typeface="Poppins SemiBold"/>
                <a:ea typeface="Poppins SemiBold"/>
                <a:cs typeface="Poppins SemiBold"/>
                <a:sym typeface="Poppins SemiBold"/>
              </a:rPr>
              <a:t>Support Point Three</a:t>
            </a:r>
            <a:endParaRPr/>
          </a:p>
        </p:txBody>
      </p:sp>
      <p:sp>
        <p:nvSpPr>
          <p:cNvPr id="87" name="Google Shape;87;p33"/>
          <p:cNvSpPr txBox="1"/>
          <p:nvPr/>
        </p:nvSpPr>
        <p:spPr>
          <a:xfrm>
            <a:off x="1034146" y="1409700"/>
            <a:ext cx="4495800" cy="326571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E3B11"/>
              </a:buClr>
              <a:buSzPts val="3200"/>
              <a:buFont typeface="Arial"/>
              <a:buNone/>
            </a:pPr>
            <a:r>
              <a:rPr lang="en-US" sz="3200" b="1" i="0">
                <a:solidFill>
                  <a:srgbClr val="0E3B11"/>
                </a:solidFill>
                <a:latin typeface="Poppins SemiBold"/>
                <a:ea typeface="Poppins SemiBold"/>
                <a:cs typeface="Poppins SemiBold"/>
                <a:sym typeface="Poppins SemiBold"/>
              </a:rPr>
              <a:t>Headline One</a:t>
            </a:r>
            <a:endParaRPr/>
          </a:p>
          <a:p>
            <a:pPr marL="0" marR="0" lvl="0" indent="0" algn="ctr" rtl="0">
              <a:lnSpc>
                <a:spcPct val="90000"/>
              </a:lnSpc>
              <a:spcBef>
                <a:spcPts val="1000"/>
              </a:spcBef>
              <a:spcAft>
                <a:spcPts val="0"/>
              </a:spcAft>
              <a:buClr>
                <a:srgbClr val="0E3B11"/>
              </a:buClr>
              <a:buSzPts val="100"/>
              <a:buFont typeface="Arial"/>
              <a:buNone/>
            </a:pPr>
            <a:endParaRPr sz="100" b="0" i="0">
              <a:solidFill>
                <a:srgbClr val="0B6E1D"/>
              </a:solidFill>
              <a:latin typeface="Poppins SemiBold"/>
              <a:ea typeface="Poppins SemiBold"/>
              <a:cs typeface="Poppins SemiBold"/>
              <a:sym typeface="Poppins SemiBold"/>
            </a:endParaRPr>
          </a:p>
          <a:p>
            <a:pPr marL="228600" marR="0" lvl="0" indent="-228600" algn="ctr" rtl="0">
              <a:lnSpc>
                <a:spcPct val="90000"/>
              </a:lnSpc>
              <a:spcBef>
                <a:spcPts val="1000"/>
              </a:spcBef>
              <a:spcAft>
                <a:spcPts val="0"/>
              </a:spcAft>
              <a:buClr>
                <a:srgbClr val="0E3B11"/>
              </a:buClr>
              <a:buSzPts val="1400"/>
              <a:buFont typeface="Arial"/>
              <a:buChar char="•"/>
            </a:pPr>
            <a:r>
              <a:rPr lang="en-US" sz="1400" b="0" i="0">
                <a:solidFill>
                  <a:srgbClr val="0E3B11"/>
                </a:solidFill>
                <a:latin typeface="Poppins SemiBold"/>
                <a:ea typeface="Poppins SemiBold"/>
                <a:cs typeface="Poppins SemiBold"/>
                <a:sym typeface="Poppins SemiBold"/>
              </a:rPr>
              <a:t>Support Point One</a:t>
            </a:r>
            <a:endParaRPr/>
          </a:p>
          <a:p>
            <a:pPr marL="228600" marR="0" lvl="0" indent="-228600" algn="ctr" rtl="0">
              <a:lnSpc>
                <a:spcPct val="90000"/>
              </a:lnSpc>
              <a:spcBef>
                <a:spcPts val="1000"/>
              </a:spcBef>
              <a:spcAft>
                <a:spcPts val="0"/>
              </a:spcAft>
              <a:buClr>
                <a:srgbClr val="0E3B11"/>
              </a:buClr>
              <a:buSzPts val="1400"/>
              <a:buFont typeface="Arial"/>
              <a:buChar char="•"/>
            </a:pPr>
            <a:r>
              <a:rPr lang="en-US" sz="1400" b="0" i="0">
                <a:solidFill>
                  <a:srgbClr val="0E3B11"/>
                </a:solidFill>
                <a:latin typeface="Poppins SemiBold"/>
                <a:ea typeface="Poppins SemiBold"/>
                <a:cs typeface="Poppins SemiBold"/>
                <a:sym typeface="Poppins SemiBold"/>
              </a:rPr>
              <a:t>Support Point Two</a:t>
            </a:r>
            <a:endParaRPr/>
          </a:p>
          <a:p>
            <a:pPr marL="228600" marR="0" lvl="0" indent="-228600" algn="ctr" rtl="0">
              <a:lnSpc>
                <a:spcPct val="90000"/>
              </a:lnSpc>
              <a:spcBef>
                <a:spcPts val="1000"/>
              </a:spcBef>
              <a:spcAft>
                <a:spcPts val="0"/>
              </a:spcAft>
              <a:buClr>
                <a:srgbClr val="0E3B11"/>
              </a:buClr>
              <a:buSzPts val="1400"/>
              <a:buFont typeface="Arial"/>
              <a:buChar char="•"/>
            </a:pPr>
            <a:r>
              <a:rPr lang="en-US" sz="1400" b="0" i="0">
                <a:solidFill>
                  <a:srgbClr val="0E3B11"/>
                </a:solidFill>
                <a:latin typeface="Poppins SemiBold"/>
                <a:ea typeface="Poppins SemiBold"/>
                <a:cs typeface="Poppins SemiBold"/>
                <a:sym typeface="Poppins SemiBold"/>
              </a:rPr>
              <a:t>Support Point Three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a:off x="838200" y="365126"/>
            <a:ext cx="10515600" cy="3159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6E1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4"/>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4"/>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4"/>
          <p:cNvSpPr txBox="1"/>
          <p:nvPr/>
        </p:nvSpPr>
        <p:spPr>
          <a:xfrm>
            <a:off x="4563971" y="1409698"/>
            <a:ext cx="3151146" cy="326571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E3B11"/>
              </a:buClr>
              <a:buSzPts val="2800"/>
              <a:buFont typeface="Arial"/>
              <a:buNone/>
            </a:pPr>
            <a:r>
              <a:rPr lang="en-US" sz="2800" b="1" i="0">
                <a:solidFill>
                  <a:srgbClr val="0E3B11"/>
                </a:solidFill>
                <a:latin typeface="Poppins SemiBold"/>
                <a:ea typeface="Poppins SemiBold"/>
                <a:cs typeface="Poppins SemiBold"/>
                <a:sym typeface="Poppins SemiBold"/>
              </a:rPr>
              <a:t>Headline Two</a:t>
            </a:r>
            <a:endParaRPr/>
          </a:p>
          <a:p>
            <a:pPr marL="0" marR="0" lvl="0" indent="0" algn="ctr" rtl="0">
              <a:lnSpc>
                <a:spcPct val="90000"/>
              </a:lnSpc>
              <a:spcBef>
                <a:spcPts val="1000"/>
              </a:spcBef>
              <a:spcAft>
                <a:spcPts val="0"/>
              </a:spcAft>
              <a:buClr>
                <a:srgbClr val="0E3B11"/>
              </a:buClr>
              <a:buSzPts val="100"/>
              <a:buFont typeface="Arial"/>
              <a:buNone/>
            </a:pPr>
            <a:endParaRPr sz="100" b="0" i="0">
              <a:solidFill>
                <a:srgbClr val="0B6E1D"/>
              </a:solidFill>
              <a:latin typeface="Poppins SemiBold"/>
              <a:ea typeface="Poppins SemiBold"/>
              <a:cs typeface="Poppins SemiBold"/>
              <a:sym typeface="Poppins SemiBold"/>
            </a:endParaRPr>
          </a:p>
          <a:p>
            <a:pPr marL="228600" marR="0" lvl="0" indent="-228600" algn="l" rtl="0">
              <a:lnSpc>
                <a:spcPct val="90000"/>
              </a:lnSpc>
              <a:spcBef>
                <a:spcPts val="1000"/>
              </a:spcBef>
              <a:spcAft>
                <a:spcPts val="0"/>
              </a:spcAft>
              <a:buClr>
                <a:srgbClr val="0E3B11"/>
              </a:buClr>
              <a:buSzPts val="1800"/>
              <a:buFont typeface="Arial"/>
              <a:buChar char="•"/>
            </a:pPr>
            <a:r>
              <a:rPr lang="en-US" sz="1800" b="0" i="0">
                <a:solidFill>
                  <a:srgbClr val="0E3B11"/>
                </a:solidFill>
                <a:latin typeface="Poppins SemiBold"/>
                <a:ea typeface="Poppins SemiBold"/>
                <a:cs typeface="Poppins SemiBold"/>
                <a:sym typeface="Poppins SemiBold"/>
              </a:rPr>
              <a:t>Support Point One</a:t>
            </a:r>
            <a:endParaRPr/>
          </a:p>
          <a:p>
            <a:pPr marL="228600" marR="0" lvl="0" indent="-228600" algn="l" rtl="0">
              <a:lnSpc>
                <a:spcPct val="90000"/>
              </a:lnSpc>
              <a:spcBef>
                <a:spcPts val="1000"/>
              </a:spcBef>
              <a:spcAft>
                <a:spcPts val="0"/>
              </a:spcAft>
              <a:buClr>
                <a:srgbClr val="0E3B11"/>
              </a:buClr>
              <a:buSzPts val="1800"/>
              <a:buFont typeface="Arial"/>
              <a:buChar char="•"/>
            </a:pPr>
            <a:r>
              <a:rPr lang="en-US" sz="1800" b="0" i="0">
                <a:solidFill>
                  <a:srgbClr val="0E3B11"/>
                </a:solidFill>
                <a:latin typeface="Poppins SemiBold"/>
                <a:ea typeface="Poppins SemiBold"/>
                <a:cs typeface="Poppins SemiBold"/>
                <a:sym typeface="Poppins SemiBold"/>
              </a:rPr>
              <a:t>Support Point Two</a:t>
            </a:r>
            <a:endParaRPr/>
          </a:p>
          <a:p>
            <a:pPr marL="228600" marR="0" lvl="0" indent="-228600" algn="l" rtl="0">
              <a:lnSpc>
                <a:spcPct val="90000"/>
              </a:lnSpc>
              <a:spcBef>
                <a:spcPts val="1000"/>
              </a:spcBef>
              <a:spcAft>
                <a:spcPts val="0"/>
              </a:spcAft>
              <a:buClr>
                <a:srgbClr val="0E3B11"/>
              </a:buClr>
              <a:buSzPts val="1800"/>
              <a:buFont typeface="Arial"/>
              <a:buChar char="•"/>
            </a:pPr>
            <a:r>
              <a:rPr lang="en-US" sz="1800" b="0" i="0">
                <a:solidFill>
                  <a:srgbClr val="0E3B11"/>
                </a:solidFill>
                <a:latin typeface="Poppins SemiBold"/>
                <a:ea typeface="Poppins SemiBold"/>
                <a:cs typeface="Poppins SemiBold"/>
                <a:sym typeface="Poppins SemiBold"/>
              </a:rPr>
              <a:t>Support Point Three</a:t>
            </a:r>
            <a:endParaRPr/>
          </a:p>
        </p:txBody>
      </p:sp>
      <p:sp>
        <p:nvSpPr>
          <p:cNvPr id="93" name="Google Shape;93;p34"/>
          <p:cNvSpPr txBox="1"/>
          <p:nvPr/>
        </p:nvSpPr>
        <p:spPr>
          <a:xfrm>
            <a:off x="8202655" y="1409698"/>
            <a:ext cx="3151145" cy="326571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E3B11"/>
              </a:buClr>
              <a:buSzPts val="2800"/>
              <a:buFont typeface="Arial"/>
              <a:buNone/>
            </a:pPr>
            <a:r>
              <a:rPr lang="en-US" sz="2800" b="1" i="0">
                <a:solidFill>
                  <a:srgbClr val="0E3B11"/>
                </a:solidFill>
                <a:latin typeface="Poppins SemiBold"/>
                <a:ea typeface="Poppins SemiBold"/>
                <a:cs typeface="Poppins SemiBold"/>
                <a:sym typeface="Poppins SemiBold"/>
              </a:rPr>
              <a:t>Headline Three</a:t>
            </a:r>
            <a:endParaRPr/>
          </a:p>
          <a:p>
            <a:pPr marL="0" marR="0" lvl="0" indent="0" algn="ctr" rtl="0">
              <a:lnSpc>
                <a:spcPct val="90000"/>
              </a:lnSpc>
              <a:spcBef>
                <a:spcPts val="1000"/>
              </a:spcBef>
              <a:spcAft>
                <a:spcPts val="0"/>
              </a:spcAft>
              <a:buClr>
                <a:srgbClr val="0E3B11"/>
              </a:buClr>
              <a:buSzPts val="100"/>
              <a:buFont typeface="Arial"/>
              <a:buNone/>
            </a:pPr>
            <a:endParaRPr sz="100" b="0" i="0">
              <a:solidFill>
                <a:srgbClr val="0B6E1D"/>
              </a:solidFill>
              <a:latin typeface="Poppins SemiBold"/>
              <a:ea typeface="Poppins SemiBold"/>
              <a:cs typeface="Poppins SemiBold"/>
              <a:sym typeface="Poppins SemiBold"/>
            </a:endParaRPr>
          </a:p>
          <a:p>
            <a:pPr marL="228600" marR="0" lvl="0" indent="-228600" algn="l" rtl="0">
              <a:lnSpc>
                <a:spcPct val="90000"/>
              </a:lnSpc>
              <a:spcBef>
                <a:spcPts val="1000"/>
              </a:spcBef>
              <a:spcAft>
                <a:spcPts val="0"/>
              </a:spcAft>
              <a:buClr>
                <a:srgbClr val="0E3B11"/>
              </a:buClr>
              <a:buSzPts val="1800"/>
              <a:buFont typeface="Arial"/>
              <a:buChar char="•"/>
            </a:pPr>
            <a:r>
              <a:rPr lang="en-US" sz="1800" b="0" i="0">
                <a:solidFill>
                  <a:srgbClr val="0E3B11"/>
                </a:solidFill>
                <a:latin typeface="Poppins SemiBold"/>
                <a:ea typeface="Poppins SemiBold"/>
                <a:cs typeface="Poppins SemiBold"/>
                <a:sym typeface="Poppins SemiBold"/>
              </a:rPr>
              <a:t>Support Point One</a:t>
            </a:r>
            <a:endParaRPr/>
          </a:p>
          <a:p>
            <a:pPr marL="228600" marR="0" lvl="0" indent="-228600" algn="l" rtl="0">
              <a:lnSpc>
                <a:spcPct val="90000"/>
              </a:lnSpc>
              <a:spcBef>
                <a:spcPts val="1000"/>
              </a:spcBef>
              <a:spcAft>
                <a:spcPts val="0"/>
              </a:spcAft>
              <a:buClr>
                <a:srgbClr val="0E3B11"/>
              </a:buClr>
              <a:buSzPts val="1800"/>
              <a:buFont typeface="Arial"/>
              <a:buChar char="•"/>
            </a:pPr>
            <a:r>
              <a:rPr lang="en-US" sz="1800" b="0" i="0">
                <a:solidFill>
                  <a:srgbClr val="0E3B11"/>
                </a:solidFill>
                <a:latin typeface="Poppins SemiBold"/>
                <a:ea typeface="Poppins SemiBold"/>
                <a:cs typeface="Poppins SemiBold"/>
                <a:sym typeface="Poppins SemiBold"/>
              </a:rPr>
              <a:t>Support Point Two</a:t>
            </a:r>
            <a:endParaRPr/>
          </a:p>
          <a:p>
            <a:pPr marL="228600" marR="0" lvl="0" indent="-228600" algn="l" rtl="0">
              <a:lnSpc>
                <a:spcPct val="90000"/>
              </a:lnSpc>
              <a:spcBef>
                <a:spcPts val="1000"/>
              </a:spcBef>
              <a:spcAft>
                <a:spcPts val="0"/>
              </a:spcAft>
              <a:buClr>
                <a:srgbClr val="0E3B11"/>
              </a:buClr>
              <a:buSzPts val="1800"/>
              <a:buFont typeface="Arial"/>
              <a:buChar char="•"/>
            </a:pPr>
            <a:r>
              <a:rPr lang="en-US" sz="1800" b="0" i="0">
                <a:solidFill>
                  <a:srgbClr val="0E3B11"/>
                </a:solidFill>
                <a:latin typeface="Poppins SemiBold"/>
                <a:ea typeface="Poppins SemiBold"/>
                <a:cs typeface="Poppins SemiBold"/>
                <a:sym typeface="Poppins SemiBold"/>
              </a:rPr>
              <a:t>Support Point Three</a:t>
            </a:r>
            <a:endParaRPr/>
          </a:p>
        </p:txBody>
      </p:sp>
      <p:sp>
        <p:nvSpPr>
          <p:cNvPr id="94" name="Google Shape;94;p34"/>
          <p:cNvSpPr txBox="1"/>
          <p:nvPr/>
        </p:nvSpPr>
        <p:spPr>
          <a:xfrm>
            <a:off x="838200" y="1409698"/>
            <a:ext cx="3151146" cy="326571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E3B11"/>
              </a:buClr>
              <a:buSzPts val="2800"/>
              <a:buFont typeface="Arial"/>
              <a:buNone/>
            </a:pPr>
            <a:r>
              <a:rPr lang="en-US" sz="2800" b="1" i="0">
                <a:solidFill>
                  <a:srgbClr val="0E3B11"/>
                </a:solidFill>
                <a:latin typeface="Poppins SemiBold"/>
                <a:ea typeface="Poppins SemiBold"/>
                <a:cs typeface="Poppins SemiBold"/>
                <a:sym typeface="Poppins SemiBold"/>
              </a:rPr>
              <a:t>Headline One</a:t>
            </a:r>
            <a:endParaRPr/>
          </a:p>
          <a:p>
            <a:pPr marL="0" marR="0" lvl="0" indent="0" algn="ctr" rtl="0">
              <a:lnSpc>
                <a:spcPct val="90000"/>
              </a:lnSpc>
              <a:spcBef>
                <a:spcPts val="1000"/>
              </a:spcBef>
              <a:spcAft>
                <a:spcPts val="0"/>
              </a:spcAft>
              <a:buClr>
                <a:srgbClr val="0E3B11"/>
              </a:buClr>
              <a:buSzPts val="100"/>
              <a:buFont typeface="Arial"/>
              <a:buNone/>
            </a:pPr>
            <a:endParaRPr sz="100" b="0" i="0">
              <a:solidFill>
                <a:srgbClr val="0B6E1D"/>
              </a:solidFill>
              <a:latin typeface="Poppins SemiBold"/>
              <a:ea typeface="Poppins SemiBold"/>
              <a:cs typeface="Poppins SemiBold"/>
              <a:sym typeface="Poppins SemiBold"/>
            </a:endParaRPr>
          </a:p>
          <a:p>
            <a:pPr marL="228600" marR="0" lvl="0" indent="-228600" algn="l" rtl="0">
              <a:lnSpc>
                <a:spcPct val="90000"/>
              </a:lnSpc>
              <a:spcBef>
                <a:spcPts val="1000"/>
              </a:spcBef>
              <a:spcAft>
                <a:spcPts val="0"/>
              </a:spcAft>
              <a:buClr>
                <a:srgbClr val="0E3B11"/>
              </a:buClr>
              <a:buSzPts val="1800"/>
              <a:buFont typeface="Arial"/>
              <a:buChar char="•"/>
            </a:pPr>
            <a:r>
              <a:rPr lang="en-US" sz="1800" b="0" i="0">
                <a:solidFill>
                  <a:srgbClr val="0E3B11"/>
                </a:solidFill>
                <a:latin typeface="Poppins SemiBold"/>
                <a:ea typeface="Poppins SemiBold"/>
                <a:cs typeface="Poppins SemiBold"/>
                <a:sym typeface="Poppins SemiBold"/>
              </a:rPr>
              <a:t>Support Point One</a:t>
            </a:r>
            <a:endParaRPr/>
          </a:p>
          <a:p>
            <a:pPr marL="228600" marR="0" lvl="0" indent="-228600" algn="l" rtl="0">
              <a:lnSpc>
                <a:spcPct val="90000"/>
              </a:lnSpc>
              <a:spcBef>
                <a:spcPts val="1000"/>
              </a:spcBef>
              <a:spcAft>
                <a:spcPts val="0"/>
              </a:spcAft>
              <a:buClr>
                <a:srgbClr val="0E3B11"/>
              </a:buClr>
              <a:buSzPts val="1800"/>
              <a:buFont typeface="Arial"/>
              <a:buChar char="•"/>
            </a:pPr>
            <a:r>
              <a:rPr lang="en-US" sz="1800" b="0" i="0">
                <a:solidFill>
                  <a:srgbClr val="0E3B11"/>
                </a:solidFill>
                <a:latin typeface="Poppins SemiBold"/>
                <a:ea typeface="Poppins SemiBold"/>
                <a:cs typeface="Poppins SemiBold"/>
                <a:sym typeface="Poppins SemiBold"/>
              </a:rPr>
              <a:t>Support Point Two</a:t>
            </a:r>
            <a:endParaRPr/>
          </a:p>
          <a:p>
            <a:pPr marL="228600" marR="0" lvl="0" indent="-228600" algn="l" rtl="0">
              <a:lnSpc>
                <a:spcPct val="90000"/>
              </a:lnSpc>
              <a:spcBef>
                <a:spcPts val="1000"/>
              </a:spcBef>
              <a:spcAft>
                <a:spcPts val="0"/>
              </a:spcAft>
              <a:buClr>
                <a:srgbClr val="0E3B11"/>
              </a:buClr>
              <a:buSzPts val="1800"/>
              <a:buFont typeface="Arial"/>
              <a:buChar char="•"/>
            </a:pPr>
            <a:r>
              <a:rPr lang="en-US" sz="1800" b="0" i="0">
                <a:solidFill>
                  <a:srgbClr val="0E3B11"/>
                </a:solidFill>
                <a:latin typeface="Poppins SemiBold"/>
                <a:ea typeface="Poppins SemiBold"/>
                <a:cs typeface="Poppins SemiBold"/>
                <a:sym typeface="Poppins SemiBold"/>
              </a:rPr>
              <a:t>Support Point Three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Graph">
  <p:cSld name="Content and Graph">
    <p:spTree>
      <p:nvGrpSpPr>
        <p:cNvPr id="1" name="Shape 95"/>
        <p:cNvGrpSpPr/>
        <p:nvPr/>
      </p:nvGrpSpPr>
      <p:grpSpPr>
        <a:xfrm>
          <a:off x="0" y="0"/>
          <a:ext cx="0" cy="0"/>
          <a:chOff x="0" y="0"/>
          <a:chExt cx="0" cy="0"/>
        </a:xfrm>
      </p:grpSpPr>
      <p:sp>
        <p:nvSpPr>
          <p:cNvPr id="96" name="Google Shape;96;p35"/>
          <p:cNvSpPr txBox="1">
            <a:spLocks noGrp="1"/>
          </p:cNvSpPr>
          <p:nvPr>
            <p:ph type="title"/>
          </p:nvPr>
        </p:nvSpPr>
        <p:spPr>
          <a:xfrm>
            <a:off x="838200" y="365126"/>
            <a:ext cx="10515600" cy="3159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6E1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5"/>
          <p:cNvSpPr txBox="1">
            <a:spLocks noGrp="1"/>
          </p:cNvSpPr>
          <p:nvPr>
            <p:ph type="body" idx="1"/>
          </p:nvPr>
        </p:nvSpPr>
        <p:spPr>
          <a:xfrm>
            <a:off x="859502" y="851224"/>
            <a:ext cx="3932237" cy="5197152"/>
          </a:xfrm>
          <a:prstGeom prst="rect">
            <a:avLst/>
          </a:prstGeom>
          <a:solidFill>
            <a:schemeClr val="lt1"/>
          </a:solid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0E3B11"/>
              </a:buClr>
              <a:buSzPts val="3600"/>
              <a:buNone/>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55600" algn="l">
              <a:lnSpc>
                <a:spcPct val="90000"/>
              </a:lnSpc>
              <a:spcBef>
                <a:spcPts val="500"/>
              </a:spcBef>
              <a:spcAft>
                <a:spcPts val="0"/>
              </a:spcAft>
              <a:buClr>
                <a:srgbClr val="0E3B11"/>
              </a:buClr>
              <a:buSzPts val="2000"/>
              <a:buChar char="•"/>
              <a:defRPr b="0" i="0">
                <a:solidFill>
                  <a:srgbClr val="0E3B11"/>
                </a:solidFill>
                <a:latin typeface="Poppins"/>
                <a:ea typeface="Poppins"/>
                <a:cs typeface="Poppins"/>
                <a:sym typeface="Poppins"/>
              </a:defRPr>
            </a:lvl3pPr>
            <a:lvl4pPr marL="1828800" lvl="3" indent="-342900" algn="l">
              <a:lnSpc>
                <a:spcPct val="90000"/>
              </a:lnSpc>
              <a:spcBef>
                <a:spcPts val="500"/>
              </a:spcBef>
              <a:spcAft>
                <a:spcPts val="0"/>
              </a:spcAft>
              <a:buClr>
                <a:srgbClr val="0E3B1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5"/>
          <p:cNvSpPr txBox="1">
            <a:spLocks noGrp="1"/>
          </p:cNvSpPr>
          <p:nvPr>
            <p:ph type="body" idx="2"/>
          </p:nvPr>
        </p:nvSpPr>
        <p:spPr>
          <a:xfrm>
            <a:off x="4962698" y="851224"/>
            <a:ext cx="6391102" cy="5197152"/>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55600" algn="l">
              <a:lnSpc>
                <a:spcPct val="90000"/>
              </a:lnSpc>
              <a:spcBef>
                <a:spcPts val="500"/>
              </a:spcBef>
              <a:spcAft>
                <a:spcPts val="0"/>
              </a:spcAft>
              <a:buClr>
                <a:srgbClr val="0E3B11"/>
              </a:buClr>
              <a:buSzPts val="2000"/>
              <a:buChar char="•"/>
              <a:defRPr b="0" i="0">
                <a:solidFill>
                  <a:srgbClr val="0E3B11"/>
                </a:solidFill>
                <a:latin typeface="Poppins"/>
                <a:ea typeface="Poppins"/>
                <a:cs typeface="Poppins"/>
                <a:sym typeface="Poppins"/>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rgbClr val="0E3B11"/>
              </a:buClr>
              <a:buSzPts val="1800"/>
              <a:buChar char="•"/>
              <a:defRPr b="0" i="0">
                <a:solidFill>
                  <a:srgbClr val="0E3B11"/>
                </a:solidFill>
                <a:latin typeface="Poppins"/>
                <a:ea typeface="Poppins"/>
                <a:cs typeface="Poppins"/>
                <a:sym typeface="Poppi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5"/>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5"/>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1"/>
        <p:cNvGrpSpPr/>
        <p:nvPr/>
      </p:nvGrpSpPr>
      <p:grpSpPr>
        <a:xfrm>
          <a:off x="0" y="0"/>
          <a:ext cx="0" cy="0"/>
          <a:chOff x="0" y="0"/>
          <a:chExt cx="0" cy="0"/>
        </a:xfrm>
      </p:grpSpPr>
      <p:sp>
        <p:nvSpPr>
          <p:cNvPr id="102" name="Google Shape;102;p36"/>
          <p:cNvSpPr txBox="1">
            <a:spLocks noGrp="1"/>
          </p:cNvSpPr>
          <p:nvPr>
            <p:ph type="title"/>
          </p:nvPr>
        </p:nvSpPr>
        <p:spPr>
          <a:xfrm>
            <a:off x="838200" y="365126"/>
            <a:ext cx="10515600" cy="3159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6E1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6"/>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6"/>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105"/>
        <p:cNvGrpSpPr/>
        <p:nvPr/>
      </p:nvGrpSpPr>
      <p:grpSpPr>
        <a:xfrm>
          <a:off x="0" y="0"/>
          <a:ext cx="0" cy="0"/>
          <a:chOff x="0" y="0"/>
          <a:chExt cx="0" cy="0"/>
        </a:xfrm>
      </p:grpSpPr>
      <p:sp>
        <p:nvSpPr>
          <p:cNvPr id="106" name="Google Shape;106;p37"/>
          <p:cNvSpPr/>
          <p:nvPr/>
        </p:nvSpPr>
        <p:spPr>
          <a:xfrm>
            <a:off x="0" y="0"/>
            <a:ext cx="12192000" cy="6492874"/>
          </a:xfrm>
          <a:prstGeom prst="rect">
            <a:avLst/>
          </a:prstGeom>
          <a:solidFill>
            <a:srgbClr val="E9F1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Poppins Medium"/>
              <a:ea typeface="Poppins Medium"/>
              <a:cs typeface="Poppins Medium"/>
              <a:sym typeface="Poppins Medium"/>
            </a:endParaRPr>
          </a:p>
        </p:txBody>
      </p:sp>
      <p:sp>
        <p:nvSpPr>
          <p:cNvPr id="107" name="Google Shape;107;p37"/>
          <p:cNvSpPr txBox="1">
            <a:spLocks noGrp="1"/>
          </p:cNvSpPr>
          <p:nvPr>
            <p:ph type="body" idx="1"/>
          </p:nvPr>
        </p:nvSpPr>
        <p:spPr>
          <a:xfrm>
            <a:off x="838200" y="1046164"/>
            <a:ext cx="8041695" cy="4565332"/>
          </a:xfrm>
          <a:prstGeom prst="rect">
            <a:avLst/>
          </a:prstGeom>
          <a:solidFill>
            <a:schemeClr val="lt1"/>
          </a:solid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lt1"/>
              </a:buClr>
              <a:buSzPts val="3600"/>
              <a:buChar char="•"/>
              <a:defRPr b="0" i="0">
                <a:solidFill>
                  <a:schemeClr val="lt1"/>
                </a:solidFill>
                <a:latin typeface="Poppins Medium"/>
                <a:ea typeface="Poppins Medium"/>
                <a:cs typeface="Poppins Medium"/>
                <a:sym typeface="Poppins Medium"/>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b="0" i="0">
                <a:solidFill>
                  <a:schemeClr val="lt1"/>
                </a:solidFill>
                <a:latin typeface="Poppins"/>
                <a:ea typeface="Poppins"/>
                <a:cs typeface="Poppins"/>
                <a:sym typeface="Poppins"/>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b="0" i="0">
                <a:solidFill>
                  <a:schemeClr val="lt1"/>
                </a:solidFill>
                <a:latin typeface="Poppins"/>
                <a:ea typeface="Poppins"/>
                <a:cs typeface="Poppins"/>
                <a:sym typeface="Poppi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7"/>
          <p:cNvSpPr txBox="1">
            <a:spLocks noGrp="1"/>
          </p:cNvSpPr>
          <p:nvPr>
            <p:ph type="title"/>
          </p:nvPr>
        </p:nvSpPr>
        <p:spPr>
          <a:xfrm>
            <a:off x="838200" y="365126"/>
            <a:ext cx="10515600" cy="3159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6E1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9" name="Google Shape;109;p37"/>
          <p:cNvPicPr preferRelativeResize="0"/>
          <p:nvPr/>
        </p:nvPicPr>
        <p:blipFill rotWithShape="1">
          <a:blip r:embed="rId2">
            <a:alphaModFix/>
          </a:blip>
          <a:srcRect/>
          <a:stretch/>
        </p:blipFill>
        <p:spPr>
          <a:xfrm rot="10800000">
            <a:off x="10996246" y="0"/>
            <a:ext cx="1195754" cy="712853"/>
          </a:xfrm>
          <a:prstGeom prst="rect">
            <a:avLst/>
          </a:prstGeom>
          <a:noFill/>
          <a:ln>
            <a:noFill/>
          </a:ln>
        </p:spPr>
      </p:pic>
      <p:sp>
        <p:nvSpPr>
          <p:cNvPr id="110" name="Google Shape;110;p37"/>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7"/>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Alt1">
  <p:cSld name="Title Slide Alt1">
    <p:spTree>
      <p:nvGrpSpPr>
        <p:cNvPr id="1" name="Shape 112"/>
        <p:cNvGrpSpPr/>
        <p:nvPr/>
      </p:nvGrpSpPr>
      <p:grpSpPr>
        <a:xfrm>
          <a:off x="0" y="0"/>
          <a:ext cx="0" cy="0"/>
          <a:chOff x="0" y="0"/>
          <a:chExt cx="0" cy="0"/>
        </a:xfrm>
      </p:grpSpPr>
      <p:sp>
        <p:nvSpPr>
          <p:cNvPr id="113" name="Google Shape;113;p38"/>
          <p:cNvSpPr txBox="1"/>
          <p:nvPr/>
        </p:nvSpPr>
        <p:spPr>
          <a:xfrm>
            <a:off x="12900074" y="11254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4" name="Google Shape;114;p38"/>
          <p:cNvPicPr preferRelativeResize="0"/>
          <p:nvPr/>
        </p:nvPicPr>
        <p:blipFill rotWithShape="1">
          <a:blip r:embed="rId2">
            <a:alphaModFix/>
          </a:blip>
          <a:srcRect t="11546" r="3940" b="11547"/>
          <a:stretch/>
        </p:blipFill>
        <p:spPr>
          <a:xfrm>
            <a:off x="3048" y="0"/>
            <a:ext cx="12188952" cy="6435604"/>
          </a:xfrm>
          <a:prstGeom prst="rect">
            <a:avLst/>
          </a:prstGeom>
          <a:noFill/>
          <a:ln>
            <a:noFill/>
          </a:ln>
        </p:spPr>
      </p:pic>
      <p:sp>
        <p:nvSpPr>
          <p:cNvPr id="115" name="Google Shape;115;p38"/>
          <p:cNvSpPr txBox="1">
            <a:spLocks noGrp="1"/>
          </p:cNvSpPr>
          <p:nvPr>
            <p:ph type="ctrTitle"/>
          </p:nvPr>
        </p:nvSpPr>
        <p:spPr>
          <a:xfrm>
            <a:off x="1000898" y="1238602"/>
            <a:ext cx="4114027" cy="3655862"/>
          </a:xfrm>
          <a:prstGeom prst="rect">
            <a:avLst/>
          </a:prstGeom>
          <a:solidFill>
            <a:srgbClr val="4DCB29"/>
          </a:solidFill>
          <a:ln>
            <a:noFill/>
          </a:ln>
        </p:spPr>
        <p:txBody>
          <a:bodyPr spcFirstLastPara="1" wrap="square" lIns="640075" tIns="457200" rIns="457200" bIns="457200" anchor="ctr" anchorCtr="0">
            <a:noAutofit/>
          </a:bodyPr>
          <a:lstStyle>
            <a:lvl1pPr lvl="0" algn="l">
              <a:lnSpc>
                <a:spcPct val="90000"/>
              </a:lnSpc>
              <a:spcBef>
                <a:spcPts val="0"/>
              </a:spcBef>
              <a:spcAft>
                <a:spcPts val="0"/>
              </a:spcAft>
              <a:buClr>
                <a:srgbClr val="0E3B11"/>
              </a:buClr>
              <a:buSzPts val="3600"/>
              <a:buFont typeface="Poppins SemiBold"/>
              <a:buNone/>
              <a:defRPr sz="3600" b="1" i="0">
                <a:solidFill>
                  <a:srgbClr val="0E3B1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6" name="Google Shape;116;p38"/>
          <p:cNvPicPr preferRelativeResize="0"/>
          <p:nvPr/>
        </p:nvPicPr>
        <p:blipFill rotWithShape="1">
          <a:blip r:embed="rId3">
            <a:alphaModFix/>
          </a:blip>
          <a:srcRect/>
          <a:stretch/>
        </p:blipFill>
        <p:spPr>
          <a:xfrm>
            <a:off x="11353800" y="0"/>
            <a:ext cx="838200" cy="1194435"/>
          </a:xfrm>
          <a:prstGeom prst="rect">
            <a:avLst/>
          </a:prstGeom>
          <a:noFill/>
          <a:ln>
            <a:noFill/>
          </a:ln>
        </p:spPr>
      </p:pic>
      <p:sp>
        <p:nvSpPr>
          <p:cNvPr id="117" name="Google Shape;117;p38"/>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8"/>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Slide Alt1">
  <p:cSld name="3_Title Slide Alt1">
    <p:spTree>
      <p:nvGrpSpPr>
        <p:cNvPr id="1" name="Shape 119"/>
        <p:cNvGrpSpPr/>
        <p:nvPr/>
      </p:nvGrpSpPr>
      <p:grpSpPr>
        <a:xfrm>
          <a:off x="0" y="0"/>
          <a:ext cx="0" cy="0"/>
          <a:chOff x="0" y="0"/>
          <a:chExt cx="0" cy="0"/>
        </a:xfrm>
      </p:grpSpPr>
      <p:sp>
        <p:nvSpPr>
          <p:cNvPr id="120" name="Google Shape;120;p39"/>
          <p:cNvSpPr txBox="1"/>
          <p:nvPr/>
        </p:nvSpPr>
        <p:spPr>
          <a:xfrm>
            <a:off x="12900074" y="11254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1" name="Google Shape;121;p39"/>
          <p:cNvPicPr preferRelativeResize="0"/>
          <p:nvPr/>
        </p:nvPicPr>
        <p:blipFill rotWithShape="1">
          <a:blip r:embed="rId2">
            <a:alphaModFix/>
          </a:blip>
          <a:srcRect t="10420" b="10420"/>
          <a:stretch/>
        </p:blipFill>
        <p:spPr>
          <a:xfrm>
            <a:off x="3048" y="0"/>
            <a:ext cx="12188952" cy="6435604"/>
          </a:xfrm>
          <a:prstGeom prst="rect">
            <a:avLst/>
          </a:prstGeom>
          <a:noFill/>
          <a:ln>
            <a:noFill/>
          </a:ln>
        </p:spPr>
      </p:pic>
      <p:sp>
        <p:nvSpPr>
          <p:cNvPr id="122" name="Google Shape;122;p39"/>
          <p:cNvSpPr txBox="1">
            <a:spLocks noGrp="1"/>
          </p:cNvSpPr>
          <p:nvPr>
            <p:ph type="ctrTitle"/>
          </p:nvPr>
        </p:nvSpPr>
        <p:spPr>
          <a:xfrm>
            <a:off x="1000898" y="1238602"/>
            <a:ext cx="4114027" cy="3655862"/>
          </a:xfrm>
          <a:prstGeom prst="rect">
            <a:avLst/>
          </a:prstGeom>
          <a:solidFill>
            <a:srgbClr val="E9F1EA"/>
          </a:solidFill>
          <a:ln>
            <a:noFill/>
          </a:ln>
        </p:spPr>
        <p:txBody>
          <a:bodyPr spcFirstLastPara="1" wrap="square" lIns="640075" tIns="457200" rIns="457200" bIns="457200" anchor="ctr" anchorCtr="0">
            <a:noAutofit/>
          </a:bodyPr>
          <a:lstStyle>
            <a:lvl1pPr lvl="0" algn="l">
              <a:lnSpc>
                <a:spcPct val="90000"/>
              </a:lnSpc>
              <a:spcBef>
                <a:spcPts val="0"/>
              </a:spcBef>
              <a:spcAft>
                <a:spcPts val="0"/>
              </a:spcAft>
              <a:buClr>
                <a:srgbClr val="0E3B11"/>
              </a:buClr>
              <a:buSzPts val="3600"/>
              <a:buFont typeface="Poppins SemiBold"/>
              <a:buNone/>
              <a:defRPr sz="3600" b="1" i="0">
                <a:solidFill>
                  <a:srgbClr val="0E3B1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39"/>
          <p:cNvPicPr preferRelativeResize="0"/>
          <p:nvPr/>
        </p:nvPicPr>
        <p:blipFill rotWithShape="1">
          <a:blip r:embed="rId3">
            <a:alphaModFix/>
          </a:blip>
          <a:srcRect/>
          <a:stretch/>
        </p:blipFill>
        <p:spPr>
          <a:xfrm>
            <a:off x="11353800" y="0"/>
            <a:ext cx="838200" cy="1194435"/>
          </a:xfrm>
          <a:prstGeom prst="rect">
            <a:avLst/>
          </a:prstGeom>
          <a:noFill/>
          <a:ln>
            <a:noFill/>
          </a:ln>
        </p:spPr>
      </p:pic>
      <p:sp>
        <p:nvSpPr>
          <p:cNvPr id="124" name="Google Shape;124;p39"/>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9"/>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Alt1">
  <p:cSld name="2_Title Slide Alt1">
    <p:spTree>
      <p:nvGrpSpPr>
        <p:cNvPr id="1" name="Shape 22"/>
        <p:cNvGrpSpPr/>
        <p:nvPr/>
      </p:nvGrpSpPr>
      <p:grpSpPr>
        <a:xfrm>
          <a:off x="0" y="0"/>
          <a:ext cx="0" cy="0"/>
          <a:chOff x="0" y="0"/>
          <a:chExt cx="0" cy="0"/>
        </a:xfrm>
      </p:grpSpPr>
      <p:sp>
        <p:nvSpPr>
          <p:cNvPr id="23" name="Google Shape;23;p22"/>
          <p:cNvSpPr txBox="1"/>
          <p:nvPr/>
        </p:nvSpPr>
        <p:spPr>
          <a:xfrm>
            <a:off x="12900074" y="11254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 name="Google Shape;24;p22"/>
          <p:cNvPicPr preferRelativeResize="0"/>
          <p:nvPr/>
        </p:nvPicPr>
        <p:blipFill rotWithShape="1">
          <a:blip r:embed="rId2">
            <a:alphaModFix/>
          </a:blip>
          <a:srcRect t="11980" r="3940" b="11979"/>
          <a:stretch/>
        </p:blipFill>
        <p:spPr>
          <a:xfrm>
            <a:off x="3048" y="0"/>
            <a:ext cx="12188952" cy="6435604"/>
          </a:xfrm>
          <a:prstGeom prst="rect">
            <a:avLst/>
          </a:prstGeom>
          <a:noFill/>
          <a:ln>
            <a:noFill/>
          </a:ln>
        </p:spPr>
      </p:pic>
      <p:sp>
        <p:nvSpPr>
          <p:cNvPr id="25" name="Google Shape;25;p22"/>
          <p:cNvSpPr txBox="1">
            <a:spLocks noGrp="1"/>
          </p:cNvSpPr>
          <p:nvPr>
            <p:ph type="ctrTitle"/>
          </p:nvPr>
        </p:nvSpPr>
        <p:spPr>
          <a:xfrm>
            <a:off x="1000898" y="1238602"/>
            <a:ext cx="4114027" cy="3655862"/>
          </a:xfrm>
          <a:prstGeom prst="rect">
            <a:avLst/>
          </a:prstGeom>
          <a:solidFill>
            <a:srgbClr val="E9F1EA"/>
          </a:solidFill>
          <a:ln>
            <a:noFill/>
          </a:ln>
        </p:spPr>
        <p:txBody>
          <a:bodyPr spcFirstLastPara="1" wrap="square" lIns="640075" tIns="457200" rIns="457200" bIns="457200" anchor="ctr" anchorCtr="0">
            <a:noAutofit/>
          </a:bodyPr>
          <a:lstStyle>
            <a:lvl1pPr lvl="0" algn="l">
              <a:lnSpc>
                <a:spcPct val="90000"/>
              </a:lnSpc>
              <a:spcBef>
                <a:spcPts val="0"/>
              </a:spcBef>
              <a:spcAft>
                <a:spcPts val="0"/>
              </a:spcAft>
              <a:buClr>
                <a:srgbClr val="0E3B11"/>
              </a:buClr>
              <a:buSzPts val="3600"/>
              <a:buFont typeface="Poppins SemiBold"/>
              <a:buNone/>
              <a:defRPr sz="3600" b="1" i="0">
                <a:solidFill>
                  <a:srgbClr val="0E3B1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 name="Google Shape;26;p22"/>
          <p:cNvPicPr preferRelativeResize="0"/>
          <p:nvPr/>
        </p:nvPicPr>
        <p:blipFill rotWithShape="1">
          <a:blip r:embed="rId3">
            <a:alphaModFix/>
          </a:blip>
          <a:srcRect/>
          <a:stretch/>
        </p:blipFill>
        <p:spPr>
          <a:xfrm>
            <a:off x="11353800" y="0"/>
            <a:ext cx="838200" cy="1194435"/>
          </a:xfrm>
          <a:prstGeom prst="rect">
            <a:avLst/>
          </a:prstGeom>
          <a:noFill/>
          <a:ln>
            <a:noFill/>
          </a:ln>
        </p:spPr>
      </p:pic>
      <p:sp>
        <p:nvSpPr>
          <p:cNvPr id="27" name="Google Shape;27;p22"/>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rgbClr val="0B6E1D"/>
                </a:solidFill>
                <a:latin typeface="Poppins Medium"/>
                <a:ea typeface="Poppins Medium"/>
                <a:cs typeface="Poppins Medium"/>
                <a:sym typeface="Poppins Medium"/>
              </a:defRPr>
            </a:lvl1pPr>
            <a:lvl2pPr marL="0" lvl="1" indent="0" algn="r">
              <a:spcBef>
                <a:spcPts val="0"/>
              </a:spcBef>
              <a:buNone/>
              <a:defRPr sz="1800" b="0" i="0" u="none" strike="noStrike" cap="none">
                <a:solidFill>
                  <a:srgbClr val="0B6E1D"/>
                </a:solidFill>
                <a:latin typeface="Poppins Medium"/>
                <a:ea typeface="Poppins Medium"/>
                <a:cs typeface="Poppins Medium"/>
                <a:sym typeface="Poppins Medium"/>
              </a:defRPr>
            </a:lvl2pPr>
            <a:lvl3pPr marL="0" lvl="2" indent="0" algn="r">
              <a:spcBef>
                <a:spcPts val="0"/>
              </a:spcBef>
              <a:buNone/>
              <a:defRPr sz="1800" b="0" i="0" u="none" strike="noStrike" cap="none">
                <a:solidFill>
                  <a:srgbClr val="0B6E1D"/>
                </a:solidFill>
                <a:latin typeface="Poppins Medium"/>
                <a:ea typeface="Poppins Medium"/>
                <a:cs typeface="Poppins Medium"/>
                <a:sym typeface="Poppins Medium"/>
              </a:defRPr>
            </a:lvl3pPr>
            <a:lvl4pPr marL="0" lvl="3" indent="0" algn="r">
              <a:spcBef>
                <a:spcPts val="0"/>
              </a:spcBef>
              <a:buNone/>
              <a:defRPr sz="1800" b="0" i="0" u="none" strike="noStrike" cap="none">
                <a:solidFill>
                  <a:srgbClr val="0B6E1D"/>
                </a:solidFill>
                <a:latin typeface="Poppins Medium"/>
                <a:ea typeface="Poppins Medium"/>
                <a:cs typeface="Poppins Medium"/>
                <a:sym typeface="Poppins Medium"/>
              </a:defRPr>
            </a:lvl4pPr>
            <a:lvl5pPr marL="0" lvl="4" indent="0" algn="r">
              <a:spcBef>
                <a:spcPts val="0"/>
              </a:spcBef>
              <a:buNone/>
              <a:defRPr sz="1800" b="0" i="0" u="none" strike="noStrike" cap="none">
                <a:solidFill>
                  <a:srgbClr val="0B6E1D"/>
                </a:solidFill>
                <a:latin typeface="Poppins Medium"/>
                <a:ea typeface="Poppins Medium"/>
                <a:cs typeface="Poppins Medium"/>
                <a:sym typeface="Poppins Medium"/>
              </a:defRPr>
            </a:lvl5pPr>
            <a:lvl6pPr marL="0" lvl="5" indent="0" algn="r">
              <a:spcBef>
                <a:spcPts val="0"/>
              </a:spcBef>
              <a:buNone/>
              <a:defRPr sz="1800" b="0" i="0" u="none" strike="noStrike" cap="none">
                <a:solidFill>
                  <a:srgbClr val="0B6E1D"/>
                </a:solidFill>
                <a:latin typeface="Poppins Medium"/>
                <a:ea typeface="Poppins Medium"/>
                <a:cs typeface="Poppins Medium"/>
                <a:sym typeface="Poppins Medium"/>
              </a:defRPr>
            </a:lvl6pPr>
            <a:lvl7pPr marL="0" lvl="6" indent="0" algn="r">
              <a:spcBef>
                <a:spcPts val="0"/>
              </a:spcBef>
              <a:buNone/>
              <a:defRPr sz="1800" b="0" i="0" u="none" strike="noStrike" cap="none">
                <a:solidFill>
                  <a:srgbClr val="0B6E1D"/>
                </a:solidFill>
                <a:latin typeface="Poppins Medium"/>
                <a:ea typeface="Poppins Medium"/>
                <a:cs typeface="Poppins Medium"/>
                <a:sym typeface="Poppins Medium"/>
              </a:defRPr>
            </a:lvl7pPr>
            <a:lvl8pPr marL="0" lvl="7" indent="0" algn="r">
              <a:spcBef>
                <a:spcPts val="0"/>
              </a:spcBef>
              <a:buNone/>
              <a:defRPr sz="1800" b="0" i="0" u="none" strike="noStrike" cap="none">
                <a:solidFill>
                  <a:srgbClr val="0B6E1D"/>
                </a:solidFill>
                <a:latin typeface="Poppins Medium"/>
                <a:ea typeface="Poppins Medium"/>
                <a:cs typeface="Poppins Medium"/>
                <a:sym typeface="Poppins Medium"/>
              </a:defRPr>
            </a:lvl8pPr>
            <a:lvl9pPr marL="0" lvl="8" indent="0" algn="r">
              <a:spcBef>
                <a:spcPts val="0"/>
              </a:spcBef>
              <a:buNone/>
              <a:defRPr sz="1800" b="0" i="0" u="none" strike="noStrike" cap="none">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Alt1">
  <p:cSld name="1_Title Slide Alt1">
    <p:spTree>
      <p:nvGrpSpPr>
        <p:cNvPr id="1" name="Shape 126"/>
        <p:cNvGrpSpPr/>
        <p:nvPr/>
      </p:nvGrpSpPr>
      <p:grpSpPr>
        <a:xfrm>
          <a:off x="0" y="0"/>
          <a:ext cx="0" cy="0"/>
          <a:chOff x="0" y="0"/>
          <a:chExt cx="0" cy="0"/>
        </a:xfrm>
      </p:grpSpPr>
      <p:sp>
        <p:nvSpPr>
          <p:cNvPr id="127" name="Google Shape;127;p40"/>
          <p:cNvSpPr txBox="1"/>
          <p:nvPr/>
        </p:nvSpPr>
        <p:spPr>
          <a:xfrm>
            <a:off x="12900074" y="11254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8" name="Google Shape;128;p40"/>
          <p:cNvPicPr preferRelativeResize="0"/>
          <p:nvPr/>
        </p:nvPicPr>
        <p:blipFill rotWithShape="1">
          <a:blip r:embed="rId2">
            <a:alphaModFix/>
          </a:blip>
          <a:srcRect t="10415" b="10414"/>
          <a:stretch/>
        </p:blipFill>
        <p:spPr>
          <a:xfrm>
            <a:off x="0" y="0"/>
            <a:ext cx="12188952" cy="6435604"/>
          </a:xfrm>
          <a:prstGeom prst="rect">
            <a:avLst/>
          </a:prstGeom>
          <a:noFill/>
          <a:ln>
            <a:noFill/>
          </a:ln>
        </p:spPr>
      </p:pic>
      <p:sp>
        <p:nvSpPr>
          <p:cNvPr id="129" name="Google Shape;129;p40"/>
          <p:cNvSpPr txBox="1">
            <a:spLocks noGrp="1"/>
          </p:cNvSpPr>
          <p:nvPr>
            <p:ph type="ctrTitle"/>
          </p:nvPr>
        </p:nvSpPr>
        <p:spPr>
          <a:xfrm>
            <a:off x="1000898" y="1238602"/>
            <a:ext cx="4114027" cy="3655862"/>
          </a:xfrm>
          <a:prstGeom prst="rect">
            <a:avLst/>
          </a:prstGeom>
          <a:solidFill>
            <a:srgbClr val="E9F1EA"/>
          </a:solidFill>
          <a:ln>
            <a:noFill/>
          </a:ln>
        </p:spPr>
        <p:txBody>
          <a:bodyPr spcFirstLastPara="1" wrap="square" lIns="640075" tIns="457200" rIns="457200" bIns="457200" anchor="ctr" anchorCtr="0">
            <a:noAutofit/>
          </a:bodyPr>
          <a:lstStyle>
            <a:lvl1pPr lvl="0" algn="l">
              <a:lnSpc>
                <a:spcPct val="90000"/>
              </a:lnSpc>
              <a:spcBef>
                <a:spcPts val="0"/>
              </a:spcBef>
              <a:spcAft>
                <a:spcPts val="0"/>
              </a:spcAft>
              <a:buClr>
                <a:srgbClr val="0E3B11"/>
              </a:buClr>
              <a:buSzPts val="3600"/>
              <a:buFont typeface="Poppins SemiBold"/>
              <a:buNone/>
              <a:defRPr sz="3600" b="1" i="0">
                <a:solidFill>
                  <a:srgbClr val="0E3B1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0" name="Google Shape;130;p40"/>
          <p:cNvPicPr preferRelativeResize="0"/>
          <p:nvPr/>
        </p:nvPicPr>
        <p:blipFill rotWithShape="1">
          <a:blip r:embed="rId3">
            <a:alphaModFix/>
          </a:blip>
          <a:srcRect/>
          <a:stretch/>
        </p:blipFill>
        <p:spPr>
          <a:xfrm>
            <a:off x="11353800" y="0"/>
            <a:ext cx="838200" cy="1194435"/>
          </a:xfrm>
          <a:prstGeom prst="rect">
            <a:avLst/>
          </a:prstGeom>
          <a:noFill/>
          <a:ln>
            <a:noFill/>
          </a:ln>
        </p:spPr>
      </p:pic>
      <p:sp>
        <p:nvSpPr>
          <p:cNvPr id="131" name="Google Shape;131;p40"/>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0"/>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Slide Alt1">
  <p:cSld name="4_Title Slide Alt1">
    <p:spTree>
      <p:nvGrpSpPr>
        <p:cNvPr id="1" name="Shape 133"/>
        <p:cNvGrpSpPr/>
        <p:nvPr/>
      </p:nvGrpSpPr>
      <p:grpSpPr>
        <a:xfrm>
          <a:off x="0" y="0"/>
          <a:ext cx="0" cy="0"/>
          <a:chOff x="0" y="0"/>
          <a:chExt cx="0" cy="0"/>
        </a:xfrm>
      </p:grpSpPr>
      <p:sp>
        <p:nvSpPr>
          <p:cNvPr id="134" name="Google Shape;134;p41"/>
          <p:cNvSpPr txBox="1"/>
          <p:nvPr/>
        </p:nvSpPr>
        <p:spPr>
          <a:xfrm>
            <a:off x="12900074" y="11254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41"/>
          <p:cNvSpPr/>
          <p:nvPr/>
        </p:nvSpPr>
        <p:spPr>
          <a:xfrm>
            <a:off x="0" y="0"/>
            <a:ext cx="12188952" cy="6435604"/>
          </a:xfrm>
          <a:prstGeom prst="rect">
            <a:avLst/>
          </a:prstGeom>
          <a:solidFill>
            <a:srgbClr val="FFFFFF"/>
          </a:solidFill>
          <a:ln>
            <a:noFill/>
          </a:ln>
        </p:spPr>
      </p:sp>
      <p:sp>
        <p:nvSpPr>
          <p:cNvPr id="136" name="Google Shape;136;p41"/>
          <p:cNvSpPr txBox="1">
            <a:spLocks noGrp="1"/>
          </p:cNvSpPr>
          <p:nvPr>
            <p:ph type="ctrTitle"/>
          </p:nvPr>
        </p:nvSpPr>
        <p:spPr>
          <a:xfrm>
            <a:off x="1000898" y="1238602"/>
            <a:ext cx="4114027" cy="3655862"/>
          </a:xfrm>
          <a:prstGeom prst="rect">
            <a:avLst/>
          </a:prstGeom>
          <a:solidFill>
            <a:srgbClr val="E9F1EA"/>
          </a:solidFill>
          <a:ln>
            <a:noFill/>
          </a:ln>
        </p:spPr>
        <p:txBody>
          <a:bodyPr spcFirstLastPara="1" wrap="square" lIns="640075" tIns="457200" rIns="457200" bIns="457200" anchor="ctr" anchorCtr="0">
            <a:noAutofit/>
          </a:bodyPr>
          <a:lstStyle>
            <a:lvl1pPr lvl="0" algn="l">
              <a:lnSpc>
                <a:spcPct val="90000"/>
              </a:lnSpc>
              <a:spcBef>
                <a:spcPts val="0"/>
              </a:spcBef>
              <a:spcAft>
                <a:spcPts val="0"/>
              </a:spcAft>
              <a:buClr>
                <a:srgbClr val="0E3B11"/>
              </a:buClr>
              <a:buSzPts val="3600"/>
              <a:buFont typeface="Poppins SemiBold"/>
              <a:buNone/>
              <a:defRPr sz="3600" b="1" i="0">
                <a:solidFill>
                  <a:srgbClr val="0E3B1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7" name="Google Shape;137;p41"/>
          <p:cNvPicPr preferRelativeResize="0"/>
          <p:nvPr/>
        </p:nvPicPr>
        <p:blipFill rotWithShape="1">
          <a:blip r:embed="rId2">
            <a:alphaModFix/>
          </a:blip>
          <a:srcRect/>
          <a:stretch/>
        </p:blipFill>
        <p:spPr>
          <a:xfrm>
            <a:off x="11353800" y="0"/>
            <a:ext cx="838200" cy="1194435"/>
          </a:xfrm>
          <a:prstGeom prst="rect">
            <a:avLst/>
          </a:prstGeom>
          <a:noFill/>
          <a:ln>
            <a:noFill/>
          </a:ln>
        </p:spPr>
      </p:pic>
      <p:sp>
        <p:nvSpPr>
          <p:cNvPr id="138" name="Google Shape;138;p41"/>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1"/>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Slide Alt3">
  <p:cSld name="2_Title Slide Alt3">
    <p:spTree>
      <p:nvGrpSpPr>
        <p:cNvPr id="1" name="Shape 140"/>
        <p:cNvGrpSpPr/>
        <p:nvPr/>
      </p:nvGrpSpPr>
      <p:grpSpPr>
        <a:xfrm>
          <a:off x="0" y="0"/>
          <a:ext cx="0" cy="0"/>
          <a:chOff x="0" y="0"/>
          <a:chExt cx="0" cy="0"/>
        </a:xfrm>
      </p:grpSpPr>
      <p:sp>
        <p:nvSpPr>
          <p:cNvPr id="141" name="Google Shape;141;p42"/>
          <p:cNvSpPr txBox="1">
            <a:spLocks noGrp="1"/>
          </p:cNvSpPr>
          <p:nvPr>
            <p:ph type="ctrTitle"/>
          </p:nvPr>
        </p:nvSpPr>
        <p:spPr>
          <a:xfrm>
            <a:off x="1000896" y="1238602"/>
            <a:ext cx="4290796" cy="3655862"/>
          </a:xfrm>
          <a:prstGeom prst="rect">
            <a:avLst/>
          </a:prstGeom>
          <a:noFill/>
          <a:ln>
            <a:noFill/>
          </a:ln>
        </p:spPr>
        <p:txBody>
          <a:bodyPr spcFirstLastPara="1" wrap="square" lIns="640075" tIns="457200" rIns="457200" bIns="457200" anchor="ctr" anchorCtr="0">
            <a:noAutofit/>
          </a:bodyPr>
          <a:lstStyle>
            <a:lvl1pPr lvl="0" algn="l">
              <a:lnSpc>
                <a:spcPct val="90000"/>
              </a:lnSpc>
              <a:spcBef>
                <a:spcPts val="0"/>
              </a:spcBef>
              <a:spcAft>
                <a:spcPts val="0"/>
              </a:spcAft>
              <a:buClr>
                <a:srgbClr val="0E3B11"/>
              </a:buClr>
              <a:buSzPts val="3600"/>
              <a:buFont typeface="Poppins SemiBold"/>
              <a:buNone/>
              <a:defRPr sz="3600" b="1" i="0">
                <a:solidFill>
                  <a:srgbClr val="0E3B1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2" name="Google Shape;142;p42"/>
          <p:cNvPicPr preferRelativeResize="0"/>
          <p:nvPr/>
        </p:nvPicPr>
        <p:blipFill rotWithShape="1">
          <a:blip r:embed="rId2">
            <a:alphaModFix/>
          </a:blip>
          <a:srcRect/>
          <a:stretch/>
        </p:blipFill>
        <p:spPr>
          <a:xfrm>
            <a:off x="6017559" y="-20859"/>
            <a:ext cx="6173617" cy="6450947"/>
          </a:xfrm>
          <a:prstGeom prst="rect">
            <a:avLst/>
          </a:prstGeom>
          <a:noFill/>
          <a:ln>
            <a:noFill/>
          </a:ln>
        </p:spPr>
      </p:pic>
      <p:sp>
        <p:nvSpPr>
          <p:cNvPr id="143" name="Google Shape;143;p42"/>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2"/>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Alt2">
  <p:cSld name="Title Slide Alt2">
    <p:spTree>
      <p:nvGrpSpPr>
        <p:cNvPr id="1" name="Shape 145"/>
        <p:cNvGrpSpPr/>
        <p:nvPr/>
      </p:nvGrpSpPr>
      <p:grpSpPr>
        <a:xfrm>
          <a:off x="0" y="0"/>
          <a:ext cx="0" cy="0"/>
          <a:chOff x="0" y="0"/>
          <a:chExt cx="0" cy="0"/>
        </a:xfrm>
      </p:grpSpPr>
      <p:pic>
        <p:nvPicPr>
          <p:cNvPr id="146" name="Google Shape;146;p43"/>
          <p:cNvPicPr preferRelativeResize="0"/>
          <p:nvPr/>
        </p:nvPicPr>
        <p:blipFill rotWithShape="1">
          <a:blip r:embed="rId2">
            <a:alphaModFix/>
          </a:blip>
          <a:srcRect/>
          <a:stretch/>
        </p:blipFill>
        <p:spPr>
          <a:xfrm>
            <a:off x="6017559" y="-20859"/>
            <a:ext cx="6173616" cy="6450947"/>
          </a:xfrm>
          <a:prstGeom prst="rect">
            <a:avLst/>
          </a:prstGeom>
          <a:noFill/>
          <a:ln>
            <a:noFill/>
          </a:ln>
        </p:spPr>
      </p:pic>
      <p:sp>
        <p:nvSpPr>
          <p:cNvPr id="147" name="Google Shape;147;p43"/>
          <p:cNvSpPr txBox="1">
            <a:spLocks noGrp="1"/>
          </p:cNvSpPr>
          <p:nvPr>
            <p:ph type="ctrTitle"/>
          </p:nvPr>
        </p:nvSpPr>
        <p:spPr>
          <a:xfrm>
            <a:off x="1000896" y="1238602"/>
            <a:ext cx="4290796" cy="3655862"/>
          </a:xfrm>
          <a:prstGeom prst="rect">
            <a:avLst/>
          </a:prstGeom>
          <a:noFill/>
          <a:ln>
            <a:noFill/>
          </a:ln>
        </p:spPr>
        <p:txBody>
          <a:bodyPr spcFirstLastPara="1" wrap="square" lIns="640075" tIns="457200" rIns="457200" bIns="457200" anchor="ctr" anchorCtr="0">
            <a:noAutofit/>
          </a:bodyPr>
          <a:lstStyle>
            <a:lvl1pPr lvl="0" algn="l">
              <a:lnSpc>
                <a:spcPct val="90000"/>
              </a:lnSpc>
              <a:spcBef>
                <a:spcPts val="0"/>
              </a:spcBef>
              <a:spcAft>
                <a:spcPts val="0"/>
              </a:spcAft>
              <a:buClr>
                <a:srgbClr val="0E3B11"/>
              </a:buClr>
              <a:buSzPts val="3600"/>
              <a:buFont typeface="Poppins SemiBold"/>
              <a:buNone/>
              <a:defRPr sz="3600" b="1" i="0">
                <a:solidFill>
                  <a:srgbClr val="0E3B1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3"/>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3"/>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Slide Alt4">
  <p:cSld name="2_Title Slide Alt4">
    <p:spTree>
      <p:nvGrpSpPr>
        <p:cNvPr id="1" name="Shape 150"/>
        <p:cNvGrpSpPr/>
        <p:nvPr/>
      </p:nvGrpSpPr>
      <p:grpSpPr>
        <a:xfrm>
          <a:off x="0" y="0"/>
          <a:ext cx="0" cy="0"/>
          <a:chOff x="0" y="0"/>
          <a:chExt cx="0" cy="0"/>
        </a:xfrm>
      </p:grpSpPr>
      <p:pic>
        <p:nvPicPr>
          <p:cNvPr id="151" name="Google Shape;151;p44"/>
          <p:cNvPicPr preferRelativeResize="0"/>
          <p:nvPr/>
        </p:nvPicPr>
        <p:blipFill rotWithShape="1">
          <a:blip r:embed="rId2">
            <a:alphaModFix/>
          </a:blip>
          <a:srcRect l="16651" r="16651"/>
          <a:stretch/>
        </p:blipFill>
        <p:spPr>
          <a:xfrm>
            <a:off x="838201" y="1143000"/>
            <a:ext cx="4572000" cy="4572000"/>
          </a:xfrm>
          <a:prstGeom prst="ellipse">
            <a:avLst/>
          </a:prstGeom>
          <a:noFill/>
          <a:ln>
            <a:noFill/>
          </a:ln>
        </p:spPr>
      </p:pic>
      <p:sp>
        <p:nvSpPr>
          <p:cNvPr id="152" name="Google Shape;152;p44"/>
          <p:cNvSpPr txBox="1">
            <a:spLocks noGrp="1"/>
          </p:cNvSpPr>
          <p:nvPr>
            <p:ph type="body" idx="1"/>
          </p:nvPr>
        </p:nvSpPr>
        <p:spPr>
          <a:xfrm>
            <a:off x="6096000" y="970383"/>
            <a:ext cx="5257799" cy="5206579"/>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44"/>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4"/>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Slide Alt4">
  <p:cSld name="4_Title Slide Alt4">
    <p:spTree>
      <p:nvGrpSpPr>
        <p:cNvPr id="1" name="Shape 155"/>
        <p:cNvGrpSpPr/>
        <p:nvPr/>
      </p:nvGrpSpPr>
      <p:grpSpPr>
        <a:xfrm>
          <a:off x="0" y="0"/>
          <a:ext cx="0" cy="0"/>
          <a:chOff x="0" y="0"/>
          <a:chExt cx="0" cy="0"/>
        </a:xfrm>
      </p:grpSpPr>
      <p:pic>
        <p:nvPicPr>
          <p:cNvPr id="156" name="Google Shape;156;p45"/>
          <p:cNvPicPr preferRelativeResize="0"/>
          <p:nvPr/>
        </p:nvPicPr>
        <p:blipFill rotWithShape="1">
          <a:blip r:embed="rId2">
            <a:alphaModFix/>
          </a:blip>
          <a:srcRect l="16651" r="16651"/>
          <a:stretch/>
        </p:blipFill>
        <p:spPr>
          <a:xfrm>
            <a:off x="838201" y="1143000"/>
            <a:ext cx="4572000" cy="4572000"/>
          </a:xfrm>
          <a:prstGeom prst="ellipse">
            <a:avLst/>
          </a:prstGeom>
          <a:noFill/>
          <a:ln>
            <a:noFill/>
          </a:ln>
        </p:spPr>
      </p:pic>
      <p:sp>
        <p:nvSpPr>
          <p:cNvPr id="157" name="Google Shape;157;p45"/>
          <p:cNvSpPr txBox="1">
            <a:spLocks noGrp="1"/>
          </p:cNvSpPr>
          <p:nvPr>
            <p:ph type="body" idx="1"/>
          </p:nvPr>
        </p:nvSpPr>
        <p:spPr>
          <a:xfrm>
            <a:off x="6096000" y="970383"/>
            <a:ext cx="5257799" cy="5206579"/>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5"/>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5"/>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Slide Alt4">
  <p:cSld name="3_Title Slide Alt4">
    <p:spTree>
      <p:nvGrpSpPr>
        <p:cNvPr id="1" name="Shape 160"/>
        <p:cNvGrpSpPr/>
        <p:nvPr/>
      </p:nvGrpSpPr>
      <p:grpSpPr>
        <a:xfrm>
          <a:off x="0" y="0"/>
          <a:ext cx="0" cy="0"/>
          <a:chOff x="0" y="0"/>
          <a:chExt cx="0" cy="0"/>
        </a:xfrm>
      </p:grpSpPr>
      <p:pic>
        <p:nvPicPr>
          <p:cNvPr id="161" name="Google Shape;161;p46"/>
          <p:cNvPicPr preferRelativeResize="0"/>
          <p:nvPr/>
        </p:nvPicPr>
        <p:blipFill rotWithShape="1">
          <a:blip r:embed="rId2">
            <a:alphaModFix/>
          </a:blip>
          <a:srcRect l="16651" r="16651"/>
          <a:stretch/>
        </p:blipFill>
        <p:spPr>
          <a:xfrm>
            <a:off x="838201" y="1143000"/>
            <a:ext cx="4572000" cy="4572000"/>
          </a:xfrm>
          <a:prstGeom prst="ellipse">
            <a:avLst/>
          </a:prstGeom>
          <a:noFill/>
          <a:ln>
            <a:noFill/>
          </a:ln>
        </p:spPr>
      </p:pic>
      <p:sp>
        <p:nvSpPr>
          <p:cNvPr id="162" name="Google Shape;162;p46"/>
          <p:cNvSpPr txBox="1">
            <a:spLocks noGrp="1"/>
          </p:cNvSpPr>
          <p:nvPr>
            <p:ph type="body" idx="1"/>
          </p:nvPr>
        </p:nvSpPr>
        <p:spPr>
          <a:xfrm>
            <a:off x="6096000" y="970383"/>
            <a:ext cx="5257799" cy="5206579"/>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6"/>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6"/>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Title Slide Alt4">
  <p:cSld name="5_Title Slide Alt4">
    <p:spTree>
      <p:nvGrpSpPr>
        <p:cNvPr id="1" name="Shape 165"/>
        <p:cNvGrpSpPr/>
        <p:nvPr/>
      </p:nvGrpSpPr>
      <p:grpSpPr>
        <a:xfrm>
          <a:off x="0" y="0"/>
          <a:ext cx="0" cy="0"/>
          <a:chOff x="0" y="0"/>
          <a:chExt cx="0" cy="0"/>
        </a:xfrm>
      </p:grpSpPr>
      <p:pic>
        <p:nvPicPr>
          <p:cNvPr id="166" name="Google Shape;166;p47"/>
          <p:cNvPicPr preferRelativeResize="0"/>
          <p:nvPr/>
        </p:nvPicPr>
        <p:blipFill rotWithShape="1">
          <a:blip r:embed="rId2">
            <a:alphaModFix/>
          </a:blip>
          <a:srcRect l="16651" r="16651"/>
          <a:stretch/>
        </p:blipFill>
        <p:spPr>
          <a:xfrm>
            <a:off x="838201" y="1143000"/>
            <a:ext cx="4572000" cy="4572000"/>
          </a:xfrm>
          <a:prstGeom prst="ellipse">
            <a:avLst/>
          </a:prstGeom>
          <a:noFill/>
          <a:ln>
            <a:noFill/>
          </a:ln>
        </p:spPr>
      </p:pic>
      <p:sp>
        <p:nvSpPr>
          <p:cNvPr id="167" name="Google Shape;167;p47"/>
          <p:cNvSpPr txBox="1">
            <a:spLocks noGrp="1"/>
          </p:cNvSpPr>
          <p:nvPr>
            <p:ph type="body" idx="1"/>
          </p:nvPr>
        </p:nvSpPr>
        <p:spPr>
          <a:xfrm>
            <a:off x="6096000" y="970383"/>
            <a:ext cx="5257799" cy="5206579"/>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47"/>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47"/>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Title Slide Alt4">
  <p:cSld name="7_Title Slide Alt4">
    <p:spTree>
      <p:nvGrpSpPr>
        <p:cNvPr id="1" name="Shape 170"/>
        <p:cNvGrpSpPr/>
        <p:nvPr/>
      </p:nvGrpSpPr>
      <p:grpSpPr>
        <a:xfrm>
          <a:off x="0" y="0"/>
          <a:ext cx="0" cy="0"/>
          <a:chOff x="0" y="0"/>
          <a:chExt cx="0" cy="0"/>
        </a:xfrm>
      </p:grpSpPr>
      <p:sp>
        <p:nvSpPr>
          <p:cNvPr id="171" name="Google Shape;171;p48"/>
          <p:cNvSpPr txBox="1">
            <a:spLocks noGrp="1"/>
          </p:cNvSpPr>
          <p:nvPr>
            <p:ph type="body" idx="1"/>
          </p:nvPr>
        </p:nvSpPr>
        <p:spPr>
          <a:xfrm>
            <a:off x="5561950" y="970383"/>
            <a:ext cx="5791849" cy="5206579"/>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2" name="Google Shape;172;p48"/>
          <p:cNvPicPr preferRelativeResize="0"/>
          <p:nvPr/>
        </p:nvPicPr>
        <p:blipFill rotWithShape="1">
          <a:blip r:embed="rId2">
            <a:alphaModFix/>
          </a:blip>
          <a:srcRect/>
          <a:stretch/>
        </p:blipFill>
        <p:spPr>
          <a:xfrm>
            <a:off x="458717" y="1368585"/>
            <a:ext cx="4733808" cy="3763853"/>
          </a:xfrm>
          <a:prstGeom prst="rect">
            <a:avLst/>
          </a:prstGeom>
          <a:noFill/>
          <a:ln>
            <a:noFill/>
          </a:ln>
        </p:spPr>
      </p:pic>
      <p:sp>
        <p:nvSpPr>
          <p:cNvPr id="173" name="Google Shape;173;p48"/>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48"/>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9_Title Slide Alt4">
  <p:cSld name="9_Title Slide Alt4">
    <p:spTree>
      <p:nvGrpSpPr>
        <p:cNvPr id="1" name="Shape 175"/>
        <p:cNvGrpSpPr/>
        <p:nvPr/>
      </p:nvGrpSpPr>
      <p:grpSpPr>
        <a:xfrm>
          <a:off x="0" y="0"/>
          <a:ext cx="0" cy="0"/>
          <a:chOff x="0" y="0"/>
          <a:chExt cx="0" cy="0"/>
        </a:xfrm>
      </p:grpSpPr>
      <p:sp>
        <p:nvSpPr>
          <p:cNvPr id="176" name="Google Shape;176;p49"/>
          <p:cNvSpPr txBox="1">
            <a:spLocks noGrp="1"/>
          </p:cNvSpPr>
          <p:nvPr>
            <p:ph type="body" idx="1"/>
          </p:nvPr>
        </p:nvSpPr>
        <p:spPr>
          <a:xfrm>
            <a:off x="5561950" y="970383"/>
            <a:ext cx="5791849" cy="5206579"/>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7" name="Google Shape;177;p49"/>
          <p:cNvPicPr preferRelativeResize="0"/>
          <p:nvPr/>
        </p:nvPicPr>
        <p:blipFill rotWithShape="1">
          <a:blip r:embed="rId2">
            <a:alphaModFix/>
          </a:blip>
          <a:srcRect/>
          <a:stretch/>
        </p:blipFill>
        <p:spPr>
          <a:xfrm>
            <a:off x="764054" y="942584"/>
            <a:ext cx="4123133" cy="4972832"/>
          </a:xfrm>
          <a:prstGeom prst="rect">
            <a:avLst/>
          </a:prstGeom>
          <a:noFill/>
          <a:ln>
            <a:noFill/>
          </a:ln>
        </p:spPr>
      </p:pic>
      <p:sp>
        <p:nvSpPr>
          <p:cNvPr id="178" name="Google Shape;178;p49"/>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9"/>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line (emphasized) w/ body copy">
  <p:cSld name="Headline (emphasized) w/ body copy">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6"/>
            <a:ext cx="10515600" cy="3159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6E1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40059" y="880752"/>
            <a:ext cx="10515600" cy="689595"/>
          </a:xfrm>
          <a:prstGeom prst="rect">
            <a:avLst/>
          </a:prstGeom>
          <a:solidFill>
            <a:schemeClr val="lt1"/>
          </a:solid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0E3B11"/>
              </a:buClr>
              <a:buSzPts val="3600"/>
              <a:buNone/>
              <a:defRPr>
                <a:solidFill>
                  <a:srgbClr val="0E3B11"/>
                </a:solidFill>
              </a:defRPr>
            </a:lvl1pPr>
            <a:lvl2pPr marL="914400" lvl="1" indent="-342900" algn="l">
              <a:lnSpc>
                <a:spcPct val="90000"/>
              </a:lnSpc>
              <a:spcBef>
                <a:spcPts val="500"/>
              </a:spcBef>
              <a:spcAft>
                <a:spcPts val="0"/>
              </a:spcAft>
              <a:buClr>
                <a:srgbClr val="0E3B1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838200" y="1570347"/>
            <a:ext cx="10515600" cy="4606616"/>
          </a:xfrm>
          <a:prstGeom prst="rect">
            <a:avLst/>
          </a:prstGeom>
          <a:solidFill>
            <a:schemeClr val="lt1"/>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E3B11"/>
              </a:buClr>
              <a:buSzPts val="1800"/>
              <a:buNone/>
              <a:defRPr sz="1800" b="0" i="0">
                <a:solidFill>
                  <a:srgbClr val="0E3B11"/>
                </a:solidFill>
                <a:latin typeface="Poppins"/>
                <a:ea typeface="Poppins"/>
                <a:cs typeface="Poppins"/>
                <a:sym typeface="Poppins"/>
              </a:defRPr>
            </a:lvl1pPr>
            <a:lvl2pPr marL="914400" lvl="1" indent="-342900" algn="l">
              <a:lnSpc>
                <a:spcPct val="90000"/>
              </a:lnSpc>
              <a:spcBef>
                <a:spcPts val="500"/>
              </a:spcBef>
              <a:spcAft>
                <a:spcPts val="0"/>
              </a:spcAft>
              <a:buClr>
                <a:srgbClr val="0E3B1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0_Title Slide Alt4">
  <p:cSld name="10_Title Slide Alt4">
    <p:spTree>
      <p:nvGrpSpPr>
        <p:cNvPr id="1" name="Shape 180"/>
        <p:cNvGrpSpPr/>
        <p:nvPr/>
      </p:nvGrpSpPr>
      <p:grpSpPr>
        <a:xfrm>
          <a:off x="0" y="0"/>
          <a:ext cx="0" cy="0"/>
          <a:chOff x="0" y="0"/>
          <a:chExt cx="0" cy="0"/>
        </a:xfrm>
      </p:grpSpPr>
      <p:sp>
        <p:nvSpPr>
          <p:cNvPr id="181" name="Google Shape;181;p50"/>
          <p:cNvSpPr txBox="1">
            <a:spLocks noGrp="1"/>
          </p:cNvSpPr>
          <p:nvPr>
            <p:ph type="body" idx="1"/>
          </p:nvPr>
        </p:nvSpPr>
        <p:spPr>
          <a:xfrm>
            <a:off x="5561950" y="970383"/>
            <a:ext cx="5791849" cy="5206579"/>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2" name="Google Shape;182;p50"/>
          <p:cNvPicPr preferRelativeResize="0"/>
          <p:nvPr/>
        </p:nvPicPr>
        <p:blipFill rotWithShape="1">
          <a:blip r:embed="rId2">
            <a:alphaModFix/>
          </a:blip>
          <a:srcRect/>
          <a:stretch/>
        </p:blipFill>
        <p:spPr>
          <a:xfrm>
            <a:off x="416386" y="1513416"/>
            <a:ext cx="4818470" cy="3831167"/>
          </a:xfrm>
          <a:prstGeom prst="rect">
            <a:avLst/>
          </a:prstGeom>
          <a:noFill/>
          <a:ln>
            <a:noFill/>
          </a:ln>
        </p:spPr>
      </p:pic>
      <p:sp>
        <p:nvSpPr>
          <p:cNvPr id="183" name="Google Shape;183;p50"/>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50"/>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Alt4">
  <p:cSld name="Title Slide Alt4">
    <p:spTree>
      <p:nvGrpSpPr>
        <p:cNvPr id="1" name="Shape 35"/>
        <p:cNvGrpSpPr/>
        <p:nvPr/>
      </p:nvGrpSpPr>
      <p:grpSpPr>
        <a:xfrm>
          <a:off x="0" y="0"/>
          <a:ext cx="0" cy="0"/>
          <a:chOff x="0" y="0"/>
          <a:chExt cx="0" cy="0"/>
        </a:xfrm>
      </p:grpSpPr>
      <p:sp>
        <p:nvSpPr>
          <p:cNvPr id="36" name="Google Shape;36;p24"/>
          <p:cNvSpPr txBox="1">
            <a:spLocks noGrp="1"/>
          </p:cNvSpPr>
          <p:nvPr>
            <p:ph type="body" idx="1"/>
          </p:nvPr>
        </p:nvSpPr>
        <p:spPr>
          <a:xfrm>
            <a:off x="6096000" y="970383"/>
            <a:ext cx="5257799" cy="5206579"/>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24"/>
          <p:cNvPicPr preferRelativeResize="0"/>
          <p:nvPr/>
        </p:nvPicPr>
        <p:blipFill rotWithShape="1">
          <a:blip r:embed="rId2">
            <a:alphaModFix/>
          </a:blip>
          <a:srcRect l="16651" r="16651"/>
          <a:stretch/>
        </p:blipFill>
        <p:spPr>
          <a:xfrm>
            <a:off x="838201" y="1143000"/>
            <a:ext cx="4572000" cy="4572000"/>
          </a:xfrm>
          <a:prstGeom prst="ellipse">
            <a:avLst/>
          </a:prstGeom>
          <a:noFill/>
          <a:ln>
            <a:noFill/>
          </a:ln>
        </p:spPr>
      </p:pic>
      <p:sp>
        <p:nvSpPr>
          <p:cNvPr id="38" name="Google Shape;38;p24"/>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40"/>
        <p:cNvGrpSpPr/>
        <p:nvPr/>
      </p:nvGrpSpPr>
      <p:grpSpPr>
        <a:xfrm>
          <a:off x="0" y="0"/>
          <a:ext cx="0" cy="0"/>
          <a:chOff x="0" y="0"/>
          <a:chExt cx="0" cy="0"/>
        </a:xfrm>
      </p:grpSpPr>
      <p:sp>
        <p:nvSpPr>
          <p:cNvPr id="41" name="Google Shape;41;p25"/>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5"/>
          <p:cNvSpPr txBox="1">
            <a:spLocks noGrp="1"/>
          </p:cNvSpPr>
          <p:nvPr>
            <p:ph type="ftr" idx="11"/>
          </p:nvPr>
        </p:nvSpPr>
        <p:spPr>
          <a:xfrm>
            <a:off x="2825621" y="6433840"/>
            <a:ext cx="4290796" cy="5016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chemeClr val="lt1"/>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Alt4">
  <p:cSld name="1_Title Slide Alt4">
    <p:spTree>
      <p:nvGrpSpPr>
        <p:cNvPr id="1" name="Shape 43"/>
        <p:cNvGrpSpPr/>
        <p:nvPr/>
      </p:nvGrpSpPr>
      <p:grpSpPr>
        <a:xfrm>
          <a:off x="0" y="0"/>
          <a:ext cx="0" cy="0"/>
          <a:chOff x="0" y="0"/>
          <a:chExt cx="0" cy="0"/>
        </a:xfrm>
      </p:grpSpPr>
      <p:pic>
        <p:nvPicPr>
          <p:cNvPr id="44" name="Google Shape;44;p26"/>
          <p:cNvPicPr preferRelativeResize="0"/>
          <p:nvPr/>
        </p:nvPicPr>
        <p:blipFill rotWithShape="1">
          <a:blip r:embed="rId2">
            <a:alphaModFix/>
          </a:blip>
          <a:srcRect l="15789" r="15788"/>
          <a:stretch/>
        </p:blipFill>
        <p:spPr>
          <a:xfrm>
            <a:off x="838201" y="1143000"/>
            <a:ext cx="4572000" cy="4572000"/>
          </a:xfrm>
          <a:prstGeom prst="ellipse">
            <a:avLst/>
          </a:prstGeom>
          <a:noFill/>
          <a:ln>
            <a:noFill/>
          </a:ln>
        </p:spPr>
      </p:pic>
      <p:sp>
        <p:nvSpPr>
          <p:cNvPr id="45" name="Google Shape;45;p26"/>
          <p:cNvSpPr txBox="1">
            <a:spLocks noGrp="1"/>
          </p:cNvSpPr>
          <p:nvPr>
            <p:ph type="body" idx="1"/>
          </p:nvPr>
        </p:nvSpPr>
        <p:spPr>
          <a:xfrm>
            <a:off x="6096000" y="970383"/>
            <a:ext cx="5257799" cy="5206579"/>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Slide Alt4">
  <p:cSld name="6_Title Slide Alt4">
    <p:spTree>
      <p:nvGrpSpPr>
        <p:cNvPr id="1" name="Shape 48"/>
        <p:cNvGrpSpPr/>
        <p:nvPr/>
      </p:nvGrpSpPr>
      <p:grpSpPr>
        <a:xfrm>
          <a:off x="0" y="0"/>
          <a:ext cx="0" cy="0"/>
          <a:chOff x="0" y="0"/>
          <a:chExt cx="0" cy="0"/>
        </a:xfrm>
      </p:grpSpPr>
      <p:sp>
        <p:nvSpPr>
          <p:cNvPr id="49" name="Google Shape;49;p27"/>
          <p:cNvSpPr txBox="1">
            <a:spLocks noGrp="1"/>
          </p:cNvSpPr>
          <p:nvPr>
            <p:ph type="body" idx="1"/>
          </p:nvPr>
        </p:nvSpPr>
        <p:spPr>
          <a:xfrm>
            <a:off x="5561950" y="970383"/>
            <a:ext cx="5791849" cy="5206579"/>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27"/>
          <p:cNvPicPr preferRelativeResize="0"/>
          <p:nvPr/>
        </p:nvPicPr>
        <p:blipFill rotWithShape="1">
          <a:blip r:embed="rId2">
            <a:alphaModFix/>
          </a:blip>
          <a:srcRect/>
          <a:stretch/>
        </p:blipFill>
        <p:spPr>
          <a:xfrm>
            <a:off x="926906" y="1146706"/>
            <a:ext cx="3797430" cy="4564588"/>
          </a:xfrm>
          <a:prstGeom prst="rect">
            <a:avLst/>
          </a:prstGeom>
          <a:noFill/>
          <a:ln>
            <a:noFill/>
          </a:ln>
        </p:spPr>
      </p:pic>
      <p:sp>
        <p:nvSpPr>
          <p:cNvPr id="51" name="Google Shape;51;p27"/>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Alt3">
  <p:cSld name="3_Title Slide Alt3">
    <p:spTree>
      <p:nvGrpSpPr>
        <p:cNvPr id="1" name="Shape 53"/>
        <p:cNvGrpSpPr/>
        <p:nvPr/>
      </p:nvGrpSpPr>
      <p:grpSpPr>
        <a:xfrm>
          <a:off x="0" y="0"/>
          <a:ext cx="0" cy="0"/>
          <a:chOff x="0" y="0"/>
          <a:chExt cx="0" cy="0"/>
        </a:xfrm>
      </p:grpSpPr>
      <p:sp>
        <p:nvSpPr>
          <p:cNvPr id="54" name="Google Shape;54;p28"/>
          <p:cNvSpPr txBox="1">
            <a:spLocks noGrp="1"/>
          </p:cNvSpPr>
          <p:nvPr>
            <p:ph type="ctrTitle"/>
          </p:nvPr>
        </p:nvSpPr>
        <p:spPr>
          <a:xfrm>
            <a:off x="1000896" y="1238602"/>
            <a:ext cx="4290796" cy="3655862"/>
          </a:xfrm>
          <a:prstGeom prst="rect">
            <a:avLst/>
          </a:prstGeom>
          <a:noFill/>
          <a:ln>
            <a:noFill/>
          </a:ln>
        </p:spPr>
        <p:txBody>
          <a:bodyPr spcFirstLastPara="1" wrap="square" lIns="640075" tIns="457200" rIns="457200" bIns="457200" anchor="ctr" anchorCtr="0">
            <a:noAutofit/>
          </a:bodyPr>
          <a:lstStyle>
            <a:lvl1pPr lvl="0" algn="l">
              <a:lnSpc>
                <a:spcPct val="90000"/>
              </a:lnSpc>
              <a:spcBef>
                <a:spcPts val="0"/>
              </a:spcBef>
              <a:spcAft>
                <a:spcPts val="0"/>
              </a:spcAft>
              <a:buClr>
                <a:srgbClr val="0E3B11"/>
              </a:buClr>
              <a:buSzPts val="3600"/>
              <a:buFont typeface="Poppins SemiBold"/>
              <a:buNone/>
              <a:defRPr sz="3600" b="1" i="0">
                <a:solidFill>
                  <a:srgbClr val="0E3B1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 name="Google Shape;55;p28"/>
          <p:cNvPicPr preferRelativeResize="0"/>
          <p:nvPr/>
        </p:nvPicPr>
        <p:blipFill rotWithShape="1">
          <a:blip r:embed="rId2">
            <a:alphaModFix/>
          </a:blip>
          <a:srcRect/>
          <a:stretch/>
        </p:blipFill>
        <p:spPr>
          <a:xfrm>
            <a:off x="6017559" y="-20859"/>
            <a:ext cx="6173617" cy="6450947"/>
          </a:xfrm>
          <a:prstGeom prst="rect">
            <a:avLst/>
          </a:prstGeom>
          <a:noFill/>
          <a:ln>
            <a:noFill/>
          </a:ln>
        </p:spPr>
      </p:pic>
      <p:sp>
        <p:nvSpPr>
          <p:cNvPr id="56" name="Google Shape;56;p28"/>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Alt4">
  <p:cSld name="8_Title Slide Alt4">
    <p:spTree>
      <p:nvGrpSpPr>
        <p:cNvPr id="1" name="Shape 58"/>
        <p:cNvGrpSpPr/>
        <p:nvPr/>
      </p:nvGrpSpPr>
      <p:grpSpPr>
        <a:xfrm>
          <a:off x="0" y="0"/>
          <a:ext cx="0" cy="0"/>
          <a:chOff x="0" y="0"/>
          <a:chExt cx="0" cy="0"/>
        </a:xfrm>
      </p:grpSpPr>
      <p:sp>
        <p:nvSpPr>
          <p:cNvPr id="59" name="Google Shape;59;p29"/>
          <p:cNvSpPr txBox="1">
            <a:spLocks noGrp="1"/>
          </p:cNvSpPr>
          <p:nvPr>
            <p:ph type="body" idx="1"/>
          </p:nvPr>
        </p:nvSpPr>
        <p:spPr>
          <a:xfrm>
            <a:off x="5561950" y="970383"/>
            <a:ext cx="5791849" cy="5206579"/>
          </a:xfrm>
          <a:prstGeom prst="rect">
            <a:avLst/>
          </a:prstGeom>
          <a:solidFill>
            <a:schemeClr val="lt1"/>
          </a:solidFill>
          <a:ln>
            <a:noFill/>
          </a:ln>
        </p:spPr>
        <p:txBody>
          <a:bodyPr spcFirstLastPara="1" wrap="square" lIns="91425" tIns="45700" rIns="91425" bIns="45700" anchor="ctr" anchorCtr="0">
            <a:normAutofit/>
          </a:bodyPr>
          <a:lstStyle>
            <a:lvl1pPr marL="457200" lvl="0" indent="-457200" algn="l">
              <a:lnSpc>
                <a:spcPct val="90000"/>
              </a:lnSpc>
              <a:spcBef>
                <a:spcPts val="1000"/>
              </a:spcBef>
              <a:spcAft>
                <a:spcPts val="0"/>
              </a:spcAft>
              <a:buClr>
                <a:srgbClr val="0E3B11"/>
              </a:buClr>
              <a:buSzPts val="3600"/>
              <a:buChar char="•"/>
              <a:defRPr>
                <a:solidFill>
                  <a:srgbClr val="0E3B11"/>
                </a:solidFill>
              </a:defRPr>
            </a:lvl1pPr>
            <a:lvl2pPr marL="914400" lvl="1" indent="-381000" algn="l">
              <a:lnSpc>
                <a:spcPct val="90000"/>
              </a:lnSpc>
              <a:spcBef>
                <a:spcPts val="500"/>
              </a:spcBef>
              <a:spcAft>
                <a:spcPts val="0"/>
              </a:spcAft>
              <a:buClr>
                <a:srgbClr val="0E3B11"/>
              </a:buClr>
              <a:buSzPts val="2400"/>
              <a:buChar char="•"/>
              <a:defRPr>
                <a:solidFill>
                  <a:srgbClr val="0E3B1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E3B11"/>
              </a:buClr>
              <a:buSzPts val="1800"/>
              <a:buChar char="•"/>
              <a:defRPr>
                <a:solidFill>
                  <a:srgbClr val="0E3B1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29"/>
          <p:cNvPicPr preferRelativeResize="0"/>
          <p:nvPr/>
        </p:nvPicPr>
        <p:blipFill rotWithShape="1">
          <a:blip r:embed="rId2">
            <a:alphaModFix/>
          </a:blip>
          <a:srcRect/>
          <a:stretch/>
        </p:blipFill>
        <p:spPr>
          <a:xfrm>
            <a:off x="828691" y="1028650"/>
            <a:ext cx="3993860" cy="4800700"/>
          </a:xfrm>
          <a:prstGeom prst="rect">
            <a:avLst/>
          </a:prstGeom>
          <a:noFill/>
          <a:ln>
            <a:noFill/>
          </a:ln>
        </p:spPr>
      </p:pic>
      <p:sp>
        <p:nvSpPr>
          <p:cNvPr id="61" name="Google Shape;61;p29"/>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b="0" i="0">
                <a:solidFill>
                  <a:srgbClr val="0B6E1D"/>
                </a:solidFill>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9"/>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rgbClr val="0B6E1D"/>
                </a:solidFill>
                <a:latin typeface="Poppins Medium"/>
                <a:ea typeface="Poppins Medium"/>
                <a:cs typeface="Poppins Medium"/>
                <a:sym typeface="Poppins Medium"/>
              </a:defRPr>
            </a:lvl1pPr>
            <a:lvl2pPr marL="0" lvl="1" indent="0" algn="r">
              <a:spcBef>
                <a:spcPts val="0"/>
              </a:spcBef>
              <a:buNone/>
              <a:defRPr sz="1800" b="0" i="0">
                <a:solidFill>
                  <a:srgbClr val="0B6E1D"/>
                </a:solidFill>
                <a:latin typeface="Poppins Medium"/>
                <a:ea typeface="Poppins Medium"/>
                <a:cs typeface="Poppins Medium"/>
                <a:sym typeface="Poppins Medium"/>
              </a:defRPr>
            </a:lvl2pPr>
            <a:lvl3pPr marL="0" lvl="2" indent="0" algn="r">
              <a:spcBef>
                <a:spcPts val="0"/>
              </a:spcBef>
              <a:buNone/>
              <a:defRPr sz="1800" b="0" i="0">
                <a:solidFill>
                  <a:srgbClr val="0B6E1D"/>
                </a:solidFill>
                <a:latin typeface="Poppins Medium"/>
                <a:ea typeface="Poppins Medium"/>
                <a:cs typeface="Poppins Medium"/>
                <a:sym typeface="Poppins Medium"/>
              </a:defRPr>
            </a:lvl3pPr>
            <a:lvl4pPr marL="0" lvl="3" indent="0" algn="r">
              <a:spcBef>
                <a:spcPts val="0"/>
              </a:spcBef>
              <a:buNone/>
              <a:defRPr sz="1800" b="0" i="0">
                <a:solidFill>
                  <a:srgbClr val="0B6E1D"/>
                </a:solidFill>
                <a:latin typeface="Poppins Medium"/>
                <a:ea typeface="Poppins Medium"/>
                <a:cs typeface="Poppins Medium"/>
                <a:sym typeface="Poppins Medium"/>
              </a:defRPr>
            </a:lvl4pPr>
            <a:lvl5pPr marL="0" lvl="4" indent="0" algn="r">
              <a:spcBef>
                <a:spcPts val="0"/>
              </a:spcBef>
              <a:buNone/>
              <a:defRPr sz="1800" b="0" i="0">
                <a:solidFill>
                  <a:srgbClr val="0B6E1D"/>
                </a:solidFill>
                <a:latin typeface="Poppins Medium"/>
                <a:ea typeface="Poppins Medium"/>
                <a:cs typeface="Poppins Medium"/>
                <a:sym typeface="Poppins Medium"/>
              </a:defRPr>
            </a:lvl5pPr>
            <a:lvl6pPr marL="0" lvl="5" indent="0" algn="r">
              <a:spcBef>
                <a:spcPts val="0"/>
              </a:spcBef>
              <a:buNone/>
              <a:defRPr sz="1800" b="0" i="0">
                <a:solidFill>
                  <a:srgbClr val="0B6E1D"/>
                </a:solidFill>
                <a:latin typeface="Poppins Medium"/>
                <a:ea typeface="Poppins Medium"/>
                <a:cs typeface="Poppins Medium"/>
                <a:sym typeface="Poppins Medium"/>
              </a:defRPr>
            </a:lvl6pPr>
            <a:lvl7pPr marL="0" lvl="6" indent="0" algn="r">
              <a:spcBef>
                <a:spcPts val="0"/>
              </a:spcBef>
              <a:buNone/>
              <a:defRPr sz="1800" b="0" i="0">
                <a:solidFill>
                  <a:srgbClr val="0B6E1D"/>
                </a:solidFill>
                <a:latin typeface="Poppins Medium"/>
                <a:ea typeface="Poppins Medium"/>
                <a:cs typeface="Poppins Medium"/>
                <a:sym typeface="Poppins Medium"/>
              </a:defRPr>
            </a:lvl7pPr>
            <a:lvl8pPr marL="0" lvl="7" indent="0" algn="r">
              <a:spcBef>
                <a:spcPts val="0"/>
              </a:spcBef>
              <a:buNone/>
              <a:defRPr sz="1800" b="0" i="0">
                <a:solidFill>
                  <a:srgbClr val="0B6E1D"/>
                </a:solidFill>
                <a:latin typeface="Poppins Medium"/>
                <a:ea typeface="Poppins Medium"/>
                <a:cs typeface="Poppins Medium"/>
                <a:sym typeface="Poppins Medium"/>
              </a:defRPr>
            </a:lvl8pPr>
            <a:lvl9pPr marL="0" lvl="8" indent="0" algn="r">
              <a:spcBef>
                <a:spcPts val="0"/>
              </a:spcBef>
              <a:buNone/>
              <a:defRPr sz="1800" b="0" i="0">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p:nvPr/>
        </p:nvSpPr>
        <p:spPr>
          <a:xfrm>
            <a:off x="0" y="6426926"/>
            <a:ext cx="12192000" cy="508564"/>
          </a:xfrm>
          <a:prstGeom prst="rect">
            <a:avLst/>
          </a:prstGeom>
          <a:solidFill>
            <a:srgbClr val="E9F1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Medium"/>
              <a:ea typeface="Poppins Medium"/>
              <a:cs typeface="Poppins Medium"/>
              <a:sym typeface="Poppins Medium"/>
            </a:endParaRPr>
          </a:p>
        </p:txBody>
      </p:sp>
      <p:sp>
        <p:nvSpPr>
          <p:cNvPr id="11" name="Google Shape;11;p20"/>
          <p:cNvSpPr txBox="1">
            <a:spLocks noGrp="1"/>
          </p:cNvSpPr>
          <p:nvPr>
            <p:ph type="title"/>
          </p:nvPr>
        </p:nvSpPr>
        <p:spPr>
          <a:xfrm>
            <a:off x="838200" y="365126"/>
            <a:ext cx="10515600" cy="31591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B6E1D"/>
              </a:buClr>
              <a:buSzPts val="1200"/>
              <a:buFont typeface="Poppins"/>
              <a:buNone/>
              <a:defRPr sz="1200" b="1" i="0" u="none" strike="noStrike" cap="none">
                <a:solidFill>
                  <a:srgbClr val="0B6E1D"/>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0"/>
          <p:cNvSpPr txBox="1">
            <a:spLocks noGrp="1"/>
          </p:cNvSpPr>
          <p:nvPr>
            <p:ph type="body" idx="1"/>
          </p:nvPr>
        </p:nvSpPr>
        <p:spPr>
          <a:xfrm>
            <a:off x="838200" y="860425"/>
            <a:ext cx="10515600" cy="5316538"/>
          </a:xfrm>
          <a:prstGeom prst="rect">
            <a:avLst/>
          </a:prstGeom>
          <a:solidFill>
            <a:schemeClr val="lt1"/>
          </a:solidFill>
          <a:ln>
            <a:noFill/>
          </a:ln>
        </p:spPr>
        <p:txBody>
          <a:bodyPr spcFirstLastPara="1" wrap="square" lIns="91425" tIns="45700" rIns="91425" bIns="45700" anchor="ctr" anchorCtr="0">
            <a:normAutofit/>
          </a:bodyPr>
          <a:lstStyle>
            <a:lvl1pPr marL="457200" marR="0" lvl="0" indent="-457200" algn="l" rtl="0">
              <a:lnSpc>
                <a:spcPct val="90000"/>
              </a:lnSpc>
              <a:spcBef>
                <a:spcPts val="1000"/>
              </a:spcBef>
              <a:spcAft>
                <a:spcPts val="0"/>
              </a:spcAft>
              <a:buClr>
                <a:srgbClr val="0E3B11"/>
              </a:buClr>
              <a:buSzPts val="3600"/>
              <a:buFont typeface="Arial"/>
              <a:buChar char="•"/>
              <a:defRPr sz="3600" b="1" i="0" u="none" strike="noStrike" cap="none">
                <a:solidFill>
                  <a:srgbClr val="0E3B11"/>
                </a:solidFill>
                <a:latin typeface="Poppins SemiBold"/>
                <a:ea typeface="Poppins SemiBold"/>
                <a:cs typeface="Poppins SemiBold"/>
                <a:sym typeface="Poppins SemiBold"/>
              </a:defRPr>
            </a:lvl1pPr>
            <a:lvl2pPr marL="914400" marR="0" lvl="1" indent="-381000" algn="l" rtl="0">
              <a:lnSpc>
                <a:spcPct val="90000"/>
              </a:lnSpc>
              <a:spcBef>
                <a:spcPts val="500"/>
              </a:spcBef>
              <a:spcAft>
                <a:spcPts val="0"/>
              </a:spcAft>
              <a:buClr>
                <a:srgbClr val="0E3B11"/>
              </a:buClr>
              <a:buSzPts val="2400"/>
              <a:buFont typeface="Arial"/>
              <a:buChar char="•"/>
              <a:defRPr sz="2400" b="0" i="0" u="none" strike="noStrike" cap="none">
                <a:solidFill>
                  <a:srgbClr val="0E3B11"/>
                </a:solidFill>
                <a:latin typeface="Poppins"/>
                <a:ea typeface="Poppins"/>
                <a:cs typeface="Poppins"/>
                <a:sym typeface="Poppi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E3B11"/>
              </a:buClr>
              <a:buSzPts val="1800"/>
              <a:buFont typeface="Arial"/>
              <a:buChar char="•"/>
              <a:defRPr sz="1800" b="0" i="0" u="none" strike="noStrike" cap="none">
                <a:solidFill>
                  <a:srgbClr val="0E3B1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 name="Google Shape;13;p20" descr="A green letters on a black background&#10;&#10;Description automatically generated with low confidence"/>
          <p:cNvPicPr preferRelativeResize="0"/>
          <p:nvPr/>
        </p:nvPicPr>
        <p:blipFill rotWithShape="1">
          <a:blip r:embed="rId32">
            <a:alphaModFix/>
          </a:blip>
          <a:srcRect/>
          <a:stretch/>
        </p:blipFill>
        <p:spPr>
          <a:xfrm>
            <a:off x="838200" y="6547049"/>
            <a:ext cx="999309" cy="197295"/>
          </a:xfrm>
          <a:prstGeom prst="rect">
            <a:avLst/>
          </a:prstGeom>
          <a:noFill/>
          <a:ln>
            <a:noFill/>
          </a:ln>
        </p:spPr>
      </p:pic>
      <p:pic>
        <p:nvPicPr>
          <p:cNvPr id="14" name="Google Shape;14;p20"/>
          <p:cNvPicPr preferRelativeResize="0"/>
          <p:nvPr/>
        </p:nvPicPr>
        <p:blipFill rotWithShape="1">
          <a:blip r:embed="rId33">
            <a:alphaModFix/>
          </a:blip>
          <a:srcRect/>
          <a:stretch/>
        </p:blipFill>
        <p:spPr>
          <a:xfrm>
            <a:off x="11353800" y="0"/>
            <a:ext cx="838200" cy="1194435"/>
          </a:xfrm>
          <a:prstGeom prst="rect">
            <a:avLst/>
          </a:prstGeom>
          <a:noFill/>
          <a:ln>
            <a:noFill/>
          </a:ln>
        </p:spPr>
      </p:pic>
      <p:sp>
        <p:nvSpPr>
          <p:cNvPr id="15" name="Google Shape;15;p20"/>
          <p:cNvSpPr txBox="1">
            <a:spLocks noGrp="1"/>
          </p:cNvSpPr>
          <p:nvPr>
            <p:ph type="ftr" idx="11"/>
          </p:nvPr>
        </p:nvSpPr>
        <p:spPr>
          <a:xfrm>
            <a:off x="2807948" y="6501656"/>
            <a:ext cx="4290796" cy="27892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0B6E1D"/>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0"/>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0B6E1D"/>
                </a:solidFill>
                <a:latin typeface="Poppins Medium"/>
                <a:ea typeface="Poppins Medium"/>
                <a:cs typeface="Poppins Medium"/>
                <a:sym typeface="Poppins Medium"/>
              </a:defRPr>
            </a:lvl1pPr>
            <a:lvl2pPr marL="0" marR="0" lvl="1" indent="0" algn="r" rtl="0">
              <a:spcBef>
                <a:spcPts val="0"/>
              </a:spcBef>
              <a:buNone/>
              <a:defRPr sz="1800" b="0" i="0" u="none" strike="noStrike" cap="none">
                <a:solidFill>
                  <a:srgbClr val="0B6E1D"/>
                </a:solidFill>
                <a:latin typeface="Poppins Medium"/>
                <a:ea typeface="Poppins Medium"/>
                <a:cs typeface="Poppins Medium"/>
                <a:sym typeface="Poppins Medium"/>
              </a:defRPr>
            </a:lvl2pPr>
            <a:lvl3pPr marL="0" marR="0" lvl="2" indent="0" algn="r" rtl="0">
              <a:spcBef>
                <a:spcPts val="0"/>
              </a:spcBef>
              <a:buNone/>
              <a:defRPr sz="1800" b="0" i="0" u="none" strike="noStrike" cap="none">
                <a:solidFill>
                  <a:srgbClr val="0B6E1D"/>
                </a:solidFill>
                <a:latin typeface="Poppins Medium"/>
                <a:ea typeface="Poppins Medium"/>
                <a:cs typeface="Poppins Medium"/>
                <a:sym typeface="Poppins Medium"/>
              </a:defRPr>
            </a:lvl3pPr>
            <a:lvl4pPr marL="0" marR="0" lvl="3" indent="0" algn="r" rtl="0">
              <a:spcBef>
                <a:spcPts val="0"/>
              </a:spcBef>
              <a:buNone/>
              <a:defRPr sz="1800" b="0" i="0" u="none" strike="noStrike" cap="none">
                <a:solidFill>
                  <a:srgbClr val="0B6E1D"/>
                </a:solidFill>
                <a:latin typeface="Poppins Medium"/>
                <a:ea typeface="Poppins Medium"/>
                <a:cs typeface="Poppins Medium"/>
                <a:sym typeface="Poppins Medium"/>
              </a:defRPr>
            </a:lvl4pPr>
            <a:lvl5pPr marL="0" marR="0" lvl="4" indent="0" algn="r" rtl="0">
              <a:spcBef>
                <a:spcPts val="0"/>
              </a:spcBef>
              <a:buNone/>
              <a:defRPr sz="1800" b="0" i="0" u="none" strike="noStrike" cap="none">
                <a:solidFill>
                  <a:srgbClr val="0B6E1D"/>
                </a:solidFill>
                <a:latin typeface="Poppins Medium"/>
                <a:ea typeface="Poppins Medium"/>
                <a:cs typeface="Poppins Medium"/>
                <a:sym typeface="Poppins Medium"/>
              </a:defRPr>
            </a:lvl5pPr>
            <a:lvl6pPr marL="0" marR="0" lvl="5" indent="0" algn="r" rtl="0">
              <a:spcBef>
                <a:spcPts val="0"/>
              </a:spcBef>
              <a:buNone/>
              <a:defRPr sz="1800" b="0" i="0" u="none" strike="noStrike" cap="none">
                <a:solidFill>
                  <a:srgbClr val="0B6E1D"/>
                </a:solidFill>
                <a:latin typeface="Poppins Medium"/>
                <a:ea typeface="Poppins Medium"/>
                <a:cs typeface="Poppins Medium"/>
                <a:sym typeface="Poppins Medium"/>
              </a:defRPr>
            </a:lvl6pPr>
            <a:lvl7pPr marL="0" marR="0" lvl="6" indent="0" algn="r" rtl="0">
              <a:spcBef>
                <a:spcPts val="0"/>
              </a:spcBef>
              <a:buNone/>
              <a:defRPr sz="1800" b="0" i="0" u="none" strike="noStrike" cap="none">
                <a:solidFill>
                  <a:srgbClr val="0B6E1D"/>
                </a:solidFill>
                <a:latin typeface="Poppins Medium"/>
                <a:ea typeface="Poppins Medium"/>
                <a:cs typeface="Poppins Medium"/>
                <a:sym typeface="Poppins Medium"/>
              </a:defRPr>
            </a:lvl7pPr>
            <a:lvl8pPr marL="0" marR="0" lvl="7" indent="0" algn="r" rtl="0">
              <a:spcBef>
                <a:spcPts val="0"/>
              </a:spcBef>
              <a:buNone/>
              <a:defRPr sz="1800" b="0" i="0" u="none" strike="noStrike" cap="none">
                <a:solidFill>
                  <a:srgbClr val="0B6E1D"/>
                </a:solidFill>
                <a:latin typeface="Poppins Medium"/>
                <a:ea typeface="Poppins Medium"/>
                <a:cs typeface="Poppins Medium"/>
                <a:sym typeface="Poppins Medium"/>
              </a:defRPr>
            </a:lvl8pPr>
            <a:lvl9pPr marL="0" marR="0" lvl="8" indent="0" algn="r" rtl="0">
              <a:spcBef>
                <a:spcPts val="0"/>
              </a:spcBef>
              <a:buNone/>
              <a:defRPr sz="1800" b="0" i="0" u="none" strike="noStrike" cap="none">
                <a:solidFill>
                  <a:srgbClr val="0B6E1D"/>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
          <p:cNvSpPr txBox="1">
            <a:spLocks noGrp="1"/>
          </p:cNvSpPr>
          <p:nvPr>
            <p:ph type="ctrTitle"/>
          </p:nvPr>
        </p:nvSpPr>
        <p:spPr>
          <a:xfrm>
            <a:off x="0" y="2085675"/>
            <a:ext cx="5726700" cy="2297700"/>
          </a:xfrm>
          <a:prstGeom prst="rect">
            <a:avLst/>
          </a:prstGeom>
          <a:solidFill>
            <a:srgbClr val="E9F1EA"/>
          </a:solidFill>
          <a:ln>
            <a:noFill/>
          </a:ln>
        </p:spPr>
        <p:txBody>
          <a:bodyPr spcFirstLastPara="1" wrap="square" lIns="640075" tIns="457200" rIns="457200" bIns="457200" anchor="ctr" anchorCtr="0">
            <a:noAutofit/>
          </a:bodyPr>
          <a:lstStyle/>
          <a:p>
            <a:pPr marL="0" lvl="0" indent="0" algn="l" rtl="0">
              <a:lnSpc>
                <a:spcPct val="90000"/>
              </a:lnSpc>
              <a:spcBef>
                <a:spcPts val="0"/>
              </a:spcBef>
              <a:spcAft>
                <a:spcPts val="0"/>
              </a:spcAft>
              <a:buClr>
                <a:srgbClr val="0E3B11"/>
              </a:buClr>
              <a:buSzPts val="3600"/>
              <a:buFont typeface="Poppins SemiBold"/>
              <a:buNone/>
            </a:pPr>
            <a:r>
              <a:rPr lang="en-US" sz="1900"/>
              <a:t>2023 NAIC Summer National Meeting</a:t>
            </a:r>
            <a:endParaRPr sz="1900"/>
          </a:p>
          <a:p>
            <a:pPr marL="0" lvl="0" indent="0" algn="l" rtl="0">
              <a:lnSpc>
                <a:spcPct val="90000"/>
              </a:lnSpc>
              <a:spcBef>
                <a:spcPts val="0"/>
              </a:spcBef>
              <a:spcAft>
                <a:spcPts val="0"/>
              </a:spcAft>
              <a:buClr>
                <a:srgbClr val="0E3B11"/>
              </a:buClr>
              <a:buSzPts val="3600"/>
              <a:buFont typeface="Poppins SemiBold"/>
              <a:buNone/>
            </a:pPr>
            <a:r>
              <a:rPr lang="en-US" sz="1900" b="0" i="1">
                <a:latin typeface="Poppins"/>
                <a:ea typeface="Poppins"/>
                <a:cs typeface="Poppins"/>
                <a:sym typeface="Poppins"/>
              </a:rPr>
              <a:t>Senior Issues Task Force</a:t>
            </a:r>
            <a:endParaRPr sz="1900" b="0">
              <a:solidFill>
                <a:schemeClr val="dk1"/>
              </a:solidFill>
              <a:latin typeface="Poppins"/>
              <a:ea typeface="Poppins"/>
              <a:cs typeface="Poppins"/>
              <a:sym typeface="Poppins"/>
            </a:endParaRPr>
          </a:p>
          <a:p>
            <a:pPr marL="0" lvl="0" indent="0" algn="l" rtl="0">
              <a:lnSpc>
                <a:spcPct val="90000"/>
              </a:lnSpc>
              <a:spcBef>
                <a:spcPts val="0"/>
              </a:spcBef>
              <a:spcAft>
                <a:spcPts val="0"/>
              </a:spcAft>
              <a:buClr>
                <a:srgbClr val="0E3B11"/>
              </a:buClr>
              <a:buSzPts val="3600"/>
              <a:buFont typeface="Poppins SemiBold"/>
              <a:buNone/>
            </a:pPr>
            <a:r>
              <a:rPr lang="en-US" sz="1900" b="0">
                <a:solidFill>
                  <a:schemeClr val="dk1"/>
                </a:solidFill>
                <a:latin typeface="Poppins"/>
                <a:ea typeface="Poppins"/>
                <a:cs typeface="Poppins"/>
                <a:sym typeface="Poppins"/>
              </a:rPr>
              <a:t>August 13, 2023</a:t>
            </a:r>
            <a:endParaRPr sz="1900" b="0">
              <a:solidFill>
                <a:schemeClr val="dk1"/>
              </a:solidFill>
              <a:latin typeface="Poppins"/>
              <a:ea typeface="Poppins"/>
              <a:cs typeface="Poppins"/>
              <a:sym typeface="Poppins"/>
            </a:endParaRPr>
          </a:p>
          <a:p>
            <a:pPr marL="0" lvl="0" indent="0" algn="l" rtl="0">
              <a:lnSpc>
                <a:spcPct val="90000"/>
              </a:lnSpc>
              <a:spcBef>
                <a:spcPts val="0"/>
              </a:spcBef>
              <a:spcAft>
                <a:spcPts val="0"/>
              </a:spcAft>
              <a:buClr>
                <a:srgbClr val="0E3B11"/>
              </a:buClr>
              <a:buSzPts val="3600"/>
              <a:buFont typeface="Poppins SemiBold"/>
              <a:buNone/>
            </a:pPr>
            <a:endParaRPr sz="1900" b="0">
              <a:solidFill>
                <a:schemeClr val="dk1"/>
              </a:solidFill>
              <a:latin typeface="Poppins"/>
              <a:ea typeface="Poppins"/>
              <a:cs typeface="Poppins"/>
              <a:sym typeface="Poppins"/>
            </a:endParaRPr>
          </a:p>
          <a:p>
            <a:pPr marL="0" lvl="0" indent="0" algn="l" rtl="0">
              <a:lnSpc>
                <a:spcPct val="90000"/>
              </a:lnSpc>
              <a:spcBef>
                <a:spcPts val="0"/>
              </a:spcBef>
              <a:spcAft>
                <a:spcPts val="0"/>
              </a:spcAft>
              <a:buClr>
                <a:srgbClr val="0E3B11"/>
              </a:buClr>
              <a:buSzPts val="3600"/>
              <a:buFont typeface="Poppins SemiBold"/>
              <a:buNone/>
            </a:pPr>
            <a:r>
              <a:rPr lang="en-US" sz="3200">
                <a:solidFill>
                  <a:schemeClr val="accent1"/>
                </a:solidFill>
              </a:rPr>
              <a:t>eHealth</a:t>
            </a:r>
            <a:endParaRPr sz="3200">
              <a:solidFill>
                <a:schemeClr val="accent1"/>
              </a:solidFill>
            </a:endParaRPr>
          </a:p>
          <a:p>
            <a:pPr marL="0" lvl="0" indent="0" algn="l" rtl="0">
              <a:spcBef>
                <a:spcPts val="0"/>
              </a:spcBef>
              <a:spcAft>
                <a:spcPts val="0"/>
              </a:spcAft>
              <a:buClr>
                <a:schemeClr val="dk1"/>
              </a:buClr>
              <a:buSzPts val="1100"/>
              <a:buFont typeface="Arial"/>
              <a:buNone/>
            </a:pPr>
            <a:r>
              <a:rPr lang="en-US" sz="1400" b="0">
                <a:latin typeface="Poppins"/>
                <a:ea typeface="Poppins"/>
                <a:cs typeface="Poppins"/>
                <a:sym typeface="Poppins"/>
              </a:rPr>
              <a:t>Gavin Galimi - </a:t>
            </a:r>
            <a:r>
              <a:rPr lang="en-US" sz="1400" b="0" i="1">
                <a:latin typeface="Poppins"/>
                <a:ea typeface="Poppins"/>
                <a:cs typeface="Poppins"/>
                <a:sym typeface="Poppins"/>
              </a:rPr>
              <a:t>SVP, General Counsel and Secretary</a:t>
            </a:r>
            <a:endParaRPr sz="1400" b="0" i="1">
              <a:latin typeface="Poppins"/>
              <a:ea typeface="Poppins"/>
              <a:cs typeface="Poppins"/>
              <a:sym typeface="Poppins"/>
            </a:endParaRPr>
          </a:p>
          <a:p>
            <a:pPr marL="0" lvl="0" indent="0" algn="l" rtl="0">
              <a:spcBef>
                <a:spcPts val="1000"/>
              </a:spcBef>
              <a:spcAft>
                <a:spcPts val="0"/>
              </a:spcAft>
              <a:buClr>
                <a:schemeClr val="dk1"/>
              </a:buClr>
              <a:buSzPts val="1100"/>
              <a:buFont typeface="Arial"/>
              <a:buNone/>
            </a:pPr>
            <a:r>
              <a:rPr lang="en-US" sz="1400" b="0">
                <a:latin typeface="Poppins"/>
                <a:ea typeface="Poppins"/>
                <a:cs typeface="Poppins"/>
                <a:sym typeface="Poppins"/>
              </a:rPr>
              <a:t>Charro Knight-Lilly - </a:t>
            </a:r>
            <a:r>
              <a:rPr lang="en-US" sz="1400" b="0" i="1">
                <a:latin typeface="Poppins"/>
                <a:ea typeface="Poppins"/>
                <a:cs typeface="Poppins"/>
                <a:sym typeface="Poppins"/>
              </a:rPr>
              <a:t>VP Compliance and </a:t>
            </a:r>
            <a:endParaRPr sz="1400" b="0" i="1">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sz="1400" b="0" i="1">
                <a:latin typeface="Poppins"/>
                <a:ea typeface="Poppins"/>
                <a:cs typeface="Poppins"/>
                <a:sym typeface="Poppins"/>
              </a:rPr>
              <a:t>Chief Compliance Officer</a:t>
            </a:r>
            <a:endParaRPr sz="1800" b="0">
              <a:solidFill>
                <a:schemeClr val="dk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3808864580_0_24"/>
          <p:cNvSpPr txBox="1">
            <a:spLocks noGrp="1"/>
          </p:cNvSpPr>
          <p:nvPr>
            <p:ph type="title"/>
          </p:nvPr>
        </p:nvSpPr>
        <p:spPr>
          <a:xfrm>
            <a:off x="838200" y="365126"/>
            <a:ext cx="10515600" cy="315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55000"/>
              <a:buFont typeface="Arial"/>
              <a:buNone/>
            </a:pPr>
            <a:r>
              <a:rPr lang="en-US" sz="2000"/>
              <a:t>Valued Marketing Partners</a:t>
            </a:r>
            <a:endParaRPr/>
          </a:p>
        </p:txBody>
      </p:sp>
      <p:sp>
        <p:nvSpPr>
          <p:cNvPr id="294" name="Google Shape;294;g23808864580_0_24"/>
          <p:cNvSpPr txBox="1">
            <a:spLocks noGrp="1"/>
          </p:cNvSpPr>
          <p:nvPr>
            <p:ph type="body" idx="1"/>
          </p:nvPr>
        </p:nvSpPr>
        <p:spPr>
          <a:xfrm>
            <a:off x="840059" y="880752"/>
            <a:ext cx="10515600" cy="689700"/>
          </a:xfrm>
          <a:prstGeom prst="rect">
            <a:avLst/>
          </a:prstGeom>
        </p:spPr>
        <p:txBody>
          <a:bodyPr spcFirstLastPara="1" wrap="square" lIns="91425" tIns="45700" rIns="91425" bIns="45700" anchor="ctr" anchorCtr="0">
            <a:normAutofit lnSpcReduction="10000"/>
          </a:bodyPr>
          <a:lstStyle/>
          <a:p>
            <a:pPr marL="0" lvl="0" indent="0" algn="l" rtl="0">
              <a:spcBef>
                <a:spcPts val="1000"/>
              </a:spcBef>
              <a:spcAft>
                <a:spcPts val="0"/>
              </a:spcAft>
              <a:buNone/>
            </a:pPr>
            <a:r>
              <a:rPr lang="en-US">
                <a:latin typeface="Poppins"/>
                <a:ea typeface="Poppins"/>
                <a:cs typeface="Poppins"/>
                <a:sym typeface="Poppins"/>
              </a:rPr>
              <a:t>How Insurance Commissioners Can Help</a:t>
            </a:r>
            <a:endParaRPr>
              <a:latin typeface="Poppins"/>
              <a:ea typeface="Poppins"/>
              <a:cs typeface="Poppins"/>
              <a:sym typeface="Poppins"/>
            </a:endParaRPr>
          </a:p>
        </p:txBody>
      </p:sp>
      <p:sp>
        <p:nvSpPr>
          <p:cNvPr id="295" name="Google Shape;295;g23808864580_0_24"/>
          <p:cNvSpPr txBox="1">
            <a:spLocks noGrp="1"/>
          </p:cNvSpPr>
          <p:nvPr>
            <p:ph type="body" idx="2"/>
          </p:nvPr>
        </p:nvSpPr>
        <p:spPr>
          <a:xfrm>
            <a:off x="838200" y="1570347"/>
            <a:ext cx="10515600" cy="4606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457200" lvl="0" indent="-381000" algn="l" rtl="0">
              <a:spcBef>
                <a:spcPts val="1000"/>
              </a:spcBef>
              <a:spcAft>
                <a:spcPts val="0"/>
              </a:spcAft>
              <a:buSzPts val="2400"/>
              <a:buAutoNum type="arabicPeriod"/>
            </a:pPr>
            <a:r>
              <a:rPr lang="en-US" sz="2400"/>
              <a:t>Distinguish between high-quality, reputable referral sources and fly-by-night deceptive referral sources</a:t>
            </a:r>
            <a:endParaRPr sz="2400"/>
          </a:p>
          <a:p>
            <a:pPr marL="0" lvl="0" indent="0" algn="l" rtl="0">
              <a:spcBef>
                <a:spcPts val="1000"/>
              </a:spcBef>
              <a:spcAft>
                <a:spcPts val="0"/>
              </a:spcAft>
              <a:buNone/>
            </a:pPr>
            <a:endParaRPr sz="2400"/>
          </a:p>
          <a:p>
            <a:pPr marL="457200" lvl="0" indent="-381000" algn="l" rtl="0">
              <a:spcBef>
                <a:spcPts val="1000"/>
              </a:spcBef>
              <a:spcAft>
                <a:spcPts val="0"/>
              </a:spcAft>
              <a:buSzPts val="2400"/>
              <a:buAutoNum type="arabicPeriod"/>
            </a:pPr>
            <a:r>
              <a:rPr lang="en-US" sz="2400"/>
              <a:t>Continue to collaborate with eHealth on this topic</a:t>
            </a:r>
            <a:endParaRPr sz="2400"/>
          </a:p>
        </p:txBody>
      </p:sp>
      <p:sp>
        <p:nvSpPr>
          <p:cNvPr id="296" name="Google Shape;296;g23808864580_0_24"/>
          <p:cNvSpPr txBox="1">
            <a:spLocks noGrp="1"/>
          </p:cNvSpPr>
          <p:nvPr>
            <p:ph type="sldNum" idx="12"/>
          </p:nvPr>
        </p:nvSpPr>
        <p:spPr>
          <a:xfrm>
            <a:off x="10728960" y="6460850"/>
            <a:ext cx="62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5e142af0eb_0_34"/>
          <p:cNvSpPr txBox="1">
            <a:spLocks noGrp="1"/>
          </p:cNvSpPr>
          <p:nvPr>
            <p:ph type="ctrTitle"/>
          </p:nvPr>
        </p:nvSpPr>
        <p:spPr>
          <a:xfrm>
            <a:off x="7876575" y="3499725"/>
            <a:ext cx="4113900" cy="2711700"/>
          </a:xfrm>
          <a:prstGeom prst="rect">
            <a:avLst/>
          </a:prstGeom>
        </p:spPr>
        <p:txBody>
          <a:bodyPr spcFirstLastPara="1" wrap="square" lIns="640075" tIns="457200" rIns="457200" bIns="457200" anchor="ctr" anchorCtr="0">
            <a:noAutofit/>
          </a:bodyPr>
          <a:lstStyle/>
          <a:p>
            <a:pPr marL="0" lvl="0" indent="0" algn="l" rtl="0">
              <a:spcBef>
                <a:spcPts val="0"/>
              </a:spcBef>
              <a:spcAft>
                <a:spcPts val="0"/>
              </a:spcAft>
              <a:buNone/>
            </a:pPr>
            <a:r>
              <a:rPr lang="en-US" sz="2400">
                <a:latin typeface="Poppins"/>
                <a:ea typeface="Poppins"/>
                <a:cs typeface="Poppins"/>
                <a:sym typeface="Poppins"/>
              </a:rPr>
              <a:t>Gavin Galimi</a:t>
            </a:r>
            <a:endParaRPr sz="2400">
              <a:latin typeface="Poppins"/>
              <a:ea typeface="Poppins"/>
              <a:cs typeface="Poppins"/>
              <a:sym typeface="Poppins"/>
            </a:endParaRPr>
          </a:p>
          <a:p>
            <a:pPr marL="0" lvl="0" indent="0" algn="l" rtl="0">
              <a:spcBef>
                <a:spcPts val="0"/>
              </a:spcBef>
              <a:spcAft>
                <a:spcPts val="0"/>
              </a:spcAft>
              <a:buNone/>
            </a:pPr>
            <a:r>
              <a:rPr lang="en-US" sz="1700" b="0" i="1">
                <a:latin typeface="Poppins"/>
                <a:ea typeface="Poppins"/>
                <a:cs typeface="Poppins"/>
                <a:sym typeface="Poppins"/>
              </a:rPr>
              <a:t>SVP, General Counsel and Secretary</a:t>
            </a:r>
            <a:endParaRPr sz="1700" b="0" i="1">
              <a:latin typeface="Poppins"/>
              <a:ea typeface="Poppins"/>
              <a:cs typeface="Poppins"/>
              <a:sym typeface="Poppins"/>
            </a:endParaRPr>
          </a:p>
          <a:p>
            <a:pPr marL="0" lvl="0" indent="0" algn="l" rtl="0">
              <a:spcBef>
                <a:spcPts val="0"/>
              </a:spcBef>
              <a:spcAft>
                <a:spcPts val="0"/>
              </a:spcAft>
              <a:buNone/>
            </a:pPr>
            <a:r>
              <a:rPr lang="en-US" sz="1400" b="0">
                <a:latin typeface="Poppins"/>
                <a:ea typeface="Poppins"/>
                <a:cs typeface="Poppins"/>
                <a:sym typeface="Poppins"/>
              </a:rPr>
              <a:t>Gavin.Galimi@eHealth.com</a:t>
            </a:r>
            <a:endParaRPr sz="1400" b="0">
              <a:latin typeface="Poppins"/>
              <a:ea typeface="Poppins"/>
              <a:cs typeface="Poppins"/>
              <a:sym typeface="Poppins"/>
            </a:endParaRPr>
          </a:p>
          <a:p>
            <a:pPr marL="0" lvl="0" indent="0" algn="l" rtl="0">
              <a:spcBef>
                <a:spcPts val="0"/>
              </a:spcBef>
              <a:spcAft>
                <a:spcPts val="0"/>
              </a:spcAft>
              <a:buNone/>
            </a:pPr>
            <a:endParaRPr sz="2000" b="0">
              <a:latin typeface="Poppins"/>
              <a:ea typeface="Poppins"/>
              <a:cs typeface="Poppins"/>
              <a:sym typeface="Poppins"/>
            </a:endParaRPr>
          </a:p>
          <a:p>
            <a:pPr marL="0" lvl="0" indent="0" algn="l" rtl="0">
              <a:spcBef>
                <a:spcPts val="0"/>
              </a:spcBef>
              <a:spcAft>
                <a:spcPts val="0"/>
              </a:spcAft>
              <a:buNone/>
            </a:pPr>
            <a:r>
              <a:rPr lang="en-US" sz="2400">
                <a:latin typeface="Poppins"/>
                <a:ea typeface="Poppins"/>
                <a:cs typeface="Poppins"/>
                <a:sym typeface="Poppins"/>
              </a:rPr>
              <a:t>Charro Knight-Lilly</a:t>
            </a:r>
            <a:endParaRPr sz="2400">
              <a:latin typeface="Poppins"/>
              <a:ea typeface="Poppins"/>
              <a:cs typeface="Poppins"/>
              <a:sym typeface="Poppins"/>
            </a:endParaRPr>
          </a:p>
          <a:p>
            <a:pPr marL="0" lvl="0" indent="0" algn="l" rtl="0">
              <a:spcBef>
                <a:spcPts val="0"/>
              </a:spcBef>
              <a:spcAft>
                <a:spcPts val="0"/>
              </a:spcAft>
              <a:buNone/>
            </a:pPr>
            <a:r>
              <a:rPr lang="en-US" sz="1700" b="0" i="1">
                <a:latin typeface="Poppins"/>
                <a:ea typeface="Poppins"/>
                <a:cs typeface="Poppins"/>
                <a:sym typeface="Poppins"/>
              </a:rPr>
              <a:t>VP Compliance and Chief Compliance Officer</a:t>
            </a:r>
            <a:endParaRPr sz="1700" b="0" i="1">
              <a:latin typeface="Poppins"/>
              <a:ea typeface="Poppins"/>
              <a:cs typeface="Poppins"/>
              <a:sym typeface="Poppins"/>
            </a:endParaRPr>
          </a:p>
          <a:p>
            <a:pPr marL="0" lvl="0" indent="0" algn="l" rtl="0">
              <a:spcBef>
                <a:spcPts val="0"/>
              </a:spcBef>
              <a:spcAft>
                <a:spcPts val="0"/>
              </a:spcAft>
              <a:buNone/>
            </a:pPr>
            <a:r>
              <a:rPr lang="en-US" sz="1400" b="0">
                <a:latin typeface="Poppins"/>
                <a:ea typeface="Poppins"/>
                <a:cs typeface="Poppins"/>
                <a:sym typeface="Poppins"/>
              </a:rPr>
              <a:t>Charro.Knight-Lilly@eHealth.com</a:t>
            </a:r>
            <a:endParaRPr sz="1400" b="0">
              <a:latin typeface="Poppins"/>
              <a:ea typeface="Poppins"/>
              <a:cs typeface="Poppins"/>
              <a:sym typeface="Poppins"/>
            </a:endParaRPr>
          </a:p>
        </p:txBody>
      </p:sp>
      <p:sp>
        <p:nvSpPr>
          <p:cNvPr id="303" name="Google Shape;303;g25e142af0eb_0_34"/>
          <p:cNvSpPr txBox="1">
            <a:spLocks noGrp="1"/>
          </p:cNvSpPr>
          <p:nvPr>
            <p:ph type="sldNum" idx="12"/>
          </p:nvPr>
        </p:nvSpPr>
        <p:spPr>
          <a:xfrm>
            <a:off x="10728960" y="6460850"/>
            <a:ext cx="62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
          <p:cNvSpPr txBox="1">
            <a:spLocks noGrp="1"/>
          </p:cNvSpPr>
          <p:nvPr>
            <p:ph type="body" idx="1"/>
          </p:nvPr>
        </p:nvSpPr>
        <p:spPr>
          <a:xfrm>
            <a:off x="6096000" y="970383"/>
            <a:ext cx="5257799" cy="5206579"/>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A0A0A"/>
              </a:buClr>
              <a:buSzPts val="2400"/>
              <a:buNone/>
            </a:pPr>
            <a:r>
              <a:rPr lang="en-US" sz="2400" b="1" i="0">
                <a:solidFill>
                  <a:srgbClr val="0A0A0A"/>
                </a:solidFill>
                <a:latin typeface="Poppins Medium"/>
                <a:ea typeface="Poppins Medium"/>
                <a:cs typeface="Poppins Medium"/>
                <a:sym typeface="Poppins Medium"/>
              </a:rPr>
              <a:t>eHealth </a:t>
            </a:r>
            <a:r>
              <a:rPr lang="en-US" sz="2400" b="0" i="0">
                <a:solidFill>
                  <a:srgbClr val="0A0A0A"/>
                </a:solidFill>
                <a:latin typeface="Poppins Medium"/>
                <a:ea typeface="Poppins Medium"/>
                <a:cs typeface="Poppins Medium"/>
                <a:sym typeface="Poppins Medium"/>
              </a:rPr>
              <a:t>is a leading online marketplace offering consumers a broad choice of insurance products from approximately 200 </a:t>
            </a:r>
            <a:r>
              <a:rPr lang="en-US" sz="2400" b="0">
                <a:solidFill>
                  <a:srgbClr val="0A0A0A"/>
                </a:solidFill>
                <a:latin typeface="Poppins Medium"/>
                <a:ea typeface="Poppins Medium"/>
                <a:cs typeface="Poppins Medium"/>
                <a:sym typeface="Poppins Medium"/>
              </a:rPr>
              <a:t>carriers </a:t>
            </a:r>
            <a:r>
              <a:rPr lang="en-US" sz="2400" b="0" i="0">
                <a:solidFill>
                  <a:srgbClr val="0A0A0A"/>
                </a:solidFill>
                <a:latin typeface="Poppins Medium"/>
                <a:ea typeface="Poppins Medium"/>
                <a:cs typeface="Poppins Medium"/>
                <a:sym typeface="Poppins Medium"/>
              </a:rPr>
              <a:t>that includes thousands of Medicare Advantage (MA), Medicare Supplement, and Medicare Part D plans (PDPs)</a:t>
            </a:r>
            <a:r>
              <a:rPr lang="en-US" sz="2400" b="0">
                <a:solidFill>
                  <a:srgbClr val="0A0A0A"/>
                </a:solidFill>
                <a:latin typeface="Poppins Medium"/>
                <a:ea typeface="Poppins Medium"/>
                <a:cs typeface="Poppins Medium"/>
                <a:sym typeface="Poppins Medium"/>
              </a:rPr>
              <a:t>.</a:t>
            </a:r>
            <a:endParaRPr sz="2400" b="0">
              <a:solidFill>
                <a:srgbClr val="0A0A0A"/>
              </a:solidFill>
              <a:latin typeface="Poppins Medium"/>
              <a:ea typeface="Poppins Medium"/>
              <a:cs typeface="Poppins Medium"/>
              <a:sym typeface="Poppins Medium"/>
            </a:endParaRPr>
          </a:p>
          <a:p>
            <a:pPr marL="0" lvl="0" indent="0" algn="l" rtl="0">
              <a:lnSpc>
                <a:spcPct val="90000"/>
              </a:lnSpc>
              <a:spcBef>
                <a:spcPts val="0"/>
              </a:spcBef>
              <a:spcAft>
                <a:spcPts val="0"/>
              </a:spcAft>
              <a:buClr>
                <a:srgbClr val="0A0A0A"/>
              </a:buClr>
              <a:buSzPts val="2400"/>
              <a:buNone/>
            </a:pPr>
            <a:endParaRPr sz="2400" b="0">
              <a:solidFill>
                <a:srgbClr val="0A0A0A"/>
              </a:solidFill>
              <a:latin typeface="Poppins Medium"/>
              <a:ea typeface="Poppins Medium"/>
              <a:cs typeface="Poppins Medium"/>
              <a:sym typeface="Poppins Medium"/>
            </a:endParaRPr>
          </a:p>
          <a:p>
            <a:pPr marL="0" lvl="0" indent="0" algn="l" rtl="0">
              <a:lnSpc>
                <a:spcPct val="90000"/>
              </a:lnSpc>
              <a:spcBef>
                <a:spcPts val="0"/>
              </a:spcBef>
              <a:spcAft>
                <a:spcPts val="0"/>
              </a:spcAft>
              <a:buClr>
                <a:srgbClr val="0A0A0A"/>
              </a:buClr>
              <a:buSzPts val="2400"/>
              <a:buNone/>
            </a:pPr>
            <a:r>
              <a:rPr lang="en-US" sz="2400" b="0">
                <a:solidFill>
                  <a:srgbClr val="0A0A0A"/>
                </a:solidFill>
                <a:latin typeface="Poppins Medium"/>
                <a:ea typeface="Poppins Medium"/>
                <a:cs typeface="Poppins Medium"/>
                <a:sym typeface="Poppins Medium"/>
              </a:rPr>
              <a:t>We also offer </a:t>
            </a:r>
            <a:r>
              <a:rPr lang="en-US" sz="2400" b="0" i="0">
                <a:solidFill>
                  <a:srgbClr val="0A0A0A"/>
                </a:solidFill>
                <a:latin typeface="Poppins Medium"/>
                <a:ea typeface="Poppins Medium"/>
                <a:cs typeface="Poppins Medium"/>
                <a:sym typeface="Poppins Medium"/>
              </a:rPr>
              <a:t>individual and family health insurance, small business </a:t>
            </a:r>
            <a:r>
              <a:rPr lang="en-US" sz="2400" b="0">
                <a:solidFill>
                  <a:srgbClr val="0A0A0A"/>
                </a:solidFill>
                <a:latin typeface="Poppins Medium"/>
                <a:ea typeface="Poppins Medium"/>
                <a:cs typeface="Poppins Medium"/>
                <a:sym typeface="Poppins Medium"/>
              </a:rPr>
              <a:t>coverage</a:t>
            </a:r>
            <a:r>
              <a:rPr lang="en-US" sz="2400" b="0" i="0">
                <a:solidFill>
                  <a:srgbClr val="0A0A0A"/>
                </a:solidFill>
                <a:latin typeface="Poppins Medium"/>
                <a:ea typeface="Poppins Medium"/>
                <a:cs typeface="Poppins Medium"/>
                <a:sym typeface="Poppins Medium"/>
              </a:rPr>
              <a:t>, and ancillary health insurance products. </a:t>
            </a:r>
            <a:endParaRPr sz="2400">
              <a:latin typeface="Poppins Medium"/>
              <a:ea typeface="Poppins Medium"/>
              <a:cs typeface="Poppins Medium"/>
              <a:sym typeface="Poppins Medium"/>
            </a:endParaRPr>
          </a:p>
        </p:txBody>
      </p:sp>
      <p:sp>
        <p:nvSpPr>
          <p:cNvPr id="195" name="Google Shape;195;p4"/>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201" name="Google Shape;201;p3"/>
          <p:cNvSpPr txBox="1"/>
          <p:nvPr/>
        </p:nvSpPr>
        <p:spPr>
          <a:xfrm>
            <a:off x="610353" y="1489296"/>
            <a:ext cx="69669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a:solidFill>
                  <a:schemeClr val="dk1"/>
                </a:solidFill>
                <a:latin typeface="Poppins Medium"/>
                <a:ea typeface="Poppins Medium"/>
                <a:cs typeface="Poppins Medium"/>
                <a:sym typeface="Poppins Medium"/>
              </a:rPr>
              <a:t>For over 25 years, eHealth </a:t>
            </a:r>
            <a:r>
              <a:rPr lang="en-US" sz="2400" i="0">
                <a:solidFill>
                  <a:schemeClr val="dk1"/>
                </a:solidFill>
                <a:latin typeface="Poppins"/>
                <a:ea typeface="Poppins"/>
                <a:cs typeface="Poppins"/>
                <a:sym typeface="Poppins"/>
              </a:rPr>
              <a:t>has </a:t>
            </a:r>
            <a:r>
              <a:rPr lang="en-US" sz="2400" i="0">
                <a:solidFill>
                  <a:srgbClr val="000000"/>
                </a:solidFill>
                <a:latin typeface="Poppins"/>
                <a:ea typeface="Poppins"/>
                <a:cs typeface="Poppins"/>
                <a:sym typeface="Poppins"/>
              </a:rPr>
              <a:t>expertly guided consumers through their health insurance and related options, </a:t>
            </a:r>
            <a:r>
              <a:rPr lang="en-US" sz="2400" b="1" i="0">
                <a:solidFill>
                  <a:schemeClr val="accent1"/>
                </a:solidFill>
                <a:latin typeface="Poppins"/>
                <a:ea typeface="Poppins"/>
                <a:cs typeface="Poppins"/>
                <a:sym typeface="Poppins"/>
              </a:rPr>
              <a:t>when, where and how they prefer</a:t>
            </a:r>
            <a:r>
              <a:rPr lang="en-US" sz="2400" i="0">
                <a:solidFill>
                  <a:srgbClr val="000000"/>
                </a:solidFill>
                <a:latin typeface="Poppins"/>
                <a:ea typeface="Poppins"/>
                <a:cs typeface="Poppins"/>
                <a:sym typeface="Poppins"/>
              </a:rPr>
              <a:t>.</a:t>
            </a:r>
            <a:endParaRPr/>
          </a:p>
        </p:txBody>
      </p:sp>
      <p:sp>
        <p:nvSpPr>
          <p:cNvPr id="202" name="Google Shape;202;p3"/>
          <p:cNvSpPr txBox="1"/>
          <p:nvPr/>
        </p:nvSpPr>
        <p:spPr>
          <a:xfrm>
            <a:off x="2311477" y="4163325"/>
            <a:ext cx="92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Poppins Medium"/>
              <a:buNone/>
            </a:pPr>
            <a:r>
              <a:rPr lang="en-US" sz="2400" b="1">
                <a:solidFill>
                  <a:schemeClr val="dk1"/>
                </a:solidFill>
                <a:latin typeface="Poppins Medium"/>
                <a:ea typeface="Poppins Medium"/>
                <a:cs typeface="Poppins Medium"/>
                <a:sym typeface="Poppins Medium"/>
              </a:rPr>
              <a:t>Our vision: </a:t>
            </a:r>
            <a:r>
              <a:rPr lang="en-US" sz="2400">
                <a:solidFill>
                  <a:srgbClr val="000000"/>
                </a:solidFill>
                <a:latin typeface="Poppins"/>
                <a:ea typeface="Poppins"/>
                <a:cs typeface="Poppins"/>
                <a:sym typeface="Poppins"/>
              </a:rPr>
              <a:t>Through strategic relationships with insurance carriers, eHealth will become the nation’s leading and most trusted source for consumer purchasing of health insurance, ancillary products and related options through a private marketplace.</a:t>
            </a:r>
            <a:endParaRPr sz="2400"/>
          </a:p>
        </p:txBody>
      </p:sp>
      <p:pic>
        <p:nvPicPr>
          <p:cNvPr id="203" name="Google Shape;203;p3"/>
          <p:cNvPicPr preferRelativeResize="0">
            <a:picLocks noGrp="1"/>
          </p:cNvPicPr>
          <p:nvPr>
            <p:ph type="body" idx="4294967295"/>
          </p:nvPr>
        </p:nvPicPr>
        <p:blipFill rotWithShape="1">
          <a:blip r:embed="rId3">
            <a:alphaModFix/>
          </a:blip>
          <a:srcRect/>
          <a:stretch/>
        </p:blipFill>
        <p:spPr>
          <a:xfrm>
            <a:off x="9112057" y="1073586"/>
            <a:ext cx="1883700" cy="2280000"/>
          </a:xfrm>
          <a:prstGeom prst="rect">
            <a:avLst/>
          </a:prstGeom>
          <a:solidFill>
            <a:schemeClr val="lt1"/>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5"/>
          <p:cNvSpPr txBox="1"/>
          <p:nvPr/>
        </p:nvSpPr>
        <p:spPr>
          <a:xfrm>
            <a:off x="9928340" y="1698909"/>
            <a:ext cx="902698" cy="307777"/>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000"/>
              <a:buFont typeface="Poppins Medium"/>
              <a:buNone/>
            </a:pPr>
            <a:r>
              <a:rPr lang="en-US" sz="2000" b="0" i="0" u="none" strike="noStrike" cap="none">
                <a:solidFill>
                  <a:srgbClr val="000000"/>
                </a:solidFill>
                <a:latin typeface="Poppins Medium"/>
                <a:ea typeface="Poppins Medium"/>
                <a:cs typeface="Poppins Medium"/>
                <a:sym typeface="Poppins Medium"/>
              </a:rPr>
              <a:t>Tele</a:t>
            </a:r>
            <a:endParaRPr/>
          </a:p>
        </p:txBody>
      </p:sp>
      <p:sp>
        <p:nvSpPr>
          <p:cNvPr id="209" name="Google Shape;209;p5"/>
          <p:cNvSpPr txBox="1"/>
          <p:nvPr/>
        </p:nvSpPr>
        <p:spPr>
          <a:xfrm>
            <a:off x="3668189" y="1707602"/>
            <a:ext cx="4703348" cy="307777"/>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000"/>
              <a:buFont typeface="Poppins Medium"/>
              <a:buNone/>
            </a:pPr>
            <a:r>
              <a:rPr lang="en-US" sz="2000" b="0" i="0" u="none" strike="noStrike" cap="none">
                <a:solidFill>
                  <a:srgbClr val="000000"/>
                </a:solidFill>
                <a:latin typeface="Poppins Medium"/>
                <a:ea typeface="Poppins Medium"/>
                <a:cs typeface="Poppins Medium"/>
                <a:sym typeface="Poppins Medium"/>
              </a:rPr>
              <a:t>Online Assisted + Online Unassisted</a:t>
            </a:r>
            <a:endParaRPr sz="2000" b="0" i="0" u="none" strike="noStrike" cap="none">
              <a:solidFill>
                <a:srgbClr val="000000"/>
              </a:solidFill>
              <a:latin typeface="Poppins Medium"/>
              <a:ea typeface="Poppins Medium"/>
              <a:cs typeface="Poppins Medium"/>
              <a:sym typeface="Poppins Medium"/>
            </a:endParaRPr>
          </a:p>
        </p:txBody>
      </p:sp>
      <p:grpSp>
        <p:nvGrpSpPr>
          <p:cNvPr id="210" name="Google Shape;210;p5"/>
          <p:cNvGrpSpPr/>
          <p:nvPr/>
        </p:nvGrpSpPr>
        <p:grpSpPr>
          <a:xfrm>
            <a:off x="0" y="3181700"/>
            <a:ext cx="12192000" cy="2134957"/>
            <a:chOff x="0" y="3112773"/>
            <a:chExt cx="12192000" cy="2134957"/>
          </a:xfrm>
        </p:grpSpPr>
        <p:sp>
          <p:nvSpPr>
            <p:cNvPr id="211" name="Google Shape;211;p5"/>
            <p:cNvSpPr/>
            <p:nvPr/>
          </p:nvSpPr>
          <p:spPr>
            <a:xfrm>
              <a:off x="0" y="3112773"/>
              <a:ext cx="12192000" cy="63245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a:ea typeface="Open Sans"/>
                <a:cs typeface="Open Sans"/>
                <a:sym typeface="Open Sans"/>
              </a:endParaRPr>
            </a:p>
          </p:txBody>
        </p:sp>
        <p:sp>
          <p:nvSpPr>
            <p:cNvPr id="212" name="Google Shape;212;p5"/>
            <p:cNvSpPr/>
            <p:nvPr/>
          </p:nvSpPr>
          <p:spPr>
            <a:xfrm>
              <a:off x="0" y="3864025"/>
              <a:ext cx="12192000" cy="63245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a:ea typeface="Open Sans"/>
                <a:cs typeface="Open Sans"/>
                <a:sym typeface="Open Sans"/>
              </a:endParaRPr>
            </a:p>
          </p:txBody>
        </p:sp>
        <p:sp>
          <p:nvSpPr>
            <p:cNvPr id="213" name="Google Shape;213;p5"/>
            <p:cNvSpPr/>
            <p:nvPr/>
          </p:nvSpPr>
          <p:spPr>
            <a:xfrm>
              <a:off x="0" y="4615277"/>
              <a:ext cx="12192000" cy="63245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a:ea typeface="Open Sans"/>
                <a:cs typeface="Open Sans"/>
                <a:sym typeface="Open Sans"/>
              </a:endParaRPr>
            </a:p>
          </p:txBody>
        </p:sp>
        <p:sp>
          <p:nvSpPr>
            <p:cNvPr id="214" name="Google Shape;214;p5"/>
            <p:cNvSpPr txBox="1"/>
            <p:nvPr/>
          </p:nvSpPr>
          <p:spPr>
            <a:xfrm>
              <a:off x="834602" y="3290500"/>
              <a:ext cx="2542032"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62626"/>
                </a:buClr>
                <a:buSzPts val="1800"/>
                <a:buFont typeface="Poppins Medium"/>
                <a:buNone/>
              </a:pPr>
              <a:r>
                <a:rPr lang="en-US" sz="1800" b="0" i="0" u="none" strike="noStrike" cap="none">
                  <a:solidFill>
                    <a:srgbClr val="262626"/>
                  </a:solidFill>
                  <a:latin typeface="Poppins Medium"/>
                  <a:ea typeface="Poppins Medium"/>
                  <a:cs typeface="Poppins Medium"/>
                  <a:sym typeface="Poppins Medium"/>
                </a:rPr>
                <a:t>Personalized</a:t>
              </a:r>
              <a:endParaRPr/>
            </a:p>
          </p:txBody>
        </p:sp>
        <p:sp>
          <p:nvSpPr>
            <p:cNvPr id="215" name="Google Shape;215;p5"/>
            <p:cNvSpPr txBox="1"/>
            <p:nvPr/>
          </p:nvSpPr>
          <p:spPr>
            <a:xfrm>
              <a:off x="834602" y="4041752"/>
              <a:ext cx="2542032"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62626"/>
                </a:buClr>
                <a:buSzPts val="1800"/>
                <a:buFont typeface="Poppins Medium"/>
                <a:buNone/>
              </a:pPr>
              <a:r>
                <a:rPr lang="en-US" sz="1800" b="0" i="0" u="none" strike="noStrike" cap="none">
                  <a:solidFill>
                    <a:srgbClr val="262626"/>
                  </a:solidFill>
                  <a:latin typeface="Poppins Medium"/>
                  <a:ea typeface="Poppins Medium"/>
                  <a:cs typeface="Poppins Medium"/>
                  <a:sym typeface="Poppins Medium"/>
                </a:rPr>
                <a:t>Tech Enabled</a:t>
              </a:r>
              <a:endParaRPr/>
            </a:p>
          </p:txBody>
        </p:sp>
        <p:sp>
          <p:nvSpPr>
            <p:cNvPr id="216" name="Google Shape;216;p5"/>
            <p:cNvSpPr txBox="1"/>
            <p:nvPr/>
          </p:nvSpPr>
          <p:spPr>
            <a:xfrm>
              <a:off x="431875" y="4792998"/>
              <a:ext cx="23457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62626"/>
                </a:buClr>
                <a:buSzPts val="1800"/>
                <a:buFont typeface="Poppins Medium"/>
                <a:buNone/>
              </a:pPr>
              <a:r>
                <a:rPr lang="en-US" sz="1800" b="0" i="0" u="none" strike="noStrike" cap="none">
                  <a:solidFill>
                    <a:srgbClr val="262626"/>
                  </a:solidFill>
                  <a:latin typeface="Poppins Medium"/>
                  <a:ea typeface="Poppins Medium"/>
                  <a:cs typeface="Poppins Medium"/>
                  <a:sym typeface="Poppins Medium"/>
                </a:rPr>
                <a:t>C</a:t>
              </a:r>
              <a:r>
                <a:rPr lang="en-US" sz="1800">
                  <a:solidFill>
                    <a:srgbClr val="262626"/>
                  </a:solidFill>
                  <a:latin typeface="Poppins Medium"/>
                  <a:ea typeface="Poppins Medium"/>
                  <a:cs typeface="Poppins Medium"/>
                  <a:sym typeface="Poppins Medium"/>
                </a:rPr>
                <a:t>ustomer Driven</a:t>
              </a:r>
              <a:endParaRPr/>
            </a:p>
          </p:txBody>
        </p:sp>
      </p:grpSp>
      <p:cxnSp>
        <p:nvCxnSpPr>
          <p:cNvPr id="217" name="Google Shape;217;p5"/>
          <p:cNvCxnSpPr/>
          <p:nvPr/>
        </p:nvCxnSpPr>
        <p:spPr>
          <a:xfrm>
            <a:off x="2919436" y="2092897"/>
            <a:ext cx="6285524" cy="0"/>
          </a:xfrm>
          <a:prstGeom prst="straightConnector1">
            <a:avLst/>
          </a:prstGeom>
          <a:noFill/>
          <a:ln w="9525" cap="flat" cmpd="sng">
            <a:solidFill>
              <a:srgbClr val="BFBFBF"/>
            </a:solidFill>
            <a:prstDash val="solid"/>
            <a:miter lim="800000"/>
            <a:headEnd type="none" w="sm" len="sm"/>
            <a:tailEnd type="none" w="sm" len="sm"/>
          </a:ln>
        </p:spPr>
      </p:cxnSp>
      <p:cxnSp>
        <p:nvCxnSpPr>
          <p:cNvPr id="218" name="Google Shape;218;p5"/>
          <p:cNvCxnSpPr/>
          <p:nvPr/>
        </p:nvCxnSpPr>
        <p:spPr>
          <a:xfrm>
            <a:off x="9817039" y="2092897"/>
            <a:ext cx="1125300" cy="0"/>
          </a:xfrm>
          <a:prstGeom prst="straightConnector1">
            <a:avLst/>
          </a:prstGeom>
          <a:noFill/>
          <a:ln w="9525" cap="flat" cmpd="sng">
            <a:solidFill>
              <a:srgbClr val="BFBFBF"/>
            </a:solidFill>
            <a:prstDash val="solid"/>
            <a:miter lim="800000"/>
            <a:headEnd type="none" w="sm" len="sm"/>
            <a:tailEnd type="none" w="sm" len="sm"/>
          </a:ln>
        </p:spPr>
      </p:cxnSp>
      <p:grpSp>
        <p:nvGrpSpPr>
          <p:cNvPr id="219" name="Google Shape;219;p5"/>
          <p:cNvGrpSpPr/>
          <p:nvPr/>
        </p:nvGrpSpPr>
        <p:grpSpPr>
          <a:xfrm>
            <a:off x="2885643" y="2210322"/>
            <a:ext cx="1616721" cy="3580187"/>
            <a:chOff x="2885643" y="2210322"/>
            <a:chExt cx="1616721" cy="3580187"/>
          </a:xfrm>
        </p:grpSpPr>
        <p:pic>
          <p:nvPicPr>
            <p:cNvPr id="220" name="Google Shape;220;p5"/>
            <p:cNvPicPr preferRelativeResize="0"/>
            <p:nvPr/>
          </p:nvPicPr>
          <p:blipFill rotWithShape="1">
            <a:blip r:embed="rId3">
              <a:alphaModFix/>
            </a:blip>
            <a:srcRect/>
            <a:stretch/>
          </p:blipFill>
          <p:spPr>
            <a:xfrm>
              <a:off x="2946940" y="2747696"/>
              <a:ext cx="1494126" cy="3042813"/>
            </a:xfrm>
            <a:prstGeom prst="rect">
              <a:avLst/>
            </a:prstGeom>
            <a:noFill/>
            <a:ln>
              <a:noFill/>
            </a:ln>
          </p:spPr>
        </p:pic>
        <p:sp>
          <p:nvSpPr>
            <p:cNvPr id="221" name="Google Shape;221;p5"/>
            <p:cNvSpPr txBox="1"/>
            <p:nvPr/>
          </p:nvSpPr>
          <p:spPr>
            <a:xfrm>
              <a:off x="2885643" y="2210322"/>
              <a:ext cx="1616721"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400"/>
                <a:buFont typeface="Poppins"/>
                <a:buNone/>
              </a:pPr>
              <a:r>
                <a:rPr lang="en-US" sz="1400" b="0" i="0" u="none" strike="noStrike" cap="none">
                  <a:solidFill>
                    <a:srgbClr val="262626"/>
                  </a:solidFill>
                  <a:latin typeface="Poppins"/>
                  <a:ea typeface="Poppins"/>
                  <a:cs typeface="Poppins"/>
                  <a:sym typeface="Poppins"/>
                </a:rPr>
                <a:t>Guided Shopping</a:t>
              </a:r>
              <a:endParaRPr/>
            </a:p>
          </p:txBody>
        </p:sp>
      </p:grpSp>
      <p:grpSp>
        <p:nvGrpSpPr>
          <p:cNvPr id="222" name="Google Shape;222;p5"/>
          <p:cNvGrpSpPr/>
          <p:nvPr/>
        </p:nvGrpSpPr>
        <p:grpSpPr>
          <a:xfrm>
            <a:off x="4464439" y="2210322"/>
            <a:ext cx="1616721" cy="3580187"/>
            <a:chOff x="4464439" y="2210322"/>
            <a:chExt cx="1616721" cy="3580187"/>
          </a:xfrm>
        </p:grpSpPr>
        <p:pic>
          <p:nvPicPr>
            <p:cNvPr id="223" name="Google Shape;223;p5"/>
            <p:cNvPicPr preferRelativeResize="0"/>
            <p:nvPr/>
          </p:nvPicPr>
          <p:blipFill rotWithShape="1">
            <a:blip r:embed="rId4">
              <a:alphaModFix/>
            </a:blip>
            <a:srcRect/>
            <a:stretch/>
          </p:blipFill>
          <p:spPr>
            <a:xfrm>
              <a:off x="4525737" y="2747696"/>
              <a:ext cx="1494126" cy="3042813"/>
            </a:xfrm>
            <a:prstGeom prst="rect">
              <a:avLst/>
            </a:prstGeom>
            <a:noFill/>
            <a:ln>
              <a:noFill/>
            </a:ln>
          </p:spPr>
        </p:pic>
        <p:sp>
          <p:nvSpPr>
            <p:cNvPr id="224" name="Google Shape;224;p5"/>
            <p:cNvSpPr txBox="1"/>
            <p:nvPr/>
          </p:nvSpPr>
          <p:spPr>
            <a:xfrm>
              <a:off x="4464439" y="2210322"/>
              <a:ext cx="1616721"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400"/>
                <a:buFont typeface="Poppins"/>
                <a:buNone/>
              </a:pPr>
              <a:r>
                <a:rPr lang="en-US" sz="1400" b="0" i="0" u="none" strike="noStrike" cap="none">
                  <a:solidFill>
                    <a:srgbClr val="262626"/>
                  </a:solidFill>
                  <a:latin typeface="Poppins"/>
                  <a:ea typeface="Poppins"/>
                  <a:cs typeface="Poppins"/>
                  <a:sym typeface="Poppins"/>
                </a:rPr>
                <a:t>Multi-plan</a:t>
              </a:r>
              <a:endParaRPr/>
            </a:p>
          </p:txBody>
        </p:sp>
      </p:grpSp>
      <p:grpSp>
        <p:nvGrpSpPr>
          <p:cNvPr id="225" name="Google Shape;225;p5"/>
          <p:cNvGrpSpPr/>
          <p:nvPr/>
        </p:nvGrpSpPr>
        <p:grpSpPr>
          <a:xfrm>
            <a:off x="7622032" y="2210322"/>
            <a:ext cx="1616721" cy="3560263"/>
            <a:chOff x="7622032" y="2210322"/>
            <a:chExt cx="1616721" cy="3560263"/>
          </a:xfrm>
        </p:grpSpPr>
        <p:pic>
          <p:nvPicPr>
            <p:cNvPr id="226" name="Google Shape;226;p5"/>
            <p:cNvPicPr preferRelativeResize="0"/>
            <p:nvPr/>
          </p:nvPicPr>
          <p:blipFill rotWithShape="1">
            <a:blip r:embed="rId5">
              <a:alphaModFix/>
            </a:blip>
            <a:srcRect/>
            <a:stretch/>
          </p:blipFill>
          <p:spPr>
            <a:xfrm>
              <a:off x="7683330" y="2727772"/>
              <a:ext cx="1494126" cy="3042813"/>
            </a:xfrm>
            <a:prstGeom prst="rect">
              <a:avLst/>
            </a:prstGeom>
            <a:noFill/>
            <a:ln>
              <a:noFill/>
            </a:ln>
          </p:spPr>
        </p:pic>
        <p:sp>
          <p:nvSpPr>
            <p:cNvPr id="227" name="Google Shape;227;p5"/>
            <p:cNvSpPr txBox="1"/>
            <p:nvPr/>
          </p:nvSpPr>
          <p:spPr>
            <a:xfrm>
              <a:off x="7622032" y="2210322"/>
              <a:ext cx="1616721"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400"/>
                <a:buFont typeface="Poppins"/>
                <a:buNone/>
              </a:pPr>
              <a:r>
                <a:rPr lang="en-US" sz="1400" b="0" i="0" u="none" strike="noStrike" cap="none">
                  <a:solidFill>
                    <a:srgbClr val="262626"/>
                  </a:solidFill>
                  <a:latin typeface="Poppins"/>
                  <a:ea typeface="Poppins"/>
                  <a:cs typeface="Poppins"/>
                  <a:sym typeface="Poppins"/>
                </a:rPr>
                <a:t>Pharmacy</a:t>
              </a:r>
              <a:endParaRPr/>
            </a:p>
          </p:txBody>
        </p:sp>
      </p:grpSp>
      <p:sp>
        <p:nvSpPr>
          <p:cNvPr id="228" name="Google Shape;228;p5"/>
          <p:cNvSpPr txBox="1"/>
          <p:nvPr/>
        </p:nvSpPr>
        <p:spPr>
          <a:xfrm>
            <a:off x="670559" y="548276"/>
            <a:ext cx="10850882" cy="856132"/>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73B81D"/>
              </a:buClr>
              <a:buSzPts val="2800"/>
              <a:buFont typeface="Poppins"/>
              <a:buNone/>
            </a:pPr>
            <a:r>
              <a:rPr lang="en-US" sz="2800" b="1" i="0" u="none" strike="noStrike" cap="none">
                <a:solidFill>
                  <a:srgbClr val="73B81D"/>
                </a:solidFill>
                <a:latin typeface="Poppins"/>
                <a:ea typeface="Poppins"/>
                <a:cs typeface="Poppins"/>
                <a:sym typeface="Poppins"/>
              </a:rPr>
              <a:t>Customers</a:t>
            </a:r>
            <a:r>
              <a:rPr lang="en-US" sz="2800" b="1" i="0" u="none" strike="noStrike" cap="none">
                <a:solidFill>
                  <a:srgbClr val="262626"/>
                </a:solidFill>
                <a:latin typeface="Poppins"/>
                <a:ea typeface="Poppins"/>
                <a:cs typeface="Poppins"/>
                <a:sym typeface="Poppins"/>
              </a:rPr>
              <a:t> </a:t>
            </a:r>
            <a:endParaRPr/>
          </a:p>
          <a:p>
            <a:pPr marL="0" marR="0" lvl="0" indent="0" algn="ctr" rtl="0">
              <a:lnSpc>
                <a:spcPct val="90000"/>
              </a:lnSpc>
              <a:spcBef>
                <a:spcPts val="600"/>
              </a:spcBef>
              <a:spcAft>
                <a:spcPts val="0"/>
              </a:spcAft>
              <a:buClr>
                <a:srgbClr val="262626"/>
              </a:buClr>
              <a:buSzPts val="2800"/>
              <a:buFont typeface="Poppins"/>
              <a:buNone/>
            </a:pPr>
            <a:r>
              <a:rPr lang="en-US" sz="2800" b="1" i="0" u="none" strike="noStrike" cap="none">
                <a:solidFill>
                  <a:srgbClr val="262626"/>
                </a:solidFill>
                <a:latin typeface="Poppins"/>
                <a:ea typeface="Poppins"/>
                <a:cs typeface="Poppins"/>
                <a:sym typeface="Poppins"/>
              </a:rPr>
              <a:t>True Omni-Channel Experience</a:t>
            </a:r>
            <a:endParaRPr/>
          </a:p>
        </p:txBody>
      </p:sp>
      <p:grpSp>
        <p:nvGrpSpPr>
          <p:cNvPr id="229" name="Google Shape;229;p5"/>
          <p:cNvGrpSpPr/>
          <p:nvPr/>
        </p:nvGrpSpPr>
        <p:grpSpPr>
          <a:xfrm>
            <a:off x="6043237" y="2203936"/>
            <a:ext cx="1616700" cy="3586573"/>
            <a:chOff x="6043237" y="2203936"/>
            <a:chExt cx="1616700" cy="3586573"/>
          </a:xfrm>
        </p:grpSpPr>
        <p:grpSp>
          <p:nvGrpSpPr>
            <p:cNvPr id="230" name="Google Shape;230;p5"/>
            <p:cNvGrpSpPr/>
            <p:nvPr/>
          </p:nvGrpSpPr>
          <p:grpSpPr>
            <a:xfrm>
              <a:off x="6043237" y="2203936"/>
              <a:ext cx="1616700" cy="3586573"/>
              <a:chOff x="6043237" y="2203936"/>
              <a:chExt cx="1616700" cy="3586573"/>
            </a:xfrm>
          </p:grpSpPr>
          <p:pic>
            <p:nvPicPr>
              <p:cNvPr id="231" name="Google Shape;231;p5"/>
              <p:cNvPicPr preferRelativeResize="0"/>
              <p:nvPr/>
            </p:nvPicPr>
            <p:blipFill rotWithShape="1">
              <a:blip r:embed="rId4">
                <a:alphaModFix/>
              </a:blip>
              <a:srcRect/>
              <a:stretch/>
            </p:blipFill>
            <p:spPr>
              <a:xfrm>
                <a:off x="6104534" y="2747696"/>
                <a:ext cx="1494126" cy="3042813"/>
              </a:xfrm>
              <a:prstGeom prst="rect">
                <a:avLst/>
              </a:prstGeom>
              <a:noFill/>
              <a:ln>
                <a:noFill/>
              </a:ln>
            </p:spPr>
          </p:pic>
          <p:sp>
            <p:nvSpPr>
              <p:cNvPr id="232" name="Google Shape;232;p5"/>
              <p:cNvSpPr txBox="1"/>
              <p:nvPr/>
            </p:nvSpPr>
            <p:spPr>
              <a:xfrm>
                <a:off x="6043237" y="2203936"/>
                <a:ext cx="16167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400"/>
                  <a:buFont typeface="Poppins"/>
                  <a:buNone/>
                </a:pPr>
                <a:r>
                  <a:rPr lang="en-US" sz="1400" b="0" i="0" u="none" strike="noStrike" cap="none">
                    <a:solidFill>
                      <a:srgbClr val="262626"/>
                    </a:solidFill>
                    <a:latin typeface="Poppins"/>
                    <a:ea typeface="Poppins"/>
                    <a:cs typeface="Poppins"/>
                    <a:sym typeface="Poppins"/>
                  </a:rPr>
                  <a:t>Multi-plan</a:t>
                </a:r>
                <a:br>
                  <a:rPr lang="en-US" sz="1400" b="0" i="0" u="none" strike="noStrike" cap="none">
                    <a:solidFill>
                      <a:srgbClr val="262626"/>
                    </a:solidFill>
                    <a:latin typeface="Poppins"/>
                    <a:ea typeface="Poppins"/>
                    <a:cs typeface="Poppins"/>
                    <a:sym typeface="Poppins"/>
                  </a:rPr>
                </a:br>
                <a:r>
                  <a:rPr lang="en-US" sz="1400" b="0" i="0" u="none" strike="noStrike" cap="none">
                    <a:solidFill>
                      <a:srgbClr val="262626"/>
                    </a:solidFill>
                    <a:latin typeface="Poppins"/>
                    <a:ea typeface="Poppins"/>
                    <a:cs typeface="Poppins"/>
                    <a:sym typeface="Poppins"/>
                  </a:rPr>
                  <a:t>and Chat</a:t>
                </a:r>
                <a:endParaRPr/>
              </a:p>
            </p:txBody>
          </p:sp>
        </p:grpSp>
        <p:sp>
          <p:nvSpPr>
            <p:cNvPr id="233" name="Google Shape;233;p5"/>
            <p:cNvSpPr/>
            <p:nvPr/>
          </p:nvSpPr>
          <p:spPr>
            <a:xfrm>
              <a:off x="6187440" y="3301646"/>
              <a:ext cx="1336198" cy="2416985"/>
            </a:xfrm>
            <a:custGeom>
              <a:avLst/>
              <a:gdLst/>
              <a:ahLst/>
              <a:cxnLst/>
              <a:rect l="l" t="t" r="r" b="b"/>
              <a:pathLst>
                <a:path w="1344081" h="2416985" extrusionOk="0">
                  <a:moveTo>
                    <a:pt x="1905" y="0"/>
                  </a:moveTo>
                  <a:lnTo>
                    <a:pt x="1344081" y="0"/>
                  </a:lnTo>
                  <a:lnTo>
                    <a:pt x="1344081" y="1679420"/>
                  </a:lnTo>
                  <a:lnTo>
                    <a:pt x="1344081" y="1759467"/>
                  </a:lnTo>
                  <a:lnTo>
                    <a:pt x="1344081" y="2251180"/>
                  </a:lnTo>
                  <a:cubicBezTo>
                    <a:pt x="1344081" y="2342752"/>
                    <a:pt x="1269848" y="2416985"/>
                    <a:pt x="1178276" y="2416985"/>
                  </a:cubicBezTo>
                  <a:lnTo>
                    <a:pt x="165805" y="2416985"/>
                  </a:lnTo>
                  <a:cubicBezTo>
                    <a:pt x="74233" y="2416985"/>
                    <a:pt x="0" y="2342752"/>
                    <a:pt x="0" y="2251180"/>
                  </a:cubicBezTo>
                  <a:lnTo>
                    <a:pt x="0" y="1679420"/>
                  </a:lnTo>
                  <a:lnTo>
                    <a:pt x="1905" y="1669984"/>
                  </a:lnTo>
                  <a:close/>
                </a:path>
              </a:pathLst>
            </a:custGeom>
            <a:gradFill>
              <a:gsLst>
                <a:gs pos="0">
                  <a:srgbClr val="FFFFFF">
                    <a:alpha val="90980"/>
                  </a:srgbClr>
                </a:gs>
                <a:gs pos="48000">
                  <a:srgbClr val="FFFFFF">
                    <a:alpha val="90980"/>
                  </a:srgbClr>
                </a:gs>
                <a:gs pos="100000">
                  <a:srgbClr val="FFFFFF">
                    <a:alpha val="65882"/>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a:ea typeface="Open Sans"/>
                <a:cs typeface="Open Sans"/>
                <a:sym typeface="Open Sans"/>
              </a:endParaRPr>
            </a:p>
          </p:txBody>
        </p:sp>
        <p:grpSp>
          <p:nvGrpSpPr>
            <p:cNvPr id="234" name="Google Shape;234;p5"/>
            <p:cNvGrpSpPr/>
            <p:nvPr/>
          </p:nvGrpSpPr>
          <p:grpSpPr>
            <a:xfrm>
              <a:off x="6257054" y="3731066"/>
              <a:ext cx="1192152" cy="1300178"/>
              <a:chOff x="6257054" y="3731066"/>
              <a:chExt cx="1192152" cy="1300178"/>
            </a:xfrm>
          </p:grpSpPr>
          <p:sp>
            <p:nvSpPr>
              <p:cNvPr id="235" name="Google Shape;235;p5"/>
              <p:cNvSpPr/>
              <p:nvPr/>
            </p:nvSpPr>
            <p:spPr>
              <a:xfrm>
                <a:off x="6257054" y="3731066"/>
                <a:ext cx="1192152" cy="1300178"/>
              </a:xfrm>
              <a:prstGeom prst="roundRect">
                <a:avLst>
                  <a:gd name="adj" fmla="val 3112"/>
                </a:avLst>
              </a:prstGeom>
              <a:solidFill>
                <a:schemeClr val="lt1"/>
              </a:solidFill>
              <a:ln w="9525" cap="flat" cmpd="sng">
                <a:solidFill>
                  <a:srgbClr val="262626"/>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a:ea typeface="Open Sans"/>
                  <a:cs typeface="Open Sans"/>
                  <a:sym typeface="Open Sans"/>
                </a:endParaRPr>
              </a:p>
            </p:txBody>
          </p:sp>
          <p:sp>
            <p:nvSpPr>
              <p:cNvPr id="236" name="Google Shape;236;p5"/>
              <p:cNvSpPr/>
              <p:nvPr/>
            </p:nvSpPr>
            <p:spPr>
              <a:xfrm>
                <a:off x="6257054" y="3731066"/>
                <a:ext cx="1192152" cy="216835"/>
              </a:xfrm>
              <a:prstGeom prst="round2SameRect">
                <a:avLst>
                  <a:gd name="adj1" fmla="val 16667"/>
                  <a:gd name="adj2" fmla="val 0"/>
                </a:avLst>
              </a:prstGeom>
              <a:solidFill>
                <a:srgbClr val="3A5EBA"/>
              </a:solid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FFFFFF"/>
                  </a:buClr>
                  <a:buSzPts val="500"/>
                  <a:buFont typeface="Open Sans"/>
                  <a:buNone/>
                </a:pPr>
                <a:r>
                  <a:rPr lang="en-US" sz="500" b="1" i="0" u="none" strike="noStrike" cap="none">
                    <a:solidFill>
                      <a:srgbClr val="FFFFFF"/>
                    </a:solidFill>
                    <a:latin typeface="Open Sans"/>
                    <a:ea typeface="Open Sans"/>
                    <a:cs typeface="Open Sans"/>
                    <a:sym typeface="Open Sans"/>
                  </a:rPr>
                  <a:t>Chat with licensed</a:t>
                </a:r>
                <a:br>
                  <a:rPr lang="en-US" sz="500" b="1" i="0" u="none" strike="noStrike" cap="none">
                    <a:solidFill>
                      <a:srgbClr val="FFFFFF"/>
                    </a:solidFill>
                    <a:latin typeface="Open Sans"/>
                    <a:ea typeface="Open Sans"/>
                    <a:cs typeface="Open Sans"/>
                    <a:sym typeface="Open Sans"/>
                  </a:rPr>
                </a:br>
                <a:r>
                  <a:rPr lang="en-US" sz="500" b="1" i="0" u="none" strike="noStrike" cap="none">
                    <a:solidFill>
                      <a:srgbClr val="FFFFFF"/>
                    </a:solidFill>
                    <a:latin typeface="Open Sans"/>
                    <a:ea typeface="Open Sans"/>
                    <a:cs typeface="Open Sans"/>
                    <a:sym typeface="Open Sans"/>
                  </a:rPr>
                  <a:t>insurance </a:t>
                </a:r>
                <a:r>
                  <a:rPr lang="en-US" sz="500" b="1">
                    <a:solidFill>
                      <a:srgbClr val="FFFFFF"/>
                    </a:solidFill>
                    <a:latin typeface="Open Sans"/>
                    <a:ea typeface="Open Sans"/>
                    <a:cs typeface="Open Sans"/>
                    <a:sym typeface="Open Sans"/>
                  </a:rPr>
                  <a:t>advisor</a:t>
                </a:r>
                <a:endParaRPr sz="500" b="1" i="0" u="none" strike="noStrike" cap="none">
                  <a:solidFill>
                    <a:srgbClr val="FFFFFF"/>
                  </a:solidFill>
                  <a:latin typeface="Open Sans"/>
                  <a:ea typeface="Open Sans"/>
                  <a:cs typeface="Open Sans"/>
                  <a:sym typeface="Open Sans"/>
                </a:endParaRPr>
              </a:p>
            </p:txBody>
          </p:sp>
          <p:pic>
            <p:nvPicPr>
              <p:cNvPr id="237" name="Google Shape;237;p5"/>
              <p:cNvPicPr preferRelativeResize="0"/>
              <p:nvPr/>
            </p:nvPicPr>
            <p:blipFill rotWithShape="1">
              <a:blip r:embed="rId6">
                <a:alphaModFix/>
              </a:blip>
              <a:srcRect l="25359" t="66200" r="62374" b="21664"/>
              <a:stretch/>
            </p:blipFill>
            <p:spPr>
              <a:xfrm>
                <a:off x="6677892" y="4056770"/>
                <a:ext cx="350476" cy="350476"/>
              </a:xfrm>
              <a:custGeom>
                <a:avLst/>
                <a:gdLst/>
                <a:ahLst/>
                <a:cxnLst/>
                <a:rect l="l" t="t" r="r" b="b"/>
                <a:pathLst>
                  <a:path w="192782" h="192782" extrusionOk="0">
                    <a:moveTo>
                      <a:pt x="96391" y="0"/>
                    </a:moveTo>
                    <a:cubicBezTo>
                      <a:pt x="149626" y="0"/>
                      <a:pt x="192782" y="43156"/>
                      <a:pt x="192782" y="96391"/>
                    </a:cubicBezTo>
                    <a:cubicBezTo>
                      <a:pt x="192782" y="149626"/>
                      <a:pt x="149626" y="192782"/>
                      <a:pt x="96391" y="192782"/>
                    </a:cubicBezTo>
                    <a:cubicBezTo>
                      <a:pt x="43156" y="192782"/>
                      <a:pt x="0" y="149626"/>
                      <a:pt x="0" y="96391"/>
                    </a:cubicBezTo>
                    <a:cubicBezTo>
                      <a:pt x="0" y="43156"/>
                      <a:pt x="43156" y="0"/>
                      <a:pt x="96391" y="0"/>
                    </a:cubicBezTo>
                    <a:close/>
                  </a:path>
                </a:pathLst>
              </a:custGeom>
              <a:noFill/>
              <a:ln>
                <a:noFill/>
              </a:ln>
            </p:spPr>
          </p:pic>
          <p:sp>
            <p:nvSpPr>
              <p:cNvPr id="238" name="Google Shape;238;p5"/>
              <p:cNvSpPr txBox="1"/>
              <p:nvPr/>
            </p:nvSpPr>
            <p:spPr>
              <a:xfrm>
                <a:off x="6361139" y="4453712"/>
                <a:ext cx="984000" cy="144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
                  <a:buFont typeface="Open Sans"/>
                  <a:buNone/>
                </a:pPr>
                <a:r>
                  <a:rPr lang="en-US" sz="500" b="0" i="0" u="none" strike="noStrike" cap="none">
                    <a:solidFill>
                      <a:srgbClr val="000000"/>
                    </a:solidFill>
                    <a:latin typeface="Open Sans"/>
                    <a:ea typeface="Open Sans"/>
                    <a:cs typeface="Open Sans"/>
                    <a:sym typeface="Open Sans"/>
                  </a:rPr>
                  <a:t>Hey there, do you have any questions? We’re here to help.</a:t>
                </a:r>
                <a:endParaRPr/>
              </a:p>
            </p:txBody>
          </p:sp>
          <p:sp>
            <p:nvSpPr>
              <p:cNvPr id="239" name="Google Shape;239;p5"/>
              <p:cNvSpPr/>
              <p:nvPr/>
            </p:nvSpPr>
            <p:spPr>
              <a:xfrm>
                <a:off x="6586618" y="4786535"/>
                <a:ext cx="533024" cy="139342"/>
              </a:xfrm>
              <a:prstGeom prst="roundRect">
                <a:avLst>
                  <a:gd name="adj" fmla="val 16667"/>
                </a:avLst>
              </a:prstGeom>
              <a:solidFill>
                <a:srgbClr val="3A5EBA"/>
              </a:solid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rgbClr val="FFFFFF"/>
                  </a:buClr>
                  <a:buSzPts val="500"/>
                  <a:buFont typeface="Open Sans"/>
                  <a:buNone/>
                </a:pPr>
                <a:r>
                  <a:rPr lang="en-US" sz="500" b="1" i="0" u="none" strike="noStrike" cap="none">
                    <a:solidFill>
                      <a:srgbClr val="FFFFFF"/>
                    </a:solidFill>
                    <a:latin typeface="Open Sans"/>
                    <a:ea typeface="Open Sans"/>
                    <a:cs typeface="Open Sans"/>
                    <a:sym typeface="Open Sans"/>
                  </a:rPr>
                  <a:t>Start Chat</a:t>
                </a:r>
                <a:endParaRPr/>
              </a:p>
            </p:txBody>
          </p:sp>
          <p:cxnSp>
            <p:nvCxnSpPr>
              <p:cNvPr id="240" name="Google Shape;240;p5"/>
              <p:cNvCxnSpPr/>
              <p:nvPr/>
            </p:nvCxnSpPr>
            <p:spPr>
              <a:xfrm>
                <a:off x="6328025" y="4686757"/>
                <a:ext cx="1050209" cy="0"/>
              </a:xfrm>
              <a:prstGeom prst="straightConnector1">
                <a:avLst/>
              </a:prstGeom>
              <a:noFill/>
              <a:ln w="9525" cap="flat" cmpd="sng">
                <a:solidFill>
                  <a:srgbClr val="D8D8D8"/>
                </a:solidFill>
                <a:prstDash val="solid"/>
                <a:miter lim="800000"/>
                <a:headEnd type="none" w="sm" len="sm"/>
                <a:tailEnd type="none" w="sm" len="sm"/>
              </a:ln>
            </p:spPr>
          </p:cxnSp>
        </p:grpSp>
      </p:grpSp>
      <p:grpSp>
        <p:nvGrpSpPr>
          <p:cNvPr id="241" name="Google Shape;241;p5"/>
          <p:cNvGrpSpPr/>
          <p:nvPr/>
        </p:nvGrpSpPr>
        <p:grpSpPr>
          <a:xfrm>
            <a:off x="9571330" y="2210322"/>
            <a:ext cx="1616721" cy="3580187"/>
            <a:chOff x="9571330" y="2210322"/>
            <a:chExt cx="1616721" cy="3580187"/>
          </a:xfrm>
        </p:grpSpPr>
        <p:sp>
          <p:nvSpPr>
            <p:cNvPr id="242" name="Google Shape;242;p5"/>
            <p:cNvSpPr txBox="1"/>
            <p:nvPr/>
          </p:nvSpPr>
          <p:spPr>
            <a:xfrm>
              <a:off x="9571330" y="2210322"/>
              <a:ext cx="1616721"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400"/>
                <a:buFont typeface="Poppins"/>
                <a:buNone/>
              </a:pPr>
              <a:r>
                <a:rPr lang="en-US" sz="1400" b="0" i="0" u="none" strike="noStrike" cap="none">
                  <a:solidFill>
                    <a:srgbClr val="262626"/>
                  </a:solidFill>
                  <a:latin typeface="Poppins"/>
                  <a:ea typeface="Poppins"/>
                  <a:cs typeface="Poppins"/>
                  <a:sym typeface="Poppins"/>
                </a:rPr>
                <a:t>Phone</a:t>
              </a:r>
              <a:endParaRPr/>
            </a:p>
          </p:txBody>
        </p:sp>
        <p:pic>
          <p:nvPicPr>
            <p:cNvPr id="243" name="Google Shape;243;p5"/>
            <p:cNvPicPr preferRelativeResize="0"/>
            <p:nvPr/>
          </p:nvPicPr>
          <p:blipFill rotWithShape="1">
            <a:blip r:embed="rId7">
              <a:alphaModFix/>
            </a:blip>
            <a:srcRect/>
            <a:stretch/>
          </p:blipFill>
          <p:spPr>
            <a:xfrm>
              <a:off x="9632864" y="2742245"/>
              <a:ext cx="1493649" cy="3048264"/>
            </a:xfrm>
            <a:prstGeom prst="rect">
              <a:avLst/>
            </a:prstGeom>
            <a:noFill/>
            <a:ln>
              <a:noFill/>
            </a:ln>
          </p:spPr>
        </p:pic>
      </p:grpSp>
      <p:sp>
        <p:nvSpPr>
          <p:cNvPr id="244" name="Google Shape;244;p5"/>
          <p:cNvSpPr txBox="1"/>
          <p:nvPr/>
        </p:nvSpPr>
        <p:spPr>
          <a:xfrm>
            <a:off x="11050687" y="6379690"/>
            <a:ext cx="624840" cy="365125"/>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1400"/>
              <a:buFont typeface="Poppins"/>
              <a:buNone/>
            </a:pPr>
            <a:fld id="{00000000-1234-1234-1234-123412341234}" type="slidenum">
              <a:rPr lang="en-US" sz="1400" b="0" i="0" u="none" strike="noStrike" cap="none">
                <a:solidFill>
                  <a:srgbClr val="FFFFFF"/>
                </a:solidFill>
                <a:latin typeface="Poppins"/>
                <a:ea typeface="Poppins"/>
                <a:cs typeface="Poppins"/>
                <a:sym typeface="Poppins"/>
              </a:rPr>
              <a:t>4</a:t>
            </a:fld>
            <a:endParaRPr sz="1400" b="0" i="0" u="none" strike="noStrike" cap="none">
              <a:solidFill>
                <a:srgbClr val="FFFFFF"/>
              </a:solidFill>
              <a:latin typeface="Poppins"/>
              <a:ea typeface="Poppins"/>
              <a:cs typeface="Poppins"/>
              <a:sym typeface="Poppi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500"/>
                                        <p:tgtEl>
                                          <p:spTgt spid="209"/>
                                        </p:tgtEl>
                                      </p:cBhvr>
                                    </p:animEffect>
                                  </p:childTnLst>
                                </p:cTn>
                              </p:par>
                              <p:par>
                                <p:cTn id="13" presetID="10" presetClass="entr" presetSubtype="0" fill="hold" nodeType="withEffect">
                                  <p:stCondLst>
                                    <p:cond delay="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500"/>
                                        <p:tgtEl>
                                          <p:spTgt spid="217"/>
                                        </p:tgtEl>
                                      </p:cBhvr>
                                    </p:animEffect>
                                  </p:childTnLst>
                                </p:cTn>
                              </p:par>
                              <p:par>
                                <p:cTn id="16" presetID="10" presetClass="entr" presetSubtype="0" fill="hold" nodeType="withEffect">
                                  <p:stCondLst>
                                    <p:cond delay="250"/>
                                  </p:stCondLst>
                                  <p:childTnLst>
                                    <p:set>
                                      <p:cBhvr>
                                        <p:cTn id="17" dur="1" fill="hold">
                                          <p:stCondLst>
                                            <p:cond delay="0"/>
                                          </p:stCondLst>
                                        </p:cTn>
                                        <p:tgtEl>
                                          <p:spTgt spid="219"/>
                                        </p:tgtEl>
                                        <p:attrNameLst>
                                          <p:attrName>style.visibility</p:attrName>
                                        </p:attrNameLst>
                                      </p:cBhvr>
                                      <p:to>
                                        <p:strVal val="visible"/>
                                      </p:to>
                                    </p:set>
                                    <p:animEffect transition="in" filter="fade">
                                      <p:cBhvr>
                                        <p:cTn id="18" dur="500"/>
                                        <p:tgtEl>
                                          <p:spTgt spid="2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2"/>
                                        </p:tgtEl>
                                        <p:attrNameLst>
                                          <p:attrName>style.visibility</p:attrName>
                                        </p:attrNameLst>
                                      </p:cBhvr>
                                      <p:to>
                                        <p:strVal val="visible"/>
                                      </p:to>
                                    </p:set>
                                    <p:animEffect transition="in" filter="fade">
                                      <p:cBhvr>
                                        <p:cTn id="23" dur="500"/>
                                        <p:tgtEl>
                                          <p:spTgt spid="2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9"/>
                                        </p:tgtEl>
                                        <p:attrNameLst>
                                          <p:attrName>style.visibility</p:attrName>
                                        </p:attrNameLst>
                                      </p:cBhvr>
                                      <p:to>
                                        <p:strVal val="visible"/>
                                      </p:to>
                                    </p:set>
                                    <p:animEffect transition="in" filter="fade">
                                      <p:cBhvr>
                                        <p:cTn id="28" dur="500"/>
                                        <p:tgtEl>
                                          <p:spTgt spid="2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500"/>
                                        <p:tgtEl>
                                          <p:spTgt spid="2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8"/>
                                        </p:tgtEl>
                                        <p:attrNameLst>
                                          <p:attrName>style.visibility</p:attrName>
                                        </p:attrNameLst>
                                      </p:cBhvr>
                                      <p:to>
                                        <p:strVal val="visible"/>
                                      </p:to>
                                    </p:set>
                                    <p:animEffect transition="in" filter="fade">
                                      <p:cBhvr>
                                        <p:cTn id="38" dur="500"/>
                                        <p:tgtEl>
                                          <p:spTgt spid="208"/>
                                        </p:tgtEl>
                                      </p:cBhvr>
                                    </p:animEffect>
                                  </p:childTnLst>
                                </p:cTn>
                              </p:par>
                              <p:par>
                                <p:cTn id="39" presetID="10" presetClass="entr" presetSubtype="0" fill="hold" nodeType="withEffect">
                                  <p:stCondLst>
                                    <p:cond delay="0"/>
                                  </p:stCondLst>
                                  <p:childTnLst>
                                    <p:set>
                                      <p:cBhvr>
                                        <p:cTn id="40" dur="1" fill="hold">
                                          <p:stCondLst>
                                            <p:cond delay="0"/>
                                          </p:stCondLst>
                                        </p:cTn>
                                        <p:tgtEl>
                                          <p:spTgt spid="218"/>
                                        </p:tgtEl>
                                        <p:attrNameLst>
                                          <p:attrName>style.visibility</p:attrName>
                                        </p:attrNameLst>
                                      </p:cBhvr>
                                      <p:to>
                                        <p:strVal val="visible"/>
                                      </p:to>
                                    </p:set>
                                    <p:animEffect transition="in" filter="fade">
                                      <p:cBhvr>
                                        <p:cTn id="41" dur="500"/>
                                        <p:tgtEl>
                                          <p:spTgt spid="218"/>
                                        </p:tgtEl>
                                      </p:cBhvr>
                                    </p:animEffect>
                                  </p:childTnLst>
                                </p:cTn>
                              </p:par>
                              <p:par>
                                <p:cTn id="42" presetID="10" presetClass="entr" presetSubtype="0" fill="hold" nodeType="withEffect">
                                  <p:stCondLst>
                                    <p:cond delay="250"/>
                                  </p:stCondLst>
                                  <p:childTnLst>
                                    <p:set>
                                      <p:cBhvr>
                                        <p:cTn id="43" dur="1" fill="hold">
                                          <p:stCondLst>
                                            <p:cond delay="0"/>
                                          </p:stCondLst>
                                        </p:cTn>
                                        <p:tgtEl>
                                          <p:spTgt spid="241"/>
                                        </p:tgtEl>
                                        <p:attrNameLst>
                                          <p:attrName>style.visibility</p:attrName>
                                        </p:attrNameLst>
                                      </p:cBhvr>
                                      <p:to>
                                        <p:strVal val="visible"/>
                                      </p:to>
                                    </p:set>
                                    <p:animEffect transition="in" filter="fade">
                                      <p:cBhvr>
                                        <p:cTn id="44"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6"/>
          <p:cNvSpPr txBox="1">
            <a:spLocks noGrp="1"/>
          </p:cNvSpPr>
          <p:nvPr>
            <p:ph type="body" idx="1"/>
          </p:nvPr>
        </p:nvSpPr>
        <p:spPr>
          <a:xfrm>
            <a:off x="6096000" y="970383"/>
            <a:ext cx="5257800" cy="52065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3B11"/>
              </a:buClr>
              <a:buSzPts val="2800"/>
              <a:buNone/>
            </a:pPr>
            <a:r>
              <a:rPr lang="en-US" sz="2400" b="0">
                <a:latin typeface="Poppins Medium"/>
                <a:ea typeface="Poppins Medium"/>
                <a:cs typeface="Poppins Medium"/>
                <a:sym typeface="Poppins Medium"/>
              </a:rPr>
              <a:t>Cultivating long-term relationships with our customers is key to eHealth’s success.</a:t>
            </a:r>
            <a:endParaRPr sz="2400" b="0">
              <a:latin typeface="Poppins Medium"/>
              <a:ea typeface="Poppins Medium"/>
              <a:cs typeface="Poppins Medium"/>
              <a:sym typeface="Poppins Medium"/>
            </a:endParaRPr>
          </a:p>
          <a:p>
            <a:pPr marL="0" lvl="0" indent="0" algn="l" rtl="0">
              <a:lnSpc>
                <a:spcPct val="90000"/>
              </a:lnSpc>
              <a:spcBef>
                <a:spcPts val="0"/>
              </a:spcBef>
              <a:spcAft>
                <a:spcPts val="0"/>
              </a:spcAft>
              <a:buClr>
                <a:srgbClr val="0E3B11"/>
              </a:buClr>
              <a:buSzPts val="2800"/>
              <a:buNone/>
            </a:pPr>
            <a:endParaRPr sz="2400" b="0">
              <a:latin typeface="Poppins Medium"/>
              <a:ea typeface="Poppins Medium"/>
              <a:cs typeface="Poppins Medium"/>
              <a:sym typeface="Poppins Medium"/>
            </a:endParaRPr>
          </a:p>
          <a:p>
            <a:pPr marL="0" lvl="0" indent="0" algn="l" rtl="0">
              <a:lnSpc>
                <a:spcPct val="90000"/>
              </a:lnSpc>
              <a:spcBef>
                <a:spcPts val="0"/>
              </a:spcBef>
              <a:spcAft>
                <a:spcPts val="0"/>
              </a:spcAft>
              <a:buClr>
                <a:srgbClr val="0E3B11"/>
              </a:buClr>
              <a:buSzPts val="2800"/>
              <a:buNone/>
            </a:pPr>
            <a:r>
              <a:rPr lang="en-US" sz="2400" b="0">
                <a:solidFill>
                  <a:schemeClr val="dk1"/>
                </a:solidFill>
                <a:latin typeface="Poppins Medium"/>
                <a:ea typeface="Poppins Medium"/>
                <a:cs typeface="Poppins Medium"/>
                <a:sym typeface="Poppins Medium"/>
              </a:rPr>
              <a:t>Retention is a constant focus. I</a:t>
            </a:r>
            <a:r>
              <a:rPr lang="en-US" sz="2400" b="0">
                <a:solidFill>
                  <a:schemeClr val="dk1"/>
                </a:solidFill>
                <a:latin typeface="Poppins Medium"/>
                <a:ea typeface="Poppins Medium"/>
                <a:cs typeface="Poppins Medium"/>
                <a:sym typeface="Poppins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 a customer cancels their</a:t>
            </a:r>
            <a:r>
              <a:rPr lang="en-US" sz="2400" b="0">
                <a:solidFill>
                  <a:schemeClr val="dk1"/>
                </a:solidFill>
                <a:highlight>
                  <a:srgbClr val="FFFFFF"/>
                </a:highlight>
                <a:latin typeface="Poppins Medium"/>
                <a:ea typeface="Poppins Medium"/>
                <a:cs typeface="Poppins Medium"/>
                <a:sym typeface="Poppins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plan, or if eHealth does not remain the broker of record, the commission revenue ceases. </a:t>
            </a:r>
            <a:endParaRPr sz="2400" b="0">
              <a:solidFill>
                <a:schemeClr val="dk1"/>
              </a:solidFill>
              <a:highlight>
                <a:srgbClr val="FFFFFF"/>
              </a:highlight>
              <a:latin typeface="Poppins Medium"/>
              <a:ea typeface="Poppins Medium"/>
              <a:cs typeface="Poppins Medium"/>
              <a:sym typeface="Poppins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lvl="0" indent="0" algn="l" rtl="0">
              <a:lnSpc>
                <a:spcPct val="90000"/>
              </a:lnSpc>
              <a:spcBef>
                <a:spcPts val="0"/>
              </a:spcBef>
              <a:spcAft>
                <a:spcPts val="0"/>
              </a:spcAft>
              <a:buClr>
                <a:srgbClr val="0E3B11"/>
              </a:buClr>
              <a:buSzPts val="2800"/>
              <a:buNone/>
            </a:pPr>
            <a:endParaRPr sz="2400" b="0">
              <a:solidFill>
                <a:srgbClr val="444746"/>
              </a:solidFill>
              <a:highlight>
                <a:srgbClr val="FFFFFF"/>
              </a:highlight>
              <a:latin typeface="Poppins Medium"/>
              <a:ea typeface="Poppins Medium"/>
              <a:cs typeface="Poppins Medium"/>
              <a:sym typeface="Poppins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0" lvl="0" indent="0" algn="l" rtl="0">
              <a:lnSpc>
                <a:spcPct val="90000"/>
              </a:lnSpc>
              <a:spcBef>
                <a:spcPts val="0"/>
              </a:spcBef>
              <a:spcAft>
                <a:spcPts val="0"/>
              </a:spcAft>
              <a:buClr>
                <a:srgbClr val="0E3B11"/>
              </a:buClr>
              <a:buSzPts val="2800"/>
              <a:buNone/>
            </a:pPr>
            <a:r>
              <a:rPr lang="en-US" sz="2400" i="1">
                <a:solidFill>
                  <a:srgbClr val="73B81D"/>
                </a:solidFill>
                <a:highlight>
                  <a:srgbClr val="FFFFFF"/>
                </a:highlight>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Finding the right plan for each and every customer is essential.</a:t>
            </a:r>
            <a:endParaRPr sz="2400" i="1">
              <a:solidFill>
                <a:srgbClr val="73B81D"/>
              </a:solidFill>
              <a:latin typeface="Poppins"/>
              <a:ea typeface="Poppins"/>
              <a:cs typeface="Poppins"/>
              <a:sym typeface="Poppins"/>
            </a:endParaRPr>
          </a:p>
        </p:txBody>
      </p:sp>
      <p:sp>
        <p:nvSpPr>
          <p:cNvPr id="250" name="Google Shape;250;p6"/>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7"/>
          <p:cNvSpPr txBox="1">
            <a:spLocks noGrp="1"/>
          </p:cNvSpPr>
          <p:nvPr>
            <p:ph type="title"/>
          </p:nvPr>
        </p:nvSpPr>
        <p:spPr>
          <a:xfrm>
            <a:off x="838200" y="365126"/>
            <a:ext cx="10515600" cy="3159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B6E1D"/>
              </a:buClr>
              <a:buSzPts val="1200"/>
              <a:buFont typeface="Poppins"/>
              <a:buNone/>
            </a:pPr>
            <a:r>
              <a:rPr lang="en-US" sz="2000"/>
              <a:t>Marketing Relationships</a:t>
            </a:r>
            <a:endParaRPr sz="2000"/>
          </a:p>
        </p:txBody>
      </p:sp>
      <p:sp>
        <p:nvSpPr>
          <p:cNvPr id="256" name="Google Shape;256;p7"/>
          <p:cNvSpPr txBox="1">
            <a:spLocks noGrp="1"/>
          </p:cNvSpPr>
          <p:nvPr>
            <p:ph type="body" idx="1"/>
          </p:nvPr>
        </p:nvSpPr>
        <p:spPr>
          <a:xfrm>
            <a:off x="840059" y="880752"/>
            <a:ext cx="10515600" cy="689595"/>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3B11"/>
              </a:buClr>
              <a:buSzPct val="100000"/>
              <a:buNone/>
            </a:pPr>
            <a:r>
              <a:rPr lang="en-US"/>
              <a:t>Relationships with Lead Generation Partners</a:t>
            </a:r>
            <a:endParaRPr/>
          </a:p>
        </p:txBody>
      </p:sp>
      <p:sp>
        <p:nvSpPr>
          <p:cNvPr id="257" name="Google Shape;257;p7"/>
          <p:cNvSpPr txBox="1">
            <a:spLocks noGrp="1"/>
          </p:cNvSpPr>
          <p:nvPr>
            <p:ph type="body" idx="2"/>
          </p:nvPr>
        </p:nvSpPr>
        <p:spPr>
          <a:xfrm>
            <a:off x="838200" y="1570347"/>
            <a:ext cx="10515600" cy="460650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400">
              <a:latin typeface="Poppins Medium"/>
              <a:ea typeface="Poppins Medium"/>
              <a:cs typeface="Poppins Medium"/>
              <a:sym typeface="Poppins Medium"/>
            </a:endParaRPr>
          </a:p>
          <a:p>
            <a:pPr marL="0" lvl="0" indent="0" algn="l" rtl="0">
              <a:lnSpc>
                <a:spcPct val="90000"/>
              </a:lnSpc>
              <a:spcBef>
                <a:spcPts val="0"/>
              </a:spcBef>
              <a:spcAft>
                <a:spcPts val="0"/>
              </a:spcAft>
              <a:buNone/>
            </a:pPr>
            <a:r>
              <a:rPr lang="en-US" sz="2400">
                <a:latin typeface="Poppins Medium"/>
                <a:ea typeface="Poppins Medium"/>
                <a:cs typeface="Poppins Medium"/>
                <a:sym typeface="Poppins Medium"/>
              </a:rPr>
              <a:t>Marketing relationships with lead generators may include:</a:t>
            </a:r>
            <a:endParaRPr sz="2400">
              <a:latin typeface="Poppins Medium"/>
              <a:ea typeface="Poppins Medium"/>
              <a:cs typeface="Poppins Medium"/>
              <a:sym typeface="Poppins Medium"/>
            </a:endParaRPr>
          </a:p>
          <a:p>
            <a:pPr marL="0" lvl="0" indent="0" algn="l" rtl="0">
              <a:lnSpc>
                <a:spcPct val="90000"/>
              </a:lnSpc>
              <a:spcBef>
                <a:spcPts val="0"/>
              </a:spcBef>
              <a:spcAft>
                <a:spcPts val="0"/>
              </a:spcAft>
              <a:buNone/>
            </a:pPr>
            <a:endParaRPr sz="2400">
              <a:latin typeface="Poppins Medium"/>
              <a:ea typeface="Poppins Medium"/>
              <a:cs typeface="Poppins Medium"/>
              <a:sym typeface="Poppins Medium"/>
            </a:endParaRPr>
          </a:p>
          <a:p>
            <a:pPr marL="685800" lvl="1" indent="-266700" algn="l" rtl="0">
              <a:lnSpc>
                <a:spcPct val="90000"/>
              </a:lnSpc>
              <a:spcBef>
                <a:spcPts val="0"/>
              </a:spcBef>
              <a:spcAft>
                <a:spcPts val="0"/>
              </a:spcAft>
              <a:buClr>
                <a:srgbClr val="0E3B11"/>
              </a:buClr>
              <a:buSzPts val="2400"/>
              <a:buFont typeface="Arial"/>
              <a:buChar char="•"/>
            </a:pPr>
            <a:r>
              <a:rPr lang="en-US">
                <a:latin typeface="Poppins Medium"/>
                <a:ea typeface="Poppins Medium"/>
                <a:cs typeface="Poppins Medium"/>
                <a:sym typeface="Poppins Medium"/>
              </a:rPr>
              <a:t>Affiliate organizations</a:t>
            </a:r>
            <a:endParaRPr>
              <a:latin typeface="Poppins Medium"/>
              <a:ea typeface="Poppins Medium"/>
              <a:cs typeface="Poppins Medium"/>
              <a:sym typeface="Poppins Medium"/>
            </a:endParaRPr>
          </a:p>
          <a:p>
            <a:pPr marL="685800" lvl="1" indent="-266700" algn="l" rtl="0">
              <a:lnSpc>
                <a:spcPct val="90000"/>
              </a:lnSpc>
              <a:spcBef>
                <a:spcPts val="0"/>
              </a:spcBef>
              <a:spcAft>
                <a:spcPts val="0"/>
              </a:spcAft>
              <a:buClr>
                <a:srgbClr val="0E3B11"/>
              </a:buClr>
              <a:buSzPts val="2400"/>
              <a:buFont typeface="Arial"/>
              <a:buChar char="•"/>
            </a:pPr>
            <a:r>
              <a:rPr lang="en-US">
                <a:latin typeface="Poppins Medium"/>
                <a:ea typeface="Poppins Medium"/>
                <a:cs typeface="Poppins Medium"/>
                <a:sym typeface="Poppins Medium"/>
              </a:rPr>
              <a:t>Online advertisers</a:t>
            </a:r>
            <a:endParaRPr>
              <a:latin typeface="Poppins Medium"/>
              <a:ea typeface="Poppins Medium"/>
              <a:cs typeface="Poppins Medium"/>
              <a:sym typeface="Poppins Medium"/>
            </a:endParaRPr>
          </a:p>
          <a:p>
            <a:pPr marL="685800" lvl="1" indent="-266700" algn="l" rtl="0">
              <a:lnSpc>
                <a:spcPct val="90000"/>
              </a:lnSpc>
              <a:spcBef>
                <a:spcPts val="0"/>
              </a:spcBef>
              <a:spcAft>
                <a:spcPts val="0"/>
              </a:spcAft>
              <a:buClr>
                <a:srgbClr val="0E3B11"/>
              </a:buClr>
              <a:buSzPts val="2400"/>
              <a:buFont typeface="Arial"/>
              <a:buChar char="•"/>
            </a:pPr>
            <a:r>
              <a:rPr lang="en-US">
                <a:latin typeface="Poppins Medium"/>
                <a:ea typeface="Poppins Medium"/>
                <a:cs typeface="Poppins Medium"/>
                <a:sym typeface="Poppins Medium"/>
              </a:rPr>
              <a:t>Content providers </a:t>
            </a:r>
            <a:endParaRPr>
              <a:latin typeface="Poppins Medium"/>
              <a:ea typeface="Poppins Medium"/>
              <a:cs typeface="Poppins Medium"/>
              <a:sym typeface="Poppins Medium"/>
            </a:endParaRPr>
          </a:p>
          <a:p>
            <a:pPr marL="685800" lvl="1" indent="-266700" algn="l" rtl="0">
              <a:lnSpc>
                <a:spcPct val="90000"/>
              </a:lnSpc>
              <a:spcBef>
                <a:spcPts val="0"/>
              </a:spcBef>
              <a:spcAft>
                <a:spcPts val="0"/>
              </a:spcAft>
              <a:buClr>
                <a:srgbClr val="0E3B11"/>
              </a:buClr>
              <a:buSzPts val="2400"/>
              <a:buFont typeface="Arial"/>
              <a:buChar char="•"/>
            </a:pPr>
            <a:r>
              <a:rPr lang="en-US">
                <a:latin typeface="Poppins Medium"/>
                <a:ea typeface="Poppins Medium"/>
                <a:cs typeface="Poppins Medium"/>
                <a:sym typeface="Poppins Medium"/>
              </a:rPr>
              <a:t>Other marketing vendors </a:t>
            </a:r>
            <a:endParaRPr>
              <a:latin typeface="Poppins Medium"/>
              <a:ea typeface="Poppins Medium"/>
              <a:cs typeface="Poppins Medium"/>
              <a:sym typeface="Poppins Medium"/>
            </a:endParaRPr>
          </a:p>
          <a:p>
            <a:pPr marL="457200" lvl="0" indent="0" algn="l" rtl="0">
              <a:lnSpc>
                <a:spcPct val="90000"/>
              </a:lnSpc>
              <a:spcBef>
                <a:spcPts val="0"/>
              </a:spcBef>
              <a:spcAft>
                <a:spcPts val="0"/>
              </a:spcAft>
              <a:buNone/>
            </a:pPr>
            <a:endParaRPr sz="2400">
              <a:latin typeface="Poppins Medium"/>
              <a:ea typeface="Poppins Medium"/>
              <a:cs typeface="Poppins Medium"/>
              <a:sym typeface="Poppins Medium"/>
            </a:endParaRPr>
          </a:p>
          <a:p>
            <a:pPr marL="0" lvl="0" indent="0" algn="l" rtl="0">
              <a:lnSpc>
                <a:spcPct val="90000"/>
              </a:lnSpc>
              <a:spcBef>
                <a:spcPts val="1000"/>
              </a:spcBef>
              <a:spcAft>
                <a:spcPts val="0"/>
              </a:spcAft>
              <a:buNone/>
            </a:pPr>
            <a:r>
              <a:rPr lang="en-US" sz="2400">
                <a:latin typeface="Poppins Medium"/>
                <a:ea typeface="Poppins Medium"/>
                <a:cs typeface="Poppins Medium"/>
                <a:sym typeface="Poppins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eHealth generally compensates lead generators for their referrals of potential customers.</a:t>
            </a:r>
            <a:endParaRPr sz="2400"/>
          </a:p>
        </p:txBody>
      </p:sp>
      <p:sp>
        <p:nvSpPr>
          <p:cNvPr id="258" name="Google Shape;258;p7"/>
          <p:cNvSpPr txBox="1">
            <a:spLocks noGrp="1"/>
          </p:cNvSpPr>
          <p:nvPr>
            <p:ph type="sldNum" idx="12"/>
          </p:nvPr>
        </p:nvSpPr>
        <p:spPr>
          <a:xfrm>
            <a:off x="10728960" y="6460850"/>
            <a:ext cx="6248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3808864580_0_16"/>
          <p:cNvSpPr txBox="1">
            <a:spLocks noGrp="1"/>
          </p:cNvSpPr>
          <p:nvPr>
            <p:ph type="title"/>
          </p:nvPr>
        </p:nvSpPr>
        <p:spPr>
          <a:xfrm>
            <a:off x="838200" y="365126"/>
            <a:ext cx="10515600" cy="31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000"/>
              <a:t>Marketing Relationships</a:t>
            </a:r>
            <a:endParaRPr sz="2000"/>
          </a:p>
        </p:txBody>
      </p:sp>
      <p:sp>
        <p:nvSpPr>
          <p:cNvPr id="265" name="Google Shape;265;g23808864580_0_16"/>
          <p:cNvSpPr txBox="1">
            <a:spLocks noGrp="1"/>
          </p:cNvSpPr>
          <p:nvPr>
            <p:ph type="body" idx="2"/>
          </p:nvPr>
        </p:nvSpPr>
        <p:spPr>
          <a:xfrm>
            <a:off x="838200" y="1570347"/>
            <a:ext cx="10515600" cy="46065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Marketing partners, which include lead generation services, are a significant bridge for brokers and carriers to reach potential customers. </a:t>
            </a:r>
            <a:endParaRPr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457200" lvl="0" indent="-381000" algn="l" rtl="0">
              <a:lnSpc>
                <a:spcPct val="100000"/>
              </a:lnSpc>
              <a:spcBef>
                <a:spcPts val="1000"/>
              </a:spcBef>
              <a:spcAft>
                <a:spcPts val="0"/>
              </a:spcAft>
              <a:buSzPts val="2400"/>
              <a:buChar char="●"/>
            </a:pPr>
            <a:r>
              <a:rPr lang="en-US" sz="2400"/>
              <a:t>More effective in reaching potential customers who sign up to receive the partner’s marketing materials</a:t>
            </a:r>
            <a:endParaRPr sz="2400"/>
          </a:p>
          <a:p>
            <a:pPr marL="457200" lvl="0" indent="0" algn="l" rtl="0">
              <a:lnSpc>
                <a:spcPct val="100000"/>
              </a:lnSpc>
              <a:spcBef>
                <a:spcPts val="1000"/>
              </a:spcBef>
              <a:spcAft>
                <a:spcPts val="0"/>
              </a:spcAft>
              <a:buNone/>
            </a:pPr>
            <a:endParaRPr sz="2400"/>
          </a:p>
          <a:p>
            <a:pPr marL="457200" lvl="0" indent="-381000" algn="l" rtl="0">
              <a:lnSpc>
                <a:spcPct val="100000"/>
              </a:lnSpc>
              <a:spcBef>
                <a:spcPts val="0"/>
              </a:spcBef>
              <a:spcAft>
                <a:spcPts val="0"/>
              </a:spcAft>
              <a:buSzPts val="2400"/>
              <a:buChar char="●"/>
            </a:pPr>
            <a:r>
              <a:rPr lang="en-US" sz="2400"/>
              <a:t>H</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ave invested in various ways of reaching customer segments</a:t>
            </a:r>
            <a:r>
              <a:rPr lang="en-US" sz="2400"/>
              <a:t>, based on potential interests:</a:t>
            </a:r>
            <a:endParaRPr sz="2400"/>
          </a:p>
          <a:p>
            <a:pPr marL="457200" lvl="0" indent="0" algn="l" rtl="0">
              <a:lnSpc>
                <a:spcPct val="100000"/>
              </a:lnSpc>
              <a:spcBef>
                <a:spcPts val="0"/>
              </a:spcBef>
              <a:spcAft>
                <a:spcPts val="0"/>
              </a:spcAft>
              <a:buNone/>
            </a:pPr>
            <a:endParaRPr sz="2400"/>
          </a:p>
          <a:p>
            <a:pPr marL="914400" lvl="1" indent="-381000" algn="l" rtl="0">
              <a:lnSpc>
                <a:spcPct val="100000"/>
              </a:lnSpc>
              <a:spcBef>
                <a:spcPts val="500"/>
              </a:spcBef>
              <a:spcAft>
                <a:spcPts val="0"/>
              </a:spcAft>
              <a:buSzPts val="2400"/>
              <a:buChar char="○"/>
            </a:pPr>
            <a:r>
              <a:rPr lang="en-US"/>
              <a:t>Suitability of product type</a:t>
            </a:r>
            <a:endParaRPr/>
          </a:p>
          <a:p>
            <a:pPr marL="914400" lvl="1" indent="-381000" algn="l" rtl="0">
              <a:lnSpc>
                <a:spcPct val="100000"/>
              </a:lnSpc>
              <a:spcBef>
                <a:spcPts val="0"/>
              </a:spcBef>
              <a:spcAft>
                <a:spcPts val="0"/>
              </a:spcAft>
              <a:buSzPts val="2400"/>
              <a:buChar char="○"/>
            </a:pPr>
            <a:r>
              <a:rPr lang="en-US"/>
              <a:t>Qualifying plan type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914400" lvl="0" indent="0" algn="l" rtl="0">
              <a:lnSpc>
                <a:spcPct val="100000"/>
              </a:lnSpc>
              <a:spcBef>
                <a:spcPts val="1000"/>
              </a:spcBef>
              <a:spcAft>
                <a:spcPts val="0"/>
              </a:spcAft>
              <a:buNone/>
            </a:pPr>
            <a:endParaRPr sz="2400"/>
          </a:p>
        </p:txBody>
      </p:sp>
      <p:sp>
        <p:nvSpPr>
          <p:cNvPr id="266" name="Google Shape;266;g23808864580_0_16"/>
          <p:cNvSpPr txBox="1">
            <a:spLocks noGrp="1"/>
          </p:cNvSpPr>
          <p:nvPr>
            <p:ph type="sldNum" idx="12"/>
          </p:nvPr>
        </p:nvSpPr>
        <p:spPr>
          <a:xfrm>
            <a:off x="10728960" y="6460850"/>
            <a:ext cx="62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267" name="Google Shape;267;g23808864580_0_16"/>
          <p:cNvSpPr txBox="1">
            <a:spLocks noGrp="1"/>
          </p:cNvSpPr>
          <p:nvPr>
            <p:ph type="body" idx="1"/>
          </p:nvPr>
        </p:nvSpPr>
        <p:spPr>
          <a:xfrm>
            <a:off x="840059" y="880752"/>
            <a:ext cx="10515600" cy="6897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3B11"/>
              </a:buClr>
              <a:buSzPts val="3600"/>
              <a:buNone/>
            </a:pPr>
            <a:r>
              <a:rPr lang="en-US"/>
              <a:t>Lead Generation Partner Services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3808864580_0_0"/>
          <p:cNvSpPr txBox="1">
            <a:spLocks noGrp="1"/>
          </p:cNvSpPr>
          <p:nvPr>
            <p:ph type="title"/>
          </p:nvPr>
        </p:nvSpPr>
        <p:spPr>
          <a:xfrm>
            <a:off x="838200" y="365126"/>
            <a:ext cx="10515600" cy="315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2000"/>
              <a:t>Valued Marketing Relationships</a:t>
            </a:r>
            <a:endParaRPr/>
          </a:p>
        </p:txBody>
      </p:sp>
      <p:sp>
        <p:nvSpPr>
          <p:cNvPr id="274" name="Google Shape;274;g23808864580_0_0"/>
          <p:cNvSpPr txBox="1">
            <a:spLocks noGrp="1"/>
          </p:cNvSpPr>
          <p:nvPr>
            <p:ph type="body" idx="1"/>
          </p:nvPr>
        </p:nvSpPr>
        <p:spPr>
          <a:xfrm>
            <a:off x="838209" y="880652"/>
            <a:ext cx="10515600" cy="689700"/>
          </a:xfrm>
          <a:prstGeom prst="rect">
            <a:avLst/>
          </a:prstGeom>
        </p:spPr>
        <p:txBody>
          <a:bodyPr spcFirstLastPara="1" wrap="square" lIns="91425" tIns="45700" rIns="91425" bIns="45700" anchor="ctr" anchorCtr="0">
            <a:normAutofit lnSpcReduction="10000"/>
          </a:bodyPr>
          <a:lstStyle/>
          <a:p>
            <a:pPr marL="0" lvl="0" indent="0" algn="l" rtl="0">
              <a:spcBef>
                <a:spcPts val="1000"/>
              </a:spcBef>
              <a:spcAft>
                <a:spcPts val="0"/>
              </a:spcAft>
              <a:buNone/>
            </a:pPr>
            <a:r>
              <a:rPr lang="en-US"/>
              <a:t>Marketing Partners</a:t>
            </a:r>
            <a:endParaRPr/>
          </a:p>
        </p:txBody>
      </p:sp>
      <p:sp>
        <p:nvSpPr>
          <p:cNvPr id="275" name="Google Shape;275;g23808864580_0_0"/>
          <p:cNvSpPr txBox="1">
            <a:spLocks noGrp="1"/>
          </p:cNvSpPr>
          <p:nvPr>
            <p:ph type="body" idx="2"/>
          </p:nvPr>
        </p:nvSpPr>
        <p:spPr>
          <a:xfrm>
            <a:off x="838200" y="1849675"/>
            <a:ext cx="10515600" cy="3442500"/>
          </a:xfrm>
          <a:prstGeom prst="rect">
            <a:avLst/>
          </a:prstGeom>
        </p:spPr>
        <p:txBody>
          <a:bodyPr spcFirstLastPara="1" wrap="square" lIns="91425" tIns="45700" rIns="91425" bIns="45700" anchor="t" anchorCtr="0">
            <a:normAutofit fontScale="92500"/>
          </a:bodyPr>
          <a:lstStyle/>
          <a:p>
            <a:pPr marL="0" lvl="0" indent="0" algn="l" rtl="0">
              <a:lnSpc>
                <a:spcPct val="100000"/>
              </a:lnSpc>
              <a:spcBef>
                <a:spcPts val="1000"/>
              </a:spcBef>
              <a:spcAft>
                <a:spcPts val="0"/>
              </a:spcAft>
              <a:buSzPts val="1018"/>
              <a:buNone/>
            </a:pPr>
            <a:r>
              <a:rPr lang="en-US" sz="2000">
                <a:latin typeface="Poppins Medium"/>
                <a:ea typeface="Poppins Medium"/>
                <a:cs typeface="Poppins Medium"/>
                <a:sym typeface="Poppins Medium"/>
              </a:rPr>
              <a:t>The </a:t>
            </a:r>
            <a:r>
              <a:rPr lang="en-US" sz="2000" b="1">
                <a:solidFill>
                  <a:schemeClr val="accent1"/>
                </a:solidFill>
              </a:rPr>
              <a:t>success</a:t>
            </a:r>
            <a:r>
              <a:rPr lang="en-US" sz="2000">
                <a:latin typeface="Poppins Medium"/>
                <a:ea typeface="Poppins Medium"/>
                <a:cs typeface="Poppins Medium"/>
                <a:sym typeface="Poppins Medium"/>
              </a:rPr>
              <a:t> of the marketing partner relationship is dependent upon: </a:t>
            </a:r>
            <a:endParaRPr sz="2000"/>
          </a:p>
          <a:p>
            <a:pPr marL="457200" lvl="0" indent="-355600" algn="l" rtl="0">
              <a:lnSpc>
                <a:spcPct val="100000"/>
              </a:lnSpc>
              <a:spcBef>
                <a:spcPts val="1000"/>
              </a:spcBef>
              <a:spcAft>
                <a:spcPts val="0"/>
              </a:spcAft>
              <a:buSzPts val="2000"/>
              <a:buFont typeface="Poppins Medium"/>
              <a:buChar char="●"/>
            </a:pPr>
            <a:r>
              <a:rPr lang="en-US" sz="2000">
                <a:latin typeface="Poppins Medium"/>
                <a:ea typeface="Poppins Medium"/>
                <a:cs typeface="Poppins Medium"/>
                <a:sym typeface="Poppins Medium"/>
              </a:rPr>
              <a:t>Compliance of the marketing partner with applicable laws, regulations and guidelines</a:t>
            </a:r>
            <a:endParaRPr sz="2000"/>
          </a:p>
          <a:p>
            <a:pPr marL="457200" lvl="0" indent="-355600" algn="l" rtl="0">
              <a:lnSpc>
                <a:spcPct val="100000"/>
              </a:lnSpc>
              <a:spcBef>
                <a:spcPts val="0"/>
              </a:spcBef>
              <a:spcAft>
                <a:spcPts val="0"/>
              </a:spcAft>
              <a:buSzPts val="2000"/>
              <a:buFont typeface="Poppins Medium"/>
              <a:buChar char="●"/>
            </a:pPr>
            <a:r>
              <a:rPr lang="en-US" sz="2000">
                <a:latin typeface="Poppins Medium"/>
                <a:ea typeface="Poppins Medium"/>
                <a:cs typeface="Poppins Medium"/>
                <a:sym typeface="Poppins Medium"/>
              </a:rPr>
              <a:t>Reputation and growth of the partner</a:t>
            </a:r>
            <a:endParaRPr sz="2000"/>
          </a:p>
          <a:p>
            <a:pPr marL="457200" lvl="0" indent="-355600" algn="l" rtl="0">
              <a:lnSpc>
                <a:spcPct val="100000"/>
              </a:lnSpc>
              <a:spcBef>
                <a:spcPts val="0"/>
              </a:spcBef>
              <a:spcAft>
                <a:spcPts val="0"/>
              </a:spcAft>
              <a:buSzPts val="2000"/>
              <a:buFont typeface="Poppins Medium"/>
              <a:buChar char="●"/>
            </a:pPr>
            <a:r>
              <a:rPr lang="en-US" sz="2000">
                <a:latin typeface="Poppins Medium"/>
                <a:ea typeface="Poppins Medium"/>
                <a:cs typeface="Poppins Medium"/>
                <a:sym typeface="Poppins Medium"/>
              </a:rPr>
              <a:t>Continued positive market presence</a:t>
            </a:r>
            <a:endParaRPr sz="2000"/>
          </a:p>
          <a:p>
            <a:pPr marL="457200" lvl="0" indent="-355600" algn="l" rtl="0">
              <a:lnSpc>
                <a:spcPct val="100000"/>
              </a:lnSpc>
              <a:spcBef>
                <a:spcPts val="0"/>
              </a:spcBef>
              <a:spcAft>
                <a:spcPts val="0"/>
              </a:spcAft>
              <a:buSzPts val="2000"/>
              <a:buFont typeface="Poppins Medium"/>
              <a:buChar char="●"/>
            </a:pPr>
            <a:r>
              <a:rPr lang="en-US" sz="2000">
                <a:latin typeface="Poppins Medium"/>
                <a:ea typeface="Poppins Medium"/>
                <a:cs typeface="Poppins Medium"/>
                <a:sym typeface="Poppins Medium"/>
              </a:rPr>
              <a:t>Ability to manage the partner</a:t>
            </a:r>
            <a:endParaRPr sz="2000">
              <a:latin typeface="Poppins Medium"/>
              <a:ea typeface="Poppins Medium"/>
              <a:cs typeface="Poppins Medium"/>
              <a:sym typeface="Poppins Medium"/>
            </a:endParaRPr>
          </a:p>
          <a:p>
            <a:pPr marL="0" lvl="0" indent="0" algn="l" rtl="0">
              <a:lnSpc>
                <a:spcPct val="80000"/>
              </a:lnSpc>
              <a:spcBef>
                <a:spcPts val="1000"/>
              </a:spcBef>
              <a:spcAft>
                <a:spcPts val="0"/>
              </a:spcAft>
              <a:buSzPts val="1018"/>
              <a:buNone/>
            </a:pPr>
            <a:endParaRPr sz="2000">
              <a:latin typeface="Poppins Medium"/>
              <a:ea typeface="Poppins Medium"/>
              <a:cs typeface="Poppins Medium"/>
              <a:sym typeface="Poppins Medium"/>
            </a:endParaRPr>
          </a:p>
          <a:p>
            <a:pPr marL="0" lvl="0" indent="0" algn="l" rtl="0">
              <a:lnSpc>
                <a:spcPct val="100000"/>
              </a:lnSpc>
              <a:spcBef>
                <a:spcPts val="1000"/>
              </a:spcBef>
              <a:spcAft>
                <a:spcPts val="0"/>
              </a:spcAft>
              <a:buSzPts val="1018"/>
              <a:buNone/>
            </a:pPr>
            <a:r>
              <a:rPr lang="en-US" sz="2000">
                <a:latin typeface="Poppins Medium"/>
                <a:ea typeface="Poppins Medium"/>
                <a:cs typeface="Poppins Medium"/>
                <a:sym typeface="Poppins Medium"/>
              </a:rPr>
              <a:t>In recent years, the industry has experienced:</a:t>
            </a:r>
            <a:endParaRPr sz="2000">
              <a:latin typeface="Poppins Medium"/>
              <a:ea typeface="Poppins Medium"/>
              <a:cs typeface="Poppins Medium"/>
              <a:sym typeface="Poppins Medium"/>
            </a:endParaRPr>
          </a:p>
          <a:p>
            <a:pPr marL="457200" lvl="0" indent="-355600" algn="l" rtl="0">
              <a:lnSpc>
                <a:spcPct val="100000"/>
              </a:lnSpc>
              <a:spcBef>
                <a:spcPts val="1000"/>
              </a:spcBef>
              <a:spcAft>
                <a:spcPts val="0"/>
              </a:spcAft>
              <a:buSzPts val="2000"/>
              <a:buFont typeface="Poppins Medium"/>
              <a:buChar char="●"/>
            </a:pPr>
            <a:r>
              <a:rPr lang="en-US" sz="2000">
                <a:latin typeface="Poppins Medium"/>
                <a:ea typeface="Poppins Medium"/>
                <a:cs typeface="Poppins Medium"/>
                <a:sym typeface="Poppins Medium"/>
              </a:rPr>
              <a:t>Some partners may be deceptive to consumers in their marketing message</a:t>
            </a:r>
            <a:endParaRPr sz="2000">
              <a:latin typeface="Poppins Medium"/>
              <a:ea typeface="Poppins Medium"/>
              <a:cs typeface="Poppins Medium"/>
              <a:sym typeface="Poppins Medium"/>
            </a:endParaRPr>
          </a:p>
          <a:p>
            <a:pPr marL="457200" lvl="0" indent="-355600" algn="l" rtl="0">
              <a:lnSpc>
                <a:spcPct val="100000"/>
              </a:lnSpc>
              <a:spcBef>
                <a:spcPts val="0"/>
              </a:spcBef>
              <a:spcAft>
                <a:spcPts val="0"/>
              </a:spcAft>
              <a:buSzPts val="2000"/>
              <a:buFont typeface="Poppins Medium"/>
              <a:buChar char="●"/>
            </a:pPr>
            <a:r>
              <a:rPr lang="en-US" sz="2000">
                <a:latin typeface="Poppins Medium"/>
                <a:ea typeface="Poppins Medium"/>
                <a:cs typeface="Poppins Medium"/>
                <a:sym typeface="Poppins Medium"/>
              </a:rPr>
              <a:t>Some partners may be deceptive to brokers and carriers about the sources of their referrals</a:t>
            </a:r>
            <a:endParaRPr sz="2000"/>
          </a:p>
        </p:txBody>
      </p:sp>
      <p:sp>
        <p:nvSpPr>
          <p:cNvPr id="276" name="Google Shape;276;g23808864580_0_0"/>
          <p:cNvSpPr txBox="1">
            <a:spLocks noGrp="1"/>
          </p:cNvSpPr>
          <p:nvPr>
            <p:ph type="sldNum" idx="12"/>
          </p:nvPr>
        </p:nvSpPr>
        <p:spPr>
          <a:xfrm>
            <a:off x="10728960" y="6460850"/>
            <a:ext cx="62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277" name="Google Shape;277;g23808864580_0_0"/>
          <p:cNvSpPr txBox="1"/>
          <p:nvPr/>
        </p:nvSpPr>
        <p:spPr>
          <a:xfrm>
            <a:off x="6469150" y="5912375"/>
            <a:ext cx="509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SemiBold"/>
              <a:ea typeface="Poppins SemiBold"/>
              <a:cs typeface="Poppins SemiBold"/>
              <a:sym typeface="Poppins SemiBold"/>
            </a:endParaRPr>
          </a:p>
        </p:txBody>
      </p:sp>
      <p:sp>
        <p:nvSpPr>
          <p:cNvPr id="278" name="Google Shape;278;g23808864580_0_0"/>
          <p:cNvSpPr txBox="1"/>
          <p:nvPr/>
        </p:nvSpPr>
        <p:spPr>
          <a:xfrm>
            <a:off x="1977600" y="5292175"/>
            <a:ext cx="8236800" cy="923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80000"/>
              </a:lnSpc>
              <a:spcBef>
                <a:spcPts val="1000"/>
              </a:spcBef>
              <a:spcAft>
                <a:spcPts val="0"/>
              </a:spcAft>
              <a:buNone/>
            </a:pPr>
            <a:r>
              <a:rPr lang="en-US" sz="2000" i="1">
                <a:solidFill>
                  <a:srgbClr val="0E3B11"/>
                </a:solidFill>
                <a:latin typeface="Poppins Medium"/>
                <a:ea typeface="Poppins Medium"/>
                <a:cs typeface="Poppins Medium"/>
                <a:sym typeface="Poppins Medium"/>
              </a:rPr>
              <a:t>W</a:t>
            </a:r>
            <a:r>
              <a:rPr lang="en-US" sz="2000" i="1">
                <a:solidFill>
                  <a:srgbClr val="0E3B11"/>
                </a:solidFill>
                <a:latin typeface="Poppins Medium"/>
                <a:ea typeface="Poppins Medium"/>
                <a:cs typeface="Poppins Medium"/>
                <a:sym typeface="Poppins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hen marketing partners fail to adhere to eHealth standards, </a:t>
            </a:r>
            <a:r>
              <a:rPr lang="en-US" sz="2000" b="1" i="1">
                <a:solidFill>
                  <a:schemeClr val="accent1"/>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they are subject to corrective action, up to and including termination of the relationship.</a:t>
            </a:r>
            <a:endParaRPr b="1">
              <a:solidFill>
                <a:schemeClr val="accent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5e142af0eb_0_6"/>
          <p:cNvSpPr txBox="1">
            <a:spLocks noGrp="1"/>
          </p:cNvSpPr>
          <p:nvPr>
            <p:ph type="title"/>
          </p:nvPr>
        </p:nvSpPr>
        <p:spPr>
          <a:xfrm>
            <a:off x="838200" y="365126"/>
            <a:ext cx="10515600" cy="315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55000"/>
              <a:buFont typeface="Arial"/>
              <a:buNone/>
            </a:pPr>
            <a:r>
              <a:rPr lang="en-US" sz="2000"/>
              <a:t>Valued Marketing Partners</a:t>
            </a:r>
            <a:endParaRPr/>
          </a:p>
        </p:txBody>
      </p:sp>
      <p:sp>
        <p:nvSpPr>
          <p:cNvPr id="285" name="Google Shape;285;g25e142af0eb_0_6"/>
          <p:cNvSpPr txBox="1">
            <a:spLocks noGrp="1"/>
          </p:cNvSpPr>
          <p:nvPr>
            <p:ph type="body" idx="1"/>
          </p:nvPr>
        </p:nvSpPr>
        <p:spPr>
          <a:xfrm>
            <a:off x="838200" y="835055"/>
            <a:ext cx="5181600" cy="51879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r>
              <a:rPr lang="en-US" sz="2000">
                <a:solidFill>
                  <a:schemeClr val="accent1"/>
                </a:solidFill>
                <a:latin typeface="Poppins"/>
                <a:ea typeface="Poppins"/>
                <a:cs typeface="Poppins"/>
                <a:sym typeface="Poppins"/>
              </a:rPr>
              <a:t>Characteristics of good marketing partners (including lead generators):</a:t>
            </a:r>
            <a:endParaRPr sz="2000">
              <a:solidFill>
                <a:schemeClr val="accent1"/>
              </a:solidFill>
              <a:latin typeface="Poppins"/>
              <a:ea typeface="Poppins"/>
              <a:cs typeface="Poppins"/>
              <a:sym typeface="Poppins"/>
            </a:endParaRPr>
          </a:p>
          <a:p>
            <a:pPr marL="0" lvl="0" indent="0" algn="l" rtl="0">
              <a:spcBef>
                <a:spcPts val="1000"/>
              </a:spcBef>
              <a:spcAft>
                <a:spcPts val="0"/>
              </a:spcAft>
              <a:buClr>
                <a:schemeClr val="dk1"/>
              </a:buClr>
              <a:buSzPts val="1100"/>
              <a:buFont typeface="Arial"/>
              <a:buNone/>
            </a:pPr>
            <a:endParaRPr sz="2200" b="0">
              <a:latin typeface="Poppins"/>
              <a:ea typeface="Poppins"/>
              <a:cs typeface="Poppins"/>
              <a:sym typeface="Poppins"/>
            </a:endParaRPr>
          </a:p>
          <a:p>
            <a:pPr marL="457200" lvl="0" indent="-355600" algn="l" rtl="0">
              <a:spcBef>
                <a:spcPts val="0"/>
              </a:spcBef>
              <a:spcAft>
                <a:spcPts val="0"/>
              </a:spcAft>
              <a:buSzPts val="2000"/>
              <a:buFont typeface="Poppins"/>
              <a:buAutoNum type="arabicPeriod"/>
            </a:pPr>
            <a:r>
              <a:rPr lang="en-US" sz="2000" b="0">
                <a:latin typeface="Poppins"/>
                <a:ea typeface="Poppins"/>
                <a:cs typeface="Poppins"/>
                <a:sym typeface="Poppins"/>
              </a:rPr>
              <a:t>Adherence with regulatory requirements</a:t>
            </a:r>
            <a:endParaRPr sz="2000" b="0">
              <a:latin typeface="Poppins"/>
              <a:ea typeface="Poppins"/>
              <a:cs typeface="Poppins"/>
              <a:sym typeface="Poppins"/>
            </a:endParaRPr>
          </a:p>
          <a:p>
            <a:pPr marL="0" lvl="0" indent="0" algn="l" rtl="0">
              <a:spcBef>
                <a:spcPts val="1000"/>
              </a:spcBef>
              <a:spcAft>
                <a:spcPts val="0"/>
              </a:spcAft>
              <a:buNone/>
            </a:pPr>
            <a:endParaRPr sz="2000" b="0">
              <a:latin typeface="Poppins"/>
              <a:ea typeface="Poppins"/>
              <a:cs typeface="Poppins"/>
              <a:sym typeface="Poppins"/>
            </a:endParaRPr>
          </a:p>
          <a:p>
            <a:pPr marL="457200" lvl="0" indent="-355600" algn="l" rtl="0">
              <a:spcBef>
                <a:spcPts val="0"/>
              </a:spcBef>
              <a:spcAft>
                <a:spcPts val="0"/>
              </a:spcAft>
              <a:buSzPts val="2000"/>
              <a:buFont typeface="Poppins"/>
              <a:buAutoNum type="arabicPeriod"/>
            </a:pPr>
            <a:r>
              <a:rPr lang="en-US" sz="2000" b="0">
                <a:latin typeface="Poppins"/>
                <a:ea typeface="Poppins"/>
                <a:cs typeface="Poppins"/>
                <a:sym typeface="Poppins"/>
              </a:rPr>
              <a:t>Referral of consumers actually interested in our products</a:t>
            </a:r>
            <a:endParaRPr sz="2000" b="0">
              <a:latin typeface="Poppins"/>
              <a:ea typeface="Poppins"/>
              <a:cs typeface="Poppins"/>
              <a:sym typeface="Poppins"/>
            </a:endParaRPr>
          </a:p>
          <a:p>
            <a:pPr marL="457200" lvl="0" indent="0" algn="l" rtl="0">
              <a:spcBef>
                <a:spcPts val="1000"/>
              </a:spcBef>
              <a:spcAft>
                <a:spcPts val="0"/>
              </a:spcAft>
              <a:buNone/>
            </a:pPr>
            <a:endParaRPr sz="2000" b="0">
              <a:latin typeface="Poppins"/>
              <a:ea typeface="Poppins"/>
              <a:cs typeface="Poppins"/>
              <a:sym typeface="Poppins"/>
            </a:endParaRPr>
          </a:p>
          <a:p>
            <a:pPr marL="457200" lvl="0" indent="-355600" algn="l" rtl="0">
              <a:spcBef>
                <a:spcPts val="0"/>
              </a:spcBef>
              <a:spcAft>
                <a:spcPts val="0"/>
              </a:spcAft>
              <a:buSzPts val="2000"/>
              <a:buFont typeface="Poppins"/>
              <a:buAutoNum type="arabicPeriod"/>
            </a:pPr>
            <a:r>
              <a:rPr lang="en-US" sz="2000" b="0">
                <a:latin typeface="Poppins"/>
                <a:ea typeface="Poppins"/>
                <a:cs typeface="Poppins"/>
                <a:sym typeface="Poppins"/>
              </a:rPr>
              <a:t>Good long-term reputation and reliability</a:t>
            </a:r>
            <a:endParaRPr sz="2000"/>
          </a:p>
        </p:txBody>
      </p:sp>
      <p:sp>
        <p:nvSpPr>
          <p:cNvPr id="286" name="Google Shape;286;g25e142af0eb_0_6"/>
          <p:cNvSpPr txBox="1">
            <a:spLocks noGrp="1"/>
          </p:cNvSpPr>
          <p:nvPr>
            <p:ph type="body" idx="2"/>
          </p:nvPr>
        </p:nvSpPr>
        <p:spPr>
          <a:xfrm>
            <a:off x="6172250" y="1155450"/>
            <a:ext cx="5181600" cy="4547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000" i="1">
                <a:solidFill>
                  <a:srgbClr val="980000"/>
                </a:solidFill>
                <a:latin typeface="Poppins"/>
                <a:ea typeface="Poppins"/>
                <a:cs typeface="Poppins"/>
                <a:sym typeface="Poppins"/>
              </a:rPr>
              <a:t>Indications there is a concern with a marketing lead:</a:t>
            </a:r>
            <a:endParaRPr sz="2000" i="1">
              <a:solidFill>
                <a:srgbClr val="980000"/>
              </a:solidFill>
              <a:latin typeface="Poppins"/>
              <a:ea typeface="Poppins"/>
              <a:cs typeface="Poppins"/>
              <a:sym typeface="Poppins"/>
            </a:endParaRPr>
          </a:p>
          <a:p>
            <a:pPr marL="0" lvl="0" indent="0" algn="l" rtl="0">
              <a:spcBef>
                <a:spcPts val="1000"/>
              </a:spcBef>
              <a:spcAft>
                <a:spcPts val="0"/>
              </a:spcAft>
              <a:buClr>
                <a:schemeClr val="dk1"/>
              </a:buClr>
              <a:buSzPts val="1100"/>
              <a:buFont typeface="Arial"/>
              <a:buNone/>
            </a:pPr>
            <a:endParaRPr sz="2200" i="1">
              <a:latin typeface="Poppins"/>
              <a:ea typeface="Poppins"/>
              <a:cs typeface="Poppins"/>
              <a:sym typeface="Poppins"/>
            </a:endParaRPr>
          </a:p>
          <a:p>
            <a:pPr marL="457200" lvl="0" indent="-355600" algn="l" rtl="0">
              <a:spcBef>
                <a:spcPts val="0"/>
              </a:spcBef>
              <a:spcAft>
                <a:spcPts val="0"/>
              </a:spcAft>
              <a:buSzPts val="2000"/>
              <a:buAutoNum type="arabicPeriod"/>
            </a:pPr>
            <a:r>
              <a:rPr lang="en-US" sz="2000" b="0" i="1">
                <a:latin typeface="Poppins"/>
                <a:ea typeface="Poppins"/>
                <a:cs typeface="Poppins"/>
                <a:sym typeface="Poppins"/>
              </a:rPr>
              <a:t>Failure to adhere to regulatory requirements</a:t>
            </a:r>
            <a:endParaRPr sz="2000" b="0" i="1">
              <a:latin typeface="Poppins"/>
              <a:ea typeface="Poppins"/>
              <a:cs typeface="Poppins"/>
              <a:sym typeface="Poppins"/>
            </a:endParaRPr>
          </a:p>
          <a:p>
            <a:pPr marL="457200" lvl="0" indent="0" algn="l" rtl="0">
              <a:spcBef>
                <a:spcPts val="1000"/>
              </a:spcBef>
              <a:spcAft>
                <a:spcPts val="0"/>
              </a:spcAft>
              <a:buNone/>
            </a:pPr>
            <a:endParaRPr sz="2000" b="0" i="1">
              <a:latin typeface="Poppins"/>
              <a:ea typeface="Poppins"/>
              <a:cs typeface="Poppins"/>
              <a:sym typeface="Poppins"/>
            </a:endParaRPr>
          </a:p>
          <a:p>
            <a:pPr marL="457200" lvl="0" indent="-355600" algn="l" rtl="0">
              <a:spcBef>
                <a:spcPts val="0"/>
              </a:spcBef>
              <a:spcAft>
                <a:spcPts val="0"/>
              </a:spcAft>
              <a:buSzPts val="2000"/>
              <a:buAutoNum type="arabicPeriod"/>
            </a:pPr>
            <a:r>
              <a:rPr lang="en-US" sz="2000" b="0" i="1">
                <a:latin typeface="Poppins"/>
                <a:ea typeface="Poppins"/>
                <a:cs typeface="Poppins"/>
                <a:sym typeface="Poppins"/>
              </a:rPr>
              <a:t>Referrals who are confused or not actually interested in our products</a:t>
            </a:r>
            <a:endParaRPr sz="2000" b="0" i="1">
              <a:latin typeface="Poppins"/>
              <a:ea typeface="Poppins"/>
              <a:cs typeface="Poppins"/>
              <a:sym typeface="Poppins"/>
            </a:endParaRPr>
          </a:p>
          <a:p>
            <a:pPr marL="457200" lvl="0" indent="0" algn="l" rtl="0">
              <a:spcBef>
                <a:spcPts val="0"/>
              </a:spcBef>
              <a:spcAft>
                <a:spcPts val="0"/>
              </a:spcAft>
              <a:buNone/>
            </a:pPr>
            <a:endParaRPr sz="2000" b="0" i="1">
              <a:latin typeface="Poppins"/>
              <a:ea typeface="Poppins"/>
              <a:cs typeface="Poppins"/>
              <a:sym typeface="Poppins"/>
            </a:endParaRPr>
          </a:p>
          <a:p>
            <a:pPr marL="457200" lvl="0" indent="-355600" algn="l" rtl="0">
              <a:spcBef>
                <a:spcPts val="0"/>
              </a:spcBef>
              <a:spcAft>
                <a:spcPts val="0"/>
              </a:spcAft>
              <a:buSzPts val="2000"/>
              <a:buAutoNum type="arabicPeriod"/>
            </a:pPr>
            <a:r>
              <a:rPr lang="en-US" sz="2000" b="0" i="1">
                <a:latin typeface="Poppins"/>
                <a:ea typeface="Poppins"/>
                <a:cs typeface="Poppins"/>
                <a:sym typeface="Poppins"/>
              </a:rPr>
              <a:t>Poor track record or short-term business focus</a:t>
            </a:r>
            <a:endParaRPr sz="2000" i="1"/>
          </a:p>
        </p:txBody>
      </p:sp>
      <p:sp>
        <p:nvSpPr>
          <p:cNvPr id="287" name="Google Shape;287;g25e142af0eb_0_6"/>
          <p:cNvSpPr txBox="1">
            <a:spLocks noGrp="1"/>
          </p:cNvSpPr>
          <p:nvPr>
            <p:ph type="sldNum" idx="12"/>
          </p:nvPr>
        </p:nvSpPr>
        <p:spPr>
          <a:xfrm>
            <a:off x="10728960" y="6460850"/>
            <a:ext cx="62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335B74"/>
      </a:dk2>
      <a:lt2>
        <a:srgbClr val="E3EFE7"/>
      </a:lt2>
      <a:accent1>
        <a:srgbClr val="73B81D"/>
      </a:accent1>
      <a:accent2>
        <a:srgbClr val="16B2B0"/>
      </a:accent2>
      <a:accent3>
        <a:srgbClr val="3EC685"/>
      </a:accent3>
      <a:accent4>
        <a:srgbClr val="168CB2"/>
      </a:accent4>
      <a:accent5>
        <a:srgbClr val="1670B2"/>
      </a:accent5>
      <a:accent6>
        <a:srgbClr val="1D389C"/>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83B848746E7B41846EFC368CC19241" ma:contentTypeVersion="17" ma:contentTypeDescription="Create a new document." ma:contentTypeScope="" ma:versionID="16b8b51bc2193c838fdce01496d559a9">
  <xsd:schema xmlns:xsd="http://www.w3.org/2001/XMLSchema" xmlns:xs="http://www.w3.org/2001/XMLSchema" xmlns:p="http://schemas.microsoft.com/office/2006/metadata/properties" xmlns:ns1="http://schemas.microsoft.com/sharepoint/v3" xmlns:ns3="2802ad5b-560b-4eaf-8722-56db14ec3b52" xmlns:ns4="930ad1c0-ede8-468c-9f5c-8029d7e306b1" targetNamespace="http://schemas.microsoft.com/office/2006/metadata/properties" ma:root="true" ma:fieldsID="0f2cbcf6d0102aeb4adf25f1ebbe6fe3" ns1:_="" ns3:_="" ns4:_="">
    <xsd:import namespace="http://schemas.microsoft.com/sharepoint/v3"/>
    <xsd:import namespace="2802ad5b-560b-4eaf-8722-56db14ec3b52"/>
    <xsd:import namespace="930ad1c0-ede8-468c-9f5c-8029d7e306b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1:_ip_UnifiedCompliancePolicyProperties" minOccurs="0"/>
                <xsd:element ref="ns1:_ip_UnifiedCompliancePolicyUIAction" minOccurs="0"/>
                <xsd:element ref="ns4:MediaServiceAutoTags" minOccurs="0"/>
                <xsd:element ref="ns4:MediaServiceGenerationTime" minOccurs="0"/>
                <xsd:element ref="ns4:MediaServiceEventHashCode" minOccurs="0"/>
                <xsd:element ref="ns4:MediaServiceOCR" minOccurs="0"/>
                <xsd:element ref="ns4:_activity" minOccurs="0"/>
                <xsd:element ref="ns4:MediaServiceDateTaken" minOccurs="0"/>
                <xsd:element ref="ns4:MediaServiceObjectDetectorVersion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02ad5b-560b-4eaf-8722-56db14ec3b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0ad1c0-ede8-468c-9f5c-8029d7e306b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930ad1c0-ede8-468c-9f5c-8029d7e306b1"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F39AF2A-74A9-447F-8905-3D4BB948FD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02ad5b-560b-4eaf-8722-56db14ec3b52"/>
    <ds:schemaRef ds:uri="930ad1c0-ede8-468c-9f5c-8029d7e306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8E33B1-4F63-4330-BB27-B23DA26811F7}">
  <ds:schemaRefs>
    <ds:schemaRef ds:uri="http://schemas.microsoft.com/sharepoint/v3/contenttype/forms"/>
  </ds:schemaRefs>
</ds:datastoreItem>
</file>

<file path=customXml/itemProps3.xml><?xml version="1.0" encoding="utf-8"?>
<ds:datastoreItem xmlns:ds="http://schemas.openxmlformats.org/officeDocument/2006/customXml" ds:itemID="{595C20B3-8FA4-4F13-9310-35979276F4A0}">
  <ds:schemaRefs>
    <ds:schemaRef ds:uri="http://purl.org/dc/elements/1.1/"/>
    <ds:schemaRef ds:uri="http://schemas.microsoft.com/office/2006/metadata/properties"/>
    <ds:schemaRef ds:uri="http://purl.org/dc/terms/"/>
    <ds:schemaRef ds:uri="http://schemas.microsoft.com/sharepoint/v3"/>
    <ds:schemaRef ds:uri="2802ad5b-560b-4eaf-8722-56db14ec3b52"/>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930ad1c0-ede8-468c-9f5c-8029d7e306b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750</Words>
  <Application>Microsoft Office PowerPoint</Application>
  <PresentationFormat>Widescreen</PresentationFormat>
  <Paragraphs>118</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Poppins SemiBold</vt:lpstr>
      <vt:lpstr>Poppins Medium</vt:lpstr>
      <vt:lpstr>Poppins</vt:lpstr>
      <vt:lpstr>Libre Franklin</vt:lpstr>
      <vt:lpstr>Roboto</vt:lpstr>
      <vt:lpstr>Arial</vt:lpstr>
      <vt:lpstr>Calibri</vt:lpstr>
      <vt:lpstr>Open Sans</vt:lpstr>
      <vt:lpstr>Office Theme</vt:lpstr>
      <vt:lpstr>2023 NAIC Summer National Meeting Senior Issues Task Force August 13, 2023  eHealth Gavin Galimi - SVP, General Counsel and Secretary Charro Knight-Lilly - VP Compliance and  Chief Compliance Officer</vt:lpstr>
      <vt:lpstr>PowerPoint Presentation</vt:lpstr>
      <vt:lpstr>PowerPoint Presentation</vt:lpstr>
      <vt:lpstr>PowerPoint Presentation</vt:lpstr>
      <vt:lpstr>PowerPoint Presentation</vt:lpstr>
      <vt:lpstr>Marketing Relationships</vt:lpstr>
      <vt:lpstr>Marketing Relationships</vt:lpstr>
      <vt:lpstr>Valued Marketing Relationships</vt:lpstr>
      <vt:lpstr>Valued Marketing Partners</vt:lpstr>
      <vt:lpstr>Valued Marketing Partners</vt:lpstr>
      <vt:lpstr>Gavin Galimi SVP, General Counsel and Secretary Gavin.Galimi@eHealth.com  Charro Knight-Lilly VP Compliance and Chief Compliance Officer Charro.Knight-Lilly@eHealth.com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NAIC Summer National Meeting Senior Issues Task Force August 13, 2023  eHealth Gavin Galimi - SVP, General Counsel and Secretary Charro Knight-Lilly - VP Compliance and  Chief Compliance Officer</dc:title>
  <dc:creator>Leslie Wong</dc:creator>
  <cp:lastModifiedBy>Charro Knight-Lilly</cp:lastModifiedBy>
  <cp:revision>1</cp:revision>
  <dcterms:created xsi:type="dcterms:W3CDTF">2021-04-02T00:06:28Z</dcterms:created>
  <dcterms:modified xsi:type="dcterms:W3CDTF">2023-08-03T15:27:26Z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0x0101001483B848746E7B41846EFC368CC19241</vt:lpwstr>
  </property>
</Properties>
</file>