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1" r:id="rId2"/>
  </p:sldMasterIdLst>
  <p:notesMasterIdLst>
    <p:notesMasterId r:id="rId13"/>
  </p:notesMasterIdLst>
  <p:handoutMasterIdLst>
    <p:handoutMasterId r:id="rId14"/>
  </p:handoutMasterIdLst>
  <p:sldIdLst>
    <p:sldId id="324" r:id="rId3"/>
    <p:sldId id="383" r:id="rId4"/>
    <p:sldId id="406" r:id="rId5"/>
    <p:sldId id="365" r:id="rId6"/>
    <p:sldId id="420" r:id="rId7"/>
    <p:sldId id="351" r:id="rId8"/>
    <p:sldId id="407" r:id="rId9"/>
    <p:sldId id="408" r:id="rId10"/>
    <p:sldId id="422" r:id="rId11"/>
    <p:sldId id="42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napToGrid="0">
      <p:cViewPr varScale="1">
        <p:scale>
          <a:sx n="100" d="100"/>
          <a:sy n="100" d="100"/>
        </p:scale>
        <p:origin x="72"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5B98AB-0E47-48B0-8A2A-C9FA925CAD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F0363F-826A-4A75-A4FD-B66FBE8174A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6D018B-ADDF-4B60-9792-DB6A71B55740}" type="datetimeFigureOut">
              <a:rPr lang="en-US" smtClean="0"/>
              <a:t>7/13/2021</a:t>
            </a:fld>
            <a:endParaRPr lang="en-US"/>
          </a:p>
        </p:txBody>
      </p:sp>
      <p:sp>
        <p:nvSpPr>
          <p:cNvPr id="4" name="Footer Placeholder 3">
            <a:extLst>
              <a:ext uri="{FF2B5EF4-FFF2-40B4-BE49-F238E27FC236}">
                <a16:creationId xmlns:a16="http://schemas.microsoft.com/office/drawing/2014/main" id="{759DA5F1-B8AF-4523-BF1F-4896F21CCA7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63AAFB5-82B7-4E8B-9C9F-E5A14DB87C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707F441-D065-4775-86D5-813FAC2643FC}" type="slidenum">
              <a:rPr lang="en-US" smtClean="0"/>
              <a:t>‹#›</a:t>
            </a:fld>
            <a:endParaRPr lang="en-US"/>
          </a:p>
        </p:txBody>
      </p:sp>
    </p:spTree>
    <p:extLst>
      <p:ext uri="{BB962C8B-B14F-4D97-AF65-F5344CB8AC3E}">
        <p14:creationId xmlns:p14="http://schemas.microsoft.com/office/powerpoint/2010/main" val="12896854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983844-D71D-4F4F-A740-DBF28DF4E81A}" type="datetimeFigureOut">
              <a:rPr lang="en-US" smtClean="0"/>
              <a:t>7/13/2021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351865-7241-4375-9DEE-8F64EF9AE3FD}" type="slidenum">
              <a:rPr lang="en-US" smtClean="0"/>
              <a:t>‹#›</a:t>
            </a:fld>
            <a:endParaRPr lang="en-US"/>
          </a:p>
        </p:txBody>
      </p:sp>
    </p:spTree>
    <p:extLst>
      <p:ext uri="{BB962C8B-B14F-4D97-AF65-F5344CB8AC3E}">
        <p14:creationId xmlns:p14="http://schemas.microsoft.com/office/powerpoint/2010/main" val="21727865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406400" y="696913"/>
            <a:ext cx="6197600" cy="3486150"/>
          </a:xfrm>
          <a:ln/>
        </p:spPr>
      </p:sp>
      <p:sp>
        <p:nvSpPr>
          <p:cNvPr id="634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Tahoma" pitchFamily="34" charset="0"/>
            </a:endParaRPr>
          </a:p>
        </p:txBody>
      </p:sp>
      <p:sp>
        <p:nvSpPr>
          <p:cNvPr id="634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09" indent="-285734" eaLnBrk="0" hangingPunct="0">
              <a:defRPr>
                <a:solidFill>
                  <a:schemeClr val="tx1"/>
                </a:solidFill>
                <a:latin typeface="Arial" charset="0"/>
              </a:defRPr>
            </a:lvl2pPr>
            <a:lvl3pPr marL="1142937" indent="-228587" eaLnBrk="0" hangingPunct="0">
              <a:defRPr>
                <a:solidFill>
                  <a:schemeClr val="tx1"/>
                </a:solidFill>
                <a:latin typeface="Arial" charset="0"/>
              </a:defRPr>
            </a:lvl3pPr>
            <a:lvl4pPr marL="1600111" indent="-228587" eaLnBrk="0" hangingPunct="0">
              <a:defRPr>
                <a:solidFill>
                  <a:schemeClr val="tx1"/>
                </a:solidFill>
                <a:latin typeface="Arial" charset="0"/>
              </a:defRPr>
            </a:lvl4pPr>
            <a:lvl5pPr marL="2057287" indent="-228587" eaLnBrk="0" hangingPunct="0">
              <a:defRPr>
                <a:solidFill>
                  <a:schemeClr val="tx1"/>
                </a:solidFill>
                <a:latin typeface="Arial" charset="0"/>
              </a:defRPr>
            </a:lvl5pPr>
            <a:lvl6pPr marL="2514461" indent="-228587" eaLnBrk="0" fontAlgn="base" hangingPunct="0">
              <a:spcBef>
                <a:spcPct val="0"/>
              </a:spcBef>
              <a:spcAft>
                <a:spcPct val="0"/>
              </a:spcAft>
              <a:defRPr>
                <a:solidFill>
                  <a:schemeClr val="tx1"/>
                </a:solidFill>
                <a:latin typeface="Arial" charset="0"/>
              </a:defRPr>
            </a:lvl6pPr>
            <a:lvl7pPr marL="2971635" indent="-228587" eaLnBrk="0" fontAlgn="base" hangingPunct="0">
              <a:spcBef>
                <a:spcPct val="0"/>
              </a:spcBef>
              <a:spcAft>
                <a:spcPct val="0"/>
              </a:spcAft>
              <a:defRPr>
                <a:solidFill>
                  <a:schemeClr val="tx1"/>
                </a:solidFill>
                <a:latin typeface="Arial" charset="0"/>
              </a:defRPr>
            </a:lvl7pPr>
            <a:lvl8pPr marL="3428811" indent="-228587" eaLnBrk="0" fontAlgn="base" hangingPunct="0">
              <a:spcBef>
                <a:spcPct val="0"/>
              </a:spcBef>
              <a:spcAft>
                <a:spcPct val="0"/>
              </a:spcAft>
              <a:defRPr>
                <a:solidFill>
                  <a:schemeClr val="tx1"/>
                </a:solidFill>
                <a:latin typeface="Arial" charset="0"/>
              </a:defRPr>
            </a:lvl8pPr>
            <a:lvl9pPr marL="3885985" indent="-228587" eaLnBrk="0" fontAlgn="base" hangingPunct="0">
              <a:spcBef>
                <a:spcPct val="0"/>
              </a:spcBef>
              <a:spcAft>
                <a:spcPct val="0"/>
              </a:spcAft>
              <a:defRPr>
                <a:solidFill>
                  <a:schemeClr val="tx1"/>
                </a:solidFill>
                <a:latin typeface="Arial" charset="0"/>
              </a:defRPr>
            </a:lvl9pPr>
          </a:lstStyle>
          <a:p>
            <a:pPr marL="0" marR="0" lvl="0" indent="0" algn="r" defTabSz="1300480" rtl="0" eaLnBrk="1" fontAlgn="auto" latinLnBrk="0" hangingPunct="1">
              <a:lnSpc>
                <a:spcPct val="100000"/>
              </a:lnSpc>
              <a:spcBef>
                <a:spcPts val="0"/>
              </a:spcBef>
              <a:spcAft>
                <a:spcPts val="0"/>
              </a:spcAft>
              <a:buClrTx/>
              <a:buSzTx/>
              <a:buFontTx/>
              <a:buNone/>
              <a:tabLst/>
              <a:defRPr/>
            </a:pPr>
            <a:fld id="{BC5EA8C7-ED9F-487F-9DE0-E191AB74066A}" type="slidenum">
              <a:rPr kumimoji="0" lang="en-US" sz="1200" b="0" i="0" u="none" strike="noStrike" kern="0" cap="none" spc="0" normalizeH="0" baseline="0" noProof="0" smtClean="0">
                <a:ln>
                  <a:noFill/>
                </a:ln>
                <a:solidFill>
                  <a:prstClr val="black"/>
                </a:solidFill>
                <a:effectLst/>
                <a:uLnTx/>
                <a:uFillTx/>
                <a:latin typeface="Tahoma" pitchFamily="34" charset="0"/>
                <a:ea typeface="+mn-ea"/>
                <a:cs typeface="+mn-cs"/>
                <a:sym typeface="Calibri"/>
              </a:rPr>
              <a:pPr marL="0" marR="0" lvl="0" indent="0" algn="r" defTabSz="130048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0" cap="none" spc="0" normalizeH="0" baseline="0" noProof="0" dirty="0">
              <a:ln>
                <a:noFill/>
              </a:ln>
              <a:solidFill>
                <a:prstClr val="black"/>
              </a:solidFill>
              <a:effectLst/>
              <a:uLnTx/>
              <a:uFillTx/>
              <a:latin typeface="Tahoma" pitchFamily="34" charset="0"/>
              <a:ea typeface="+mn-ea"/>
              <a:cs typeface="+mn-cs"/>
              <a:sym typeface="Calibri"/>
            </a:endParaRPr>
          </a:p>
        </p:txBody>
      </p:sp>
    </p:spTree>
    <p:extLst>
      <p:ext uri="{BB962C8B-B14F-4D97-AF65-F5344CB8AC3E}">
        <p14:creationId xmlns:p14="http://schemas.microsoft.com/office/powerpoint/2010/main" val="3216011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406400" y="696913"/>
            <a:ext cx="6197600" cy="3486150"/>
          </a:xfrm>
          <a:ln/>
        </p:spPr>
      </p:sp>
      <p:sp>
        <p:nvSpPr>
          <p:cNvPr id="634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Tahoma" pitchFamily="34" charset="0"/>
            </a:endParaRPr>
          </a:p>
        </p:txBody>
      </p:sp>
      <p:sp>
        <p:nvSpPr>
          <p:cNvPr id="634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09" indent="-285734" eaLnBrk="0" hangingPunct="0">
              <a:defRPr>
                <a:solidFill>
                  <a:schemeClr val="tx1"/>
                </a:solidFill>
                <a:latin typeface="Arial" charset="0"/>
              </a:defRPr>
            </a:lvl2pPr>
            <a:lvl3pPr marL="1142937" indent="-228587" eaLnBrk="0" hangingPunct="0">
              <a:defRPr>
                <a:solidFill>
                  <a:schemeClr val="tx1"/>
                </a:solidFill>
                <a:latin typeface="Arial" charset="0"/>
              </a:defRPr>
            </a:lvl3pPr>
            <a:lvl4pPr marL="1600111" indent="-228587" eaLnBrk="0" hangingPunct="0">
              <a:defRPr>
                <a:solidFill>
                  <a:schemeClr val="tx1"/>
                </a:solidFill>
                <a:latin typeface="Arial" charset="0"/>
              </a:defRPr>
            </a:lvl4pPr>
            <a:lvl5pPr marL="2057287" indent="-228587" eaLnBrk="0" hangingPunct="0">
              <a:defRPr>
                <a:solidFill>
                  <a:schemeClr val="tx1"/>
                </a:solidFill>
                <a:latin typeface="Arial" charset="0"/>
              </a:defRPr>
            </a:lvl5pPr>
            <a:lvl6pPr marL="2514461" indent="-228587" eaLnBrk="0" fontAlgn="base" hangingPunct="0">
              <a:spcBef>
                <a:spcPct val="0"/>
              </a:spcBef>
              <a:spcAft>
                <a:spcPct val="0"/>
              </a:spcAft>
              <a:defRPr>
                <a:solidFill>
                  <a:schemeClr val="tx1"/>
                </a:solidFill>
                <a:latin typeface="Arial" charset="0"/>
              </a:defRPr>
            </a:lvl6pPr>
            <a:lvl7pPr marL="2971635" indent="-228587" eaLnBrk="0" fontAlgn="base" hangingPunct="0">
              <a:spcBef>
                <a:spcPct val="0"/>
              </a:spcBef>
              <a:spcAft>
                <a:spcPct val="0"/>
              </a:spcAft>
              <a:defRPr>
                <a:solidFill>
                  <a:schemeClr val="tx1"/>
                </a:solidFill>
                <a:latin typeface="Arial" charset="0"/>
              </a:defRPr>
            </a:lvl7pPr>
            <a:lvl8pPr marL="3428811" indent="-228587" eaLnBrk="0" fontAlgn="base" hangingPunct="0">
              <a:spcBef>
                <a:spcPct val="0"/>
              </a:spcBef>
              <a:spcAft>
                <a:spcPct val="0"/>
              </a:spcAft>
              <a:defRPr>
                <a:solidFill>
                  <a:schemeClr val="tx1"/>
                </a:solidFill>
                <a:latin typeface="Arial" charset="0"/>
              </a:defRPr>
            </a:lvl8pPr>
            <a:lvl9pPr marL="3885985" indent="-228587" eaLnBrk="0" fontAlgn="base" hangingPunct="0">
              <a:spcBef>
                <a:spcPct val="0"/>
              </a:spcBef>
              <a:spcAft>
                <a:spcPct val="0"/>
              </a:spcAft>
              <a:defRPr>
                <a:solidFill>
                  <a:schemeClr val="tx1"/>
                </a:solidFill>
                <a:latin typeface="Arial" charset="0"/>
              </a:defRPr>
            </a:lvl9pPr>
          </a:lstStyle>
          <a:p>
            <a:pPr marL="0" marR="0" lvl="0" indent="0" algn="r" defTabSz="1300480" rtl="0" eaLnBrk="1" fontAlgn="auto" latinLnBrk="0" hangingPunct="1">
              <a:lnSpc>
                <a:spcPct val="100000"/>
              </a:lnSpc>
              <a:spcBef>
                <a:spcPts val="0"/>
              </a:spcBef>
              <a:spcAft>
                <a:spcPts val="0"/>
              </a:spcAft>
              <a:buClrTx/>
              <a:buSzTx/>
              <a:buFontTx/>
              <a:buNone/>
              <a:tabLst/>
              <a:defRPr/>
            </a:pPr>
            <a:fld id="{BC5EA8C7-ED9F-487F-9DE0-E191AB74066A}" type="slidenum">
              <a:rPr kumimoji="0" lang="en-US" sz="1200" b="0" i="0" u="none" strike="noStrike" kern="0" cap="none" spc="0" normalizeH="0" baseline="0" noProof="0" smtClean="0">
                <a:ln>
                  <a:noFill/>
                </a:ln>
                <a:solidFill>
                  <a:prstClr val="black"/>
                </a:solidFill>
                <a:effectLst/>
                <a:uLnTx/>
                <a:uFillTx/>
                <a:latin typeface="Tahoma" pitchFamily="34" charset="0"/>
                <a:ea typeface="+mn-ea"/>
                <a:cs typeface="+mn-cs"/>
                <a:sym typeface="Calibri"/>
              </a:rPr>
              <a:pPr marL="0" marR="0" lvl="0" indent="0" algn="r" defTabSz="130048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0" cap="none" spc="0" normalizeH="0" baseline="0" noProof="0" dirty="0">
              <a:ln>
                <a:noFill/>
              </a:ln>
              <a:solidFill>
                <a:prstClr val="black"/>
              </a:solidFill>
              <a:effectLst/>
              <a:uLnTx/>
              <a:uFillTx/>
              <a:latin typeface="Tahoma" pitchFamily="34" charset="0"/>
              <a:ea typeface="+mn-ea"/>
              <a:cs typeface="+mn-cs"/>
              <a:sym typeface="Calibri"/>
            </a:endParaRPr>
          </a:p>
        </p:txBody>
      </p:sp>
    </p:spTree>
    <p:extLst>
      <p:ext uri="{BB962C8B-B14F-4D97-AF65-F5344CB8AC3E}">
        <p14:creationId xmlns:p14="http://schemas.microsoft.com/office/powerpoint/2010/main" val="764916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A17A5-CE45-4676-8C7D-1086DBD3DA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F84AC0-55AE-4E41-92AD-884A37279A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44AF4B-AB3E-49A4-B1EA-D4A53AC9381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E1BEF1-0DC3-401C-AE78-7D953E1A45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929FEE-073C-45D6-9BF8-325362F7A5DB}"/>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2155625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B832E-68C6-401C-B270-DD111215CC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A02FA-F7C6-4133-9D1F-E849B18472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93D371-6BA2-4D99-8310-B410B1B6AD0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C2AB79F-C9FC-4159-AC40-F6D657324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1965B6-E01A-47C5-BFF3-E1C7519C55BD}"/>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2843597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69DC57-1880-40D6-B073-D0319B47C8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5B97B3C-0448-408E-A903-C523E5DB8E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FE1215-A0BE-4BAE-AF1E-C0130B1E698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7DE56C1-9C9F-4D6F-BB88-1A04900148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890DD0-F21E-44F1-9C3A-36A13402EC08}"/>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1419079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1_Section Header">
    <p:spTree>
      <p:nvGrpSpPr>
        <p:cNvPr id="1" name=""/>
        <p:cNvGrpSpPr/>
        <p:nvPr/>
      </p:nvGrpSpPr>
      <p:grpSpPr>
        <a:xfrm>
          <a:off x="0" y="0"/>
          <a:ext cx="0" cy="0"/>
          <a:chOff x="0" y="0"/>
          <a:chExt cx="0" cy="0"/>
        </a:xfrm>
      </p:grpSpPr>
      <p:sp>
        <p:nvSpPr>
          <p:cNvPr id="32" name="Shape 32"/>
          <p:cNvSpPr>
            <a:spLocks noGrp="1"/>
          </p:cNvSpPr>
          <p:nvPr>
            <p:ph type="title"/>
          </p:nvPr>
        </p:nvSpPr>
        <p:spPr>
          <a:xfrm>
            <a:off x="4064000" y="2995022"/>
            <a:ext cx="7721600" cy="3024779"/>
          </a:xfrm>
          <a:prstGeom prst="rect">
            <a:avLst/>
          </a:prstGeom>
        </p:spPr>
        <p:txBody>
          <a:bodyPr anchor="t"/>
          <a:lstStyle>
            <a:lvl1pPr algn="l">
              <a:defRPr sz="2953" i="1">
                <a:solidFill>
                  <a:srgbClr val="376092"/>
                </a:solidFill>
              </a:defRPr>
            </a:lvl1pPr>
          </a:lstStyle>
          <a:p>
            <a:r>
              <a:rPr lang="en-US"/>
              <a:t>Click to edit Master title style</a:t>
            </a:r>
            <a:endParaRPr/>
          </a:p>
        </p:txBody>
      </p:sp>
      <p:sp>
        <p:nvSpPr>
          <p:cNvPr id="33" name="Shape 33"/>
          <p:cNvSpPr/>
          <p:nvPr/>
        </p:nvSpPr>
        <p:spPr>
          <a:xfrm>
            <a:off x="-33867" y="-25400"/>
            <a:ext cx="3579219" cy="6908801"/>
          </a:xfrm>
          <a:prstGeom prst="rect">
            <a:avLst/>
          </a:prstGeom>
          <a:solidFill>
            <a:srgbClr val="244161"/>
          </a:solidFill>
          <a:ln w="12700">
            <a:miter lim="400000"/>
          </a:ln>
        </p:spPr>
        <p:txBody>
          <a:bodyPr lIns="45719" tIns="45719" rIns="45719" bIns="45719" anchor="ctr"/>
          <a:lstStyle/>
          <a:p>
            <a:endParaRPr sz="1266" dirty="0"/>
          </a:p>
        </p:txBody>
      </p:sp>
      <p:pic>
        <p:nvPicPr>
          <p:cNvPr id="34" name="icc_logo_white.png"/>
          <p:cNvPicPr>
            <a:picLocks noChangeAspect="1"/>
          </p:cNvPicPr>
          <p:nvPr/>
        </p:nvPicPr>
        <p:blipFill>
          <a:blip r:embed="rId2"/>
          <a:srcRect l="4779" r="4779"/>
          <a:stretch>
            <a:fillRect/>
          </a:stretch>
        </p:blipFill>
        <p:spPr>
          <a:xfrm>
            <a:off x="422987" y="1929651"/>
            <a:ext cx="2665413" cy="2998591"/>
          </a:xfrm>
          <a:prstGeom prst="rect">
            <a:avLst/>
          </a:prstGeom>
          <a:ln w="12700">
            <a:miter lim="400000"/>
          </a:ln>
        </p:spPr>
      </p:pic>
      <p:sp>
        <p:nvSpPr>
          <p:cNvPr id="35" name="Shape 35"/>
          <p:cNvSpPr>
            <a:spLocks noGrp="1"/>
          </p:cNvSpPr>
          <p:nvPr>
            <p:ph type="sldNum" sz="quarter" idx="2"/>
          </p:nvPr>
        </p:nvSpPr>
        <p:spPr>
          <a:xfrm>
            <a:off x="5896247" y="6354943"/>
            <a:ext cx="399509" cy="304440"/>
          </a:xfrm>
          <a:prstGeom prst="rect">
            <a:avLst/>
          </a:prstGeom>
        </p:spPr>
        <p:txBody>
          <a:bodyPr/>
          <a:lstStyle/>
          <a:p>
            <a:fld id="{3ACE7CCA-685A-4F9A-BABB-46C33E95EE03}" type="slidenum">
              <a:rPr lang="en-US" smtClean="0"/>
              <a:t>‹#›</a:t>
            </a:fld>
            <a:endParaRPr lang="en-US" dirty="0"/>
          </a:p>
        </p:txBody>
      </p:sp>
    </p:spTree>
    <p:extLst>
      <p:ext uri="{BB962C8B-B14F-4D97-AF65-F5344CB8AC3E}">
        <p14:creationId xmlns:p14="http://schemas.microsoft.com/office/powerpoint/2010/main" val="1599261114"/>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3" name="Shape 13"/>
          <p:cNvSpPr>
            <a:spLocks noGrp="1"/>
          </p:cNvSpPr>
          <p:nvPr>
            <p:ph type="sldNum" sz="quarter" idx="2"/>
          </p:nvPr>
        </p:nvSpPr>
        <p:spPr>
          <a:prstGeom prst="rect">
            <a:avLst/>
          </a:prstGeom>
        </p:spPr>
        <p:txBody>
          <a:bodyPr/>
          <a:lstStyle/>
          <a:p>
            <a:fld id="{3ACE7CCA-685A-4F9A-BABB-46C33E95EE03}" type="slidenum">
              <a:rPr lang="en-US" smtClean="0"/>
              <a:t>‹#›</a:t>
            </a:fld>
            <a:endParaRPr lang="en-US" dirty="0"/>
          </a:p>
        </p:txBody>
      </p:sp>
    </p:spTree>
    <p:extLst>
      <p:ext uri="{BB962C8B-B14F-4D97-AF65-F5344CB8AC3E}">
        <p14:creationId xmlns:p14="http://schemas.microsoft.com/office/powerpoint/2010/main" val="415760748"/>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sp>
        <p:nvSpPr>
          <p:cNvPr id="20" name="Shape 20"/>
          <p:cNvSpPr/>
          <p:nvPr/>
        </p:nvSpPr>
        <p:spPr>
          <a:xfrm>
            <a:off x="-33866" y="6077892"/>
            <a:ext cx="12259735" cy="805508"/>
          </a:xfrm>
          <a:prstGeom prst="rect">
            <a:avLst/>
          </a:prstGeom>
          <a:solidFill>
            <a:srgbClr val="244161"/>
          </a:solidFill>
          <a:ln w="12700">
            <a:miter lim="400000"/>
          </a:ln>
        </p:spPr>
        <p:txBody>
          <a:bodyPr lIns="45719" tIns="45719" rIns="45719" bIns="45719" anchor="ctr"/>
          <a:lstStyle/>
          <a:p>
            <a:endParaRPr sz="1266" dirty="0"/>
          </a:p>
        </p:txBody>
      </p:sp>
      <p:sp>
        <p:nvSpPr>
          <p:cNvPr id="21" name="Shape 21"/>
          <p:cNvSpPr>
            <a:spLocks noGrp="1"/>
          </p:cNvSpPr>
          <p:nvPr>
            <p:ph type="title"/>
          </p:nvPr>
        </p:nvSpPr>
        <p:spPr>
          <a:xfrm>
            <a:off x="1998133" y="1384300"/>
            <a:ext cx="6299200" cy="1752600"/>
          </a:xfrm>
          <a:prstGeom prst="rect">
            <a:avLst/>
          </a:prstGeom>
        </p:spPr>
        <p:txBody>
          <a:bodyPr/>
          <a:lstStyle>
            <a:lvl1pPr algn="l">
              <a:defRPr>
                <a:solidFill>
                  <a:srgbClr val="254061"/>
                </a:solidFill>
                <a:latin typeface="Arial"/>
                <a:ea typeface="Arial"/>
                <a:cs typeface="Arial"/>
                <a:sym typeface="Arial"/>
              </a:defRPr>
            </a:lvl1pPr>
          </a:lstStyle>
          <a:p>
            <a:r>
              <a:rPr lang="en-US"/>
              <a:t>Click to edit Master title style</a:t>
            </a:r>
            <a:endParaRPr/>
          </a:p>
        </p:txBody>
      </p:sp>
      <p:sp>
        <p:nvSpPr>
          <p:cNvPr id="22" name="Shape 22"/>
          <p:cNvSpPr>
            <a:spLocks noGrp="1"/>
          </p:cNvSpPr>
          <p:nvPr>
            <p:ph type="body" sz="quarter" idx="13"/>
          </p:nvPr>
        </p:nvSpPr>
        <p:spPr>
          <a:xfrm>
            <a:off x="2082800" y="4076700"/>
            <a:ext cx="8026400" cy="609600"/>
          </a:xfrm>
          <a:prstGeom prst="rect">
            <a:avLst/>
          </a:prstGeom>
        </p:spPr>
        <p:txBody>
          <a:bodyPr/>
          <a:lstStyle/>
          <a:p>
            <a:pPr marL="0" lvl="0" indent="0">
              <a:spcBef>
                <a:spcPts val="422"/>
              </a:spcBef>
              <a:buSzTx/>
              <a:buFontTx/>
              <a:buNone/>
              <a:defRPr sz="2400" cap="all">
                <a:solidFill>
                  <a:srgbClr val="808080"/>
                </a:solidFill>
                <a:latin typeface="Arial"/>
                <a:ea typeface="Arial"/>
                <a:cs typeface="Arial"/>
                <a:sym typeface="Arial"/>
              </a:defRPr>
            </a:pPr>
            <a:r>
              <a:rPr lang="en-US"/>
              <a:t>Click to edit Master text styles</a:t>
            </a:r>
          </a:p>
        </p:txBody>
      </p:sp>
      <p:sp>
        <p:nvSpPr>
          <p:cNvPr id="23" name="Shape 23"/>
          <p:cNvSpPr/>
          <p:nvPr/>
        </p:nvSpPr>
        <p:spPr>
          <a:xfrm>
            <a:off x="2082800" y="3543301"/>
            <a:ext cx="8026400" cy="533401"/>
          </a:xfrm>
          <a:prstGeom prst="rect">
            <a:avLst/>
          </a:prstGeom>
          <a:ln w="12700">
            <a:miter lim="400000"/>
          </a:ln>
          <a:extLst>
            <a:ext uri="{C572A759-6A51-4108-AA02-DFA0A04FC94B}">
              <ma14:wrappingTextBoxFlag xmlns:ma14="http://schemas.microsoft.com/office/mac/drawingml/2011/main" xmlns="" val="1"/>
            </a:ext>
          </a:extLst>
        </p:spPr>
        <p:txBody>
          <a:bodyPr lIns="45719" tIns="45719" rIns="45719" bIns="45719">
            <a:normAutofit/>
          </a:bodyPr>
          <a:lstStyle>
            <a:lvl1pPr>
              <a:spcBef>
                <a:spcPts val="800"/>
              </a:spcBef>
              <a:defRPr sz="3400">
                <a:latin typeface="Arial"/>
                <a:ea typeface="Arial"/>
                <a:cs typeface="Arial"/>
                <a:sym typeface="Arial"/>
              </a:defRPr>
            </a:lvl1pPr>
          </a:lstStyle>
          <a:p>
            <a:r>
              <a:rPr sz="2391" dirty="0"/>
              <a:t>Click to edit Presenter Name</a:t>
            </a:r>
          </a:p>
        </p:txBody>
      </p:sp>
      <p:pic>
        <p:nvPicPr>
          <p:cNvPr id="24" name="pasted-image.pdf"/>
          <p:cNvPicPr>
            <a:picLocks noChangeAspect="1"/>
          </p:cNvPicPr>
          <p:nvPr/>
        </p:nvPicPr>
        <p:blipFill>
          <a:blip r:embed="rId2"/>
          <a:stretch>
            <a:fillRect/>
          </a:stretch>
        </p:blipFill>
        <p:spPr>
          <a:xfrm>
            <a:off x="5162060" y="6316976"/>
            <a:ext cx="1653001" cy="327340"/>
          </a:xfrm>
          <a:prstGeom prst="rect">
            <a:avLst/>
          </a:prstGeom>
          <a:ln w="12700">
            <a:miter lim="400000"/>
          </a:ln>
        </p:spPr>
      </p:pic>
      <p:sp>
        <p:nvSpPr>
          <p:cNvPr id="25" name="Shape 25"/>
          <p:cNvSpPr>
            <a:spLocks noGrp="1"/>
          </p:cNvSpPr>
          <p:nvPr>
            <p:ph type="sldNum" sz="quarter" idx="2"/>
          </p:nvPr>
        </p:nvSpPr>
        <p:spPr>
          <a:xfrm>
            <a:off x="11515977" y="6304891"/>
            <a:ext cx="330088" cy="326113"/>
          </a:xfrm>
          <a:prstGeom prst="rect">
            <a:avLst/>
          </a:prstGeom>
          <a:ln w="25400">
            <a:solidFill>
              <a:srgbClr val="E1CD84"/>
            </a:solidFill>
          </a:ln>
        </p:spPr>
        <p:txBody>
          <a:bodyPr/>
          <a:lstStyle>
            <a:lvl1pPr>
              <a:defRPr sz="1266" b="1">
                <a:solidFill>
                  <a:srgbClr val="FFFFFF"/>
                </a:solidFill>
                <a:latin typeface="Arial"/>
                <a:ea typeface="Arial"/>
                <a:cs typeface="Arial"/>
                <a:sym typeface="Arial"/>
              </a:defRPr>
            </a:lvl1pPr>
          </a:lstStyle>
          <a:p>
            <a:fld id="{3ACE7CCA-685A-4F9A-BABB-46C33E95EE03}" type="slidenum">
              <a:rPr lang="en-US" smtClean="0"/>
              <a:t>‹#›</a:t>
            </a:fld>
            <a:endParaRPr lang="en-US" dirty="0"/>
          </a:p>
        </p:txBody>
      </p:sp>
    </p:spTree>
    <p:extLst>
      <p:ext uri="{BB962C8B-B14F-4D97-AF65-F5344CB8AC3E}">
        <p14:creationId xmlns:p14="http://schemas.microsoft.com/office/powerpoint/2010/main" val="3762891038"/>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32" name="Shape 32"/>
          <p:cNvSpPr>
            <a:spLocks noGrp="1"/>
          </p:cNvSpPr>
          <p:nvPr>
            <p:ph type="title"/>
          </p:nvPr>
        </p:nvSpPr>
        <p:spPr>
          <a:xfrm>
            <a:off x="4064000" y="2995022"/>
            <a:ext cx="7721600" cy="3024779"/>
          </a:xfrm>
          <a:prstGeom prst="rect">
            <a:avLst/>
          </a:prstGeom>
        </p:spPr>
        <p:txBody>
          <a:bodyPr anchor="t"/>
          <a:lstStyle>
            <a:lvl1pPr algn="l">
              <a:defRPr sz="2953" i="1">
                <a:solidFill>
                  <a:srgbClr val="376092"/>
                </a:solidFill>
              </a:defRPr>
            </a:lvl1pPr>
          </a:lstStyle>
          <a:p>
            <a:r>
              <a:rPr lang="en-US"/>
              <a:t>Click to edit Master title style</a:t>
            </a:r>
            <a:endParaRPr/>
          </a:p>
        </p:txBody>
      </p:sp>
      <p:sp>
        <p:nvSpPr>
          <p:cNvPr id="33" name="Shape 33"/>
          <p:cNvSpPr/>
          <p:nvPr/>
        </p:nvSpPr>
        <p:spPr>
          <a:xfrm>
            <a:off x="-33867" y="-25400"/>
            <a:ext cx="3579219" cy="6908801"/>
          </a:xfrm>
          <a:prstGeom prst="rect">
            <a:avLst/>
          </a:prstGeom>
          <a:solidFill>
            <a:srgbClr val="244161"/>
          </a:solidFill>
          <a:ln w="12700">
            <a:miter lim="400000"/>
          </a:ln>
        </p:spPr>
        <p:txBody>
          <a:bodyPr lIns="45719" tIns="45719" rIns="45719" bIns="45719" anchor="ctr"/>
          <a:lstStyle/>
          <a:p>
            <a:endParaRPr sz="1266" dirty="0"/>
          </a:p>
        </p:txBody>
      </p:sp>
      <p:pic>
        <p:nvPicPr>
          <p:cNvPr id="34" name="icc_logo_white.png"/>
          <p:cNvPicPr>
            <a:picLocks noChangeAspect="1"/>
          </p:cNvPicPr>
          <p:nvPr/>
        </p:nvPicPr>
        <p:blipFill>
          <a:blip r:embed="rId2"/>
          <a:srcRect l="4779" r="4779"/>
          <a:stretch>
            <a:fillRect/>
          </a:stretch>
        </p:blipFill>
        <p:spPr>
          <a:xfrm>
            <a:off x="422987" y="1929651"/>
            <a:ext cx="2665413" cy="2998591"/>
          </a:xfrm>
          <a:prstGeom prst="rect">
            <a:avLst/>
          </a:prstGeom>
          <a:ln w="12700">
            <a:miter lim="400000"/>
          </a:ln>
        </p:spPr>
      </p:pic>
      <p:sp>
        <p:nvSpPr>
          <p:cNvPr id="35" name="Shape 35"/>
          <p:cNvSpPr>
            <a:spLocks noGrp="1"/>
          </p:cNvSpPr>
          <p:nvPr>
            <p:ph type="sldNum" sz="quarter" idx="2"/>
          </p:nvPr>
        </p:nvSpPr>
        <p:spPr>
          <a:xfrm>
            <a:off x="5957407" y="6354943"/>
            <a:ext cx="277189" cy="304440"/>
          </a:xfrm>
          <a:prstGeom prst="rect">
            <a:avLst/>
          </a:prstGeom>
        </p:spPr>
        <p:txBody>
          <a:bodyPr/>
          <a:lstStyle/>
          <a:p>
            <a:fld id="{3ACE7CCA-685A-4F9A-BABB-46C33E95EE03}" type="slidenum">
              <a:rPr lang="en-US" smtClean="0"/>
              <a:t>‹#›</a:t>
            </a:fld>
            <a:endParaRPr lang="en-US" dirty="0"/>
          </a:p>
        </p:txBody>
      </p:sp>
    </p:spTree>
    <p:extLst>
      <p:ext uri="{BB962C8B-B14F-4D97-AF65-F5344CB8AC3E}">
        <p14:creationId xmlns:p14="http://schemas.microsoft.com/office/powerpoint/2010/main" val="1294985612"/>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42" name="Shape 42"/>
          <p:cNvSpPr/>
          <p:nvPr/>
        </p:nvSpPr>
        <p:spPr>
          <a:xfrm>
            <a:off x="-33866" y="6065193"/>
            <a:ext cx="12259735" cy="805509"/>
          </a:xfrm>
          <a:prstGeom prst="rect">
            <a:avLst/>
          </a:prstGeom>
          <a:solidFill>
            <a:srgbClr val="244161"/>
          </a:solidFill>
          <a:ln w="12700">
            <a:miter lim="400000"/>
          </a:ln>
        </p:spPr>
        <p:txBody>
          <a:bodyPr lIns="45719" tIns="45719" rIns="45719" bIns="45719" anchor="ctr"/>
          <a:lstStyle/>
          <a:p>
            <a:endParaRPr sz="1266" dirty="0"/>
          </a:p>
        </p:txBody>
      </p:sp>
      <p:sp>
        <p:nvSpPr>
          <p:cNvPr id="43" name="Shape 43"/>
          <p:cNvSpPr>
            <a:spLocks noGrp="1"/>
          </p:cNvSpPr>
          <p:nvPr>
            <p:ph type="title"/>
          </p:nvPr>
        </p:nvSpPr>
        <p:spPr>
          <a:xfrm>
            <a:off x="609601" y="381000"/>
            <a:ext cx="10972801" cy="533400"/>
          </a:xfrm>
          <a:prstGeom prst="rect">
            <a:avLst/>
          </a:prstGeom>
        </p:spPr>
        <p:txBody>
          <a:bodyPr/>
          <a:lstStyle>
            <a:lvl1pPr algn="l">
              <a:defRPr>
                <a:solidFill>
                  <a:srgbClr val="254061"/>
                </a:solidFill>
                <a:latin typeface="Arial"/>
                <a:ea typeface="Arial"/>
                <a:cs typeface="Arial"/>
                <a:sym typeface="Arial"/>
              </a:defRPr>
            </a:lvl1pPr>
          </a:lstStyle>
          <a:p>
            <a:r>
              <a:rPr lang="en-US" dirty="0"/>
              <a:t>Click to edit Master title style</a:t>
            </a:r>
            <a:endParaRPr dirty="0"/>
          </a:p>
        </p:txBody>
      </p:sp>
      <p:sp>
        <p:nvSpPr>
          <p:cNvPr id="44" name="Shape 44"/>
          <p:cNvSpPr>
            <a:spLocks noGrp="1"/>
          </p:cNvSpPr>
          <p:nvPr>
            <p:ph type="body" idx="1"/>
          </p:nvPr>
        </p:nvSpPr>
        <p:spPr>
          <a:xfrm>
            <a:off x="609601" y="1219200"/>
            <a:ext cx="10972801" cy="4525964"/>
          </a:xfrm>
          <a:prstGeom prst="rect">
            <a:avLst/>
          </a:prstGeom>
        </p:spPr>
        <p:txBody>
          <a:bodyPr/>
          <a:lstStyle>
            <a:lvl1pPr marL="364318" indent="-364318">
              <a:buClr>
                <a:srgbClr val="244161"/>
              </a:buClr>
              <a:buFontTx/>
              <a:defRPr sz="2391">
                <a:latin typeface="Arial"/>
                <a:ea typeface="Arial"/>
                <a:cs typeface="Arial"/>
                <a:sym typeface="Arial"/>
              </a:defRPr>
            </a:lvl1pPr>
            <a:lvl2pPr marL="632199" indent="-364318">
              <a:buClr>
                <a:srgbClr val="244161"/>
              </a:buClr>
              <a:buFontTx/>
              <a:buChar char="•"/>
              <a:defRPr sz="2391">
                <a:latin typeface="Arial"/>
                <a:ea typeface="Arial"/>
                <a:cs typeface="Arial"/>
                <a:sym typeface="Arial"/>
              </a:defRPr>
            </a:lvl2pPr>
            <a:lvl3pPr marL="900080" indent="-364318">
              <a:buClr>
                <a:srgbClr val="244161"/>
              </a:buClr>
              <a:buFontTx/>
              <a:defRPr sz="2391">
                <a:latin typeface="Arial"/>
                <a:ea typeface="Arial"/>
                <a:cs typeface="Arial"/>
                <a:sym typeface="Arial"/>
              </a:defRPr>
            </a:lvl3pPr>
            <a:lvl4pPr marL="1167962" indent="-364318">
              <a:buClr>
                <a:srgbClr val="244161"/>
              </a:buClr>
              <a:buFontTx/>
              <a:buChar char="•"/>
              <a:defRPr sz="2391">
                <a:latin typeface="Arial"/>
                <a:ea typeface="Arial"/>
                <a:cs typeface="Arial"/>
                <a:sym typeface="Arial"/>
              </a:defRPr>
            </a:lvl4pPr>
            <a:lvl5pPr marL="1435843" indent="-364318">
              <a:buClr>
                <a:srgbClr val="244161"/>
              </a:buClr>
              <a:buFontTx/>
              <a:buChar char="•"/>
              <a:defRPr sz="2391">
                <a:latin typeface="Arial"/>
                <a:ea typeface="Arial"/>
                <a:cs typeface="Arial"/>
                <a:sym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pic>
        <p:nvPicPr>
          <p:cNvPr id="45" name="pasted-image.pdf"/>
          <p:cNvPicPr>
            <a:picLocks noChangeAspect="1"/>
          </p:cNvPicPr>
          <p:nvPr/>
        </p:nvPicPr>
        <p:blipFill>
          <a:blip r:embed="rId2"/>
          <a:stretch>
            <a:fillRect/>
          </a:stretch>
        </p:blipFill>
        <p:spPr>
          <a:xfrm>
            <a:off x="5269501" y="6304276"/>
            <a:ext cx="1653001" cy="327340"/>
          </a:xfrm>
          <a:prstGeom prst="rect">
            <a:avLst/>
          </a:prstGeom>
          <a:ln w="12700">
            <a:miter lim="400000"/>
          </a:ln>
        </p:spPr>
      </p:pic>
      <p:sp>
        <p:nvSpPr>
          <p:cNvPr id="46" name="Shape 46"/>
          <p:cNvSpPr>
            <a:spLocks noGrp="1"/>
          </p:cNvSpPr>
          <p:nvPr>
            <p:ph type="sldNum" sz="quarter" idx="2"/>
          </p:nvPr>
        </p:nvSpPr>
        <p:spPr>
          <a:xfrm>
            <a:off x="11502022" y="6304891"/>
            <a:ext cx="330088" cy="326113"/>
          </a:xfrm>
          <a:prstGeom prst="rect">
            <a:avLst/>
          </a:prstGeom>
          <a:ln w="25400">
            <a:solidFill>
              <a:srgbClr val="DEC375"/>
            </a:solidFill>
          </a:ln>
        </p:spPr>
        <p:txBody>
          <a:bodyPr/>
          <a:lstStyle>
            <a:lvl1pPr>
              <a:defRPr sz="1266" b="1">
                <a:solidFill>
                  <a:srgbClr val="FFFFFF"/>
                </a:solidFill>
                <a:latin typeface="Arial"/>
                <a:ea typeface="Arial"/>
                <a:cs typeface="Arial"/>
                <a:sym typeface="Arial"/>
              </a:defRPr>
            </a:lvl1pPr>
          </a:lstStyle>
          <a:p>
            <a:fld id="{3ACE7CCA-685A-4F9A-BABB-46C33E95EE03}" type="slidenum">
              <a:rPr lang="en-US" smtClean="0"/>
              <a:t>‹#›</a:t>
            </a:fld>
            <a:endParaRPr lang="en-US" dirty="0"/>
          </a:p>
        </p:txBody>
      </p:sp>
    </p:spTree>
    <p:extLst>
      <p:ext uri="{BB962C8B-B14F-4D97-AF65-F5344CB8AC3E}">
        <p14:creationId xmlns:p14="http://schemas.microsoft.com/office/powerpoint/2010/main" val="1111905706"/>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53" name="Shape 53"/>
          <p:cNvSpPr>
            <a:spLocks noGrp="1"/>
          </p:cNvSpPr>
          <p:nvPr>
            <p:ph type="title"/>
          </p:nvPr>
        </p:nvSpPr>
        <p:spPr>
          <a:xfrm>
            <a:off x="609601" y="274639"/>
            <a:ext cx="10972801" cy="1143001"/>
          </a:xfrm>
          <a:prstGeom prst="rect">
            <a:avLst/>
          </a:prstGeom>
        </p:spPr>
        <p:txBody>
          <a:bodyPr/>
          <a:lstStyle/>
          <a:p>
            <a:r>
              <a:rPr lang="en-US"/>
              <a:t>Click to edit Master title style</a:t>
            </a:r>
            <a:endParaRPr/>
          </a:p>
        </p:txBody>
      </p:sp>
      <p:sp>
        <p:nvSpPr>
          <p:cNvPr id="54" name="Shape 54"/>
          <p:cNvSpPr>
            <a:spLocks noGrp="1"/>
          </p:cNvSpPr>
          <p:nvPr>
            <p:ph type="body" sz="half" idx="1"/>
          </p:nvPr>
        </p:nvSpPr>
        <p:spPr>
          <a:xfrm>
            <a:off x="609600" y="1600200"/>
            <a:ext cx="5384801" cy="4525964"/>
          </a:xfrm>
          <a:prstGeom prst="rect">
            <a:avLst/>
          </a:prstGeom>
        </p:spPr>
        <p:txBody>
          <a:bodyPr/>
          <a:lstStyle>
            <a:lvl1pPr marL="327197" indent="-327197">
              <a:spcBef>
                <a:spcPts val="633"/>
              </a:spcBef>
              <a:defRPr sz="2672"/>
            </a:lvl1pPr>
            <a:lvl2pPr marL="639566" indent="-318108">
              <a:spcBef>
                <a:spcPts val="633"/>
              </a:spcBef>
              <a:defRPr sz="2672"/>
            </a:lvl2pPr>
            <a:lvl3pPr marL="948298" indent="-305384">
              <a:spcBef>
                <a:spcPts val="633"/>
              </a:spcBef>
              <a:defRPr sz="2672"/>
            </a:lvl3pPr>
            <a:lvl4pPr marL="1303688" indent="-339316">
              <a:spcBef>
                <a:spcPts val="633"/>
              </a:spcBef>
              <a:defRPr sz="2672"/>
            </a:lvl4pPr>
            <a:lvl5pPr marL="1625145" indent="-339316">
              <a:spcBef>
                <a:spcPts val="633"/>
              </a:spcBef>
              <a:defRPr sz="2672"/>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5" name="Shape 55"/>
          <p:cNvSpPr>
            <a:spLocks noGrp="1"/>
          </p:cNvSpPr>
          <p:nvPr>
            <p:ph type="sldNum" sz="quarter" idx="2"/>
          </p:nvPr>
        </p:nvSpPr>
        <p:spPr>
          <a:xfrm>
            <a:off x="11305211" y="6386693"/>
            <a:ext cx="277190" cy="304440"/>
          </a:xfrm>
          <a:prstGeom prst="rect">
            <a:avLst/>
          </a:prstGeom>
        </p:spPr>
        <p:txBody>
          <a:bodyPr/>
          <a:lstStyle>
            <a:lvl1pPr algn="r"/>
          </a:lstStyle>
          <a:p>
            <a:fld id="{3ACE7CCA-685A-4F9A-BABB-46C33E95EE03}" type="slidenum">
              <a:rPr lang="en-US" smtClean="0"/>
              <a:t>‹#›</a:t>
            </a:fld>
            <a:endParaRPr lang="en-US" dirty="0"/>
          </a:p>
        </p:txBody>
      </p:sp>
    </p:spTree>
    <p:extLst>
      <p:ext uri="{BB962C8B-B14F-4D97-AF65-F5344CB8AC3E}">
        <p14:creationId xmlns:p14="http://schemas.microsoft.com/office/powerpoint/2010/main" val="4113203286"/>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62" name="Shape 62"/>
          <p:cNvSpPr>
            <a:spLocks noGrp="1"/>
          </p:cNvSpPr>
          <p:nvPr>
            <p:ph type="title"/>
          </p:nvPr>
        </p:nvSpPr>
        <p:spPr>
          <a:xfrm>
            <a:off x="609601" y="274639"/>
            <a:ext cx="10972801" cy="1143001"/>
          </a:xfrm>
          <a:prstGeom prst="rect">
            <a:avLst/>
          </a:prstGeom>
        </p:spPr>
        <p:txBody>
          <a:bodyPr/>
          <a:lstStyle/>
          <a:p>
            <a:r>
              <a:rPr lang="en-US"/>
              <a:t>Click to edit Master title style</a:t>
            </a:r>
            <a:endParaRPr/>
          </a:p>
        </p:txBody>
      </p:sp>
      <p:sp>
        <p:nvSpPr>
          <p:cNvPr id="63" name="Shape 63"/>
          <p:cNvSpPr>
            <a:spLocks noGrp="1"/>
          </p:cNvSpPr>
          <p:nvPr>
            <p:ph type="body" sz="quarter" idx="1"/>
          </p:nvPr>
        </p:nvSpPr>
        <p:spPr>
          <a:xfrm>
            <a:off x="609599" y="1535114"/>
            <a:ext cx="5386919" cy="639763"/>
          </a:xfrm>
          <a:prstGeom prst="rect">
            <a:avLst/>
          </a:prstGeom>
        </p:spPr>
        <p:txBody>
          <a:bodyPr anchor="b"/>
          <a:lstStyle>
            <a:lvl1pPr marL="0" indent="0">
              <a:spcBef>
                <a:spcPts val="562"/>
              </a:spcBef>
              <a:buSzTx/>
              <a:buFontTx/>
              <a:buNone/>
              <a:defRPr sz="2391" b="1"/>
            </a:lvl1pPr>
            <a:lvl2pPr marL="0" indent="321457">
              <a:spcBef>
                <a:spcPts val="562"/>
              </a:spcBef>
              <a:buSzTx/>
              <a:buFontTx/>
              <a:buNone/>
              <a:defRPr sz="2391" b="1"/>
            </a:lvl2pPr>
            <a:lvl3pPr marL="0" indent="642915">
              <a:spcBef>
                <a:spcPts val="562"/>
              </a:spcBef>
              <a:buSzTx/>
              <a:buFontTx/>
              <a:buNone/>
              <a:defRPr sz="2391" b="1"/>
            </a:lvl3pPr>
            <a:lvl4pPr marL="0" indent="964372">
              <a:spcBef>
                <a:spcPts val="562"/>
              </a:spcBef>
              <a:buSzTx/>
              <a:buFontTx/>
              <a:buNone/>
              <a:defRPr sz="2391" b="1"/>
            </a:lvl4pPr>
            <a:lvl5pPr marL="0" indent="1285829">
              <a:spcBef>
                <a:spcPts val="562"/>
              </a:spcBef>
              <a:buSzTx/>
              <a:buFontTx/>
              <a:buNone/>
              <a:defRPr sz="2391"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4" name="Shape 64"/>
          <p:cNvSpPr>
            <a:spLocks noGrp="1"/>
          </p:cNvSpPr>
          <p:nvPr>
            <p:ph type="body" sz="quarter" idx="13"/>
          </p:nvPr>
        </p:nvSpPr>
        <p:spPr>
          <a:xfrm>
            <a:off x="6193367" y="1535114"/>
            <a:ext cx="5389035" cy="639763"/>
          </a:xfrm>
          <a:prstGeom prst="rect">
            <a:avLst/>
          </a:prstGeom>
        </p:spPr>
        <p:txBody>
          <a:bodyPr anchor="b"/>
          <a:lstStyle/>
          <a:p>
            <a:pPr marL="0" lvl="0" indent="0">
              <a:spcBef>
                <a:spcPts val="562"/>
              </a:spcBef>
              <a:buSzTx/>
              <a:buFontTx/>
              <a:buNone/>
              <a:defRPr sz="3400" b="1"/>
            </a:pPr>
            <a:r>
              <a:rPr lang="en-US"/>
              <a:t>Click to edit Master text styles</a:t>
            </a:r>
          </a:p>
        </p:txBody>
      </p:sp>
      <p:sp>
        <p:nvSpPr>
          <p:cNvPr id="65" name="Shape 65"/>
          <p:cNvSpPr>
            <a:spLocks noGrp="1"/>
          </p:cNvSpPr>
          <p:nvPr>
            <p:ph type="sldNum" sz="quarter" idx="2"/>
          </p:nvPr>
        </p:nvSpPr>
        <p:spPr>
          <a:xfrm>
            <a:off x="11305211" y="6386693"/>
            <a:ext cx="277190" cy="304440"/>
          </a:xfrm>
          <a:prstGeom prst="rect">
            <a:avLst/>
          </a:prstGeom>
        </p:spPr>
        <p:txBody>
          <a:bodyPr/>
          <a:lstStyle>
            <a:lvl1pPr algn="r"/>
          </a:lstStyle>
          <a:p>
            <a:fld id="{3ACE7CCA-685A-4F9A-BABB-46C33E95EE03}" type="slidenum">
              <a:rPr lang="en-US" smtClean="0"/>
              <a:t>‹#›</a:t>
            </a:fld>
            <a:endParaRPr lang="en-US" dirty="0"/>
          </a:p>
        </p:txBody>
      </p:sp>
    </p:spTree>
    <p:extLst>
      <p:ext uri="{BB962C8B-B14F-4D97-AF65-F5344CB8AC3E}">
        <p14:creationId xmlns:p14="http://schemas.microsoft.com/office/powerpoint/2010/main" val="284816953"/>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72" name="Shape 72"/>
          <p:cNvSpPr>
            <a:spLocks noGrp="1"/>
          </p:cNvSpPr>
          <p:nvPr>
            <p:ph type="title"/>
          </p:nvPr>
        </p:nvSpPr>
        <p:spPr>
          <a:xfrm>
            <a:off x="609601" y="274639"/>
            <a:ext cx="10972801" cy="1143001"/>
          </a:xfrm>
          <a:prstGeom prst="rect">
            <a:avLst/>
          </a:prstGeom>
        </p:spPr>
        <p:txBody>
          <a:bodyPr/>
          <a:lstStyle/>
          <a:p>
            <a:r>
              <a:rPr lang="en-US"/>
              <a:t>Click to edit Master title style</a:t>
            </a:r>
            <a:endParaRPr/>
          </a:p>
        </p:txBody>
      </p:sp>
      <p:sp>
        <p:nvSpPr>
          <p:cNvPr id="73" name="Shape 73"/>
          <p:cNvSpPr>
            <a:spLocks noGrp="1"/>
          </p:cNvSpPr>
          <p:nvPr>
            <p:ph type="sldNum" sz="quarter" idx="2"/>
          </p:nvPr>
        </p:nvSpPr>
        <p:spPr>
          <a:xfrm>
            <a:off x="11305211" y="6386693"/>
            <a:ext cx="277190" cy="304440"/>
          </a:xfrm>
          <a:prstGeom prst="rect">
            <a:avLst/>
          </a:prstGeom>
        </p:spPr>
        <p:txBody>
          <a:bodyPr/>
          <a:lstStyle>
            <a:lvl1pPr algn="r"/>
          </a:lstStyle>
          <a:p>
            <a:fld id="{3ACE7CCA-685A-4F9A-BABB-46C33E95EE03}" type="slidenum">
              <a:rPr lang="en-US" smtClean="0"/>
              <a:t>‹#›</a:t>
            </a:fld>
            <a:endParaRPr lang="en-US" dirty="0"/>
          </a:p>
        </p:txBody>
      </p:sp>
    </p:spTree>
    <p:extLst>
      <p:ext uri="{BB962C8B-B14F-4D97-AF65-F5344CB8AC3E}">
        <p14:creationId xmlns:p14="http://schemas.microsoft.com/office/powerpoint/2010/main" val="168980538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CC7FA-8B87-4E34-8B16-1967776FD1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79C736-13D1-4278-AF07-B72D513D30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54E059-C8F2-4E21-9C20-58814D5AEFD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572ED76-F4BB-4247-85F5-FF2E738B30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4BBE3-E2A0-4AD0-A896-33B8B24A7E2D}"/>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3349963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80" name="Shape 80"/>
          <p:cNvSpPr>
            <a:spLocks noGrp="1"/>
          </p:cNvSpPr>
          <p:nvPr>
            <p:ph type="title"/>
          </p:nvPr>
        </p:nvSpPr>
        <p:spPr>
          <a:xfrm>
            <a:off x="609600" y="273050"/>
            <a:ext cx="4011085" cy="1162050"/>
          </a:xfrm>
          <a:prstGeom prst="rect">
            <a:avLst/>
          </a:prstGeom>
        </p:spPr>
        <p:txBody>
          <a:bodyPr anchor="b"/>
          <a:lstStyle>
            <a:lvl1pPr algn="l">
              <a:defRPr sz="1969" b="1"/>
            </a:lvl1pPr>
          </a:lstStyle>
          <a:p>
            <a:r>
              <a:rPr lang="en-US"/>
              <a:t>Click to edit Master title style</a:t>
            </a:r>
            <a:endParaRPr/>
          </a:p>
        </p:txBody>
      </p:sp>
      <p:sp>
        <p:nvSpPr>
          <p:cNvPr id="81" name="Shape 81"/>
          <p:cNvSpPr>
            <a:spLocks noGrp="1"/>
          </p:cNvSpPr>
          <p:nvPr>
            <p:ph type="body" idx="1"/>
          </p:nvPr>
        </p:nvSpPr>
        <p:spPr>
          <a:xfrm>
            <a:off x="4766734" y="273050"/>
            <a:ext cx="6815668" cy="585311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2" name="Shape 82"/>
          <p:cNvSpPr>
            <a:spLocks noGrp="1"/>
          </p:cNvSpPr>
          <p:nvPr>
            <p:ph type="body" sz="half" idx="13"/>
          </p:nvPr>
        </p:nvSpPr>
        <p:spPr>
          <a:xfrm>
            <a:off x="609600" y="1435100"/>
            <a:ext cx="4011085" cy="4691064"/>
          </a:xfrm>
          <a:prstGeom prst="rect">
            <a:avLst/>
          </a:prstGeom>
        </p:spPr>
        <p:txBody>
          <a:bodyPr/>
          <a:lstStyle/>
          <a:p>
            <a:pPr marL="0" lvl="0" indent="0">
              <a:spcBef>
                <a:spcPts val="281"/>
              </a:spcBef>
              <a:buSzTx/>
              <a:buFontTx/>
              <a:buNone/>
              <a:defRPr sz="1800"/>
            </a:pPr>
            <a:r>
              <a:rPr lang="en-US"/>
              <a:t>Click to edit Master text styles</a:t>
            </a:r>
          </a:p>
        </p:txBody>
      </p:sp>
      <p:sp>
        <p:nvSpPr>
          <p:cNvPr id="83" name="Shape 83"/>
          <p:cNvSpPr>
            <a:spLocks noGrp="1"/>
          </p:cNvSpPr>
          <p:nvPr>
            <p:ph type="sldNum" sz="quarter" idx="2"/>
          </p:nvPr>
        </p:nvSpPr>
        <p:spPr>
          <a:xfrm>
            <a:off x="11305211" y="6386693"/>
            <a:ext cx="277190" cy="304440"/>
          </a:xfrm>
          <a:prstGeom prst="rect">
            <a:avLst/>
          </a:prstGeom>
        </p:spPr>
        <p:txBody>
          <a:bodyPr/>
          <a:lstStyle>
            <a:lvl1pPr algn="r"/>
          </a:lstStyle>
          <a:p>
            <a:fld id="{3ACE7CCA-685A-4F9A-BABB-46C33E95EE03}" type="slidenum">
              <a:rPr lang="en-US" smtClean="0"/>
              <a:t>‹#›</a:t>
            </a:fld>
            <a:endParaRPr lang="en-US" dirty="0"/>
          </a:p>
        </p:txBody>
      </p:sp>
    </p:spTree>
    <p:extLst>
      <p:ext uri="{BB962C8B-B14F-4D97-AF65-F5344CB8AC3E}">
        <p14:creationId xmlns:p14="http://schemas.microsoft.com/office/powerpoint/2010/main" val="1320966223"/>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90" name="Shape 90"/>
          <p:cNvSpPr>
            <a:spLocks noGrp="1"/>
          </p:cNvSpPr>
          <p:nvPr>
            <p:ph type="title"/>
          </p:nvPr>
        </p:nvSpPr>
        <p:spPr>
          <a:xfrm>
            <a:off x="2389718" y="4800601"/>
            <a:ext cx="7315201" cy="566739"/>
          </a:xfrm>
          <a:prstGeom prst="rect">
            <a:avLst/>
          </a:prstGeom>
        </p:spPr>
        <p:txBody>
          <a:bodyPr anchor="b"/>
          <a:lstStyle>
            <a:lvl1pPr algn="l">
              <a:defRPr sz="1969" b="1"/>
            </a:lvl1pPr>
          </a:lstStyle>
          <a:p>
            <a:r>
              <a:rPr lang="en-US"/>
              <a:t>Click to edit Master title style</a:t>
            </a:r>
            <a:endParaRPr/>
          </a:p>
        </p:txBody>
      </p:sp>
      <p:sp>
        <p:nvSpPr>
          <p:cNvPr id="91" name="Shape 91"/>
          <p:cNvSpPr>
            <a:spLocks noGrp="1"/>
          </p:cNvSpPr>
          <p:nvPr>
            <p:ph type="pic" sz="half" idx="13"/>
          </p:nvPr>
        </p:nvSpPr>
        <p:spPr>
          <a:xfrm>
            <a:off x="2389718" y="612776"/>
            <a:ext cx="7315201" cy="4114801"/>
          </a:xfrm>
          <a:prstGeom prst="rect">
            <a:avLst/>
          </a:prstGeom>
        </p:spPr>
        <p:txBody>
          <a:bodyPr lIns="91439" tIns="45719" rIns="91439" bIns="45719">
            <a:noAutofit/>
          </a:bodyPr>
          <a:lstStyle/>
          <a:p>
            <a:r>
              <a:rPr lang="en-US" dirty="0"/>
              <a:t>Click icon to add picture</a:t>
            </a:r>
            <a:endParaRPr dirty="0"/>
          </a:p>
        </p:txBody>
      </p:sp>
      <p:sp>
        <p:nvSpPr>
          <p:cNvPr id="92" name="Shape 92"/>
          <p:cNvSpPr>
            <a:spLocks noGrp="1"/>
          </p:cNvSpPr>
          <p:nvPr>
            <p:ph type="body" sz="quarter" idx="1"/>
          </p:nvPr>
        </p:nvSpPr>
        <p:spPr>
          <a:xfrm>
            <a:off x="2389718" y="5367338"/>
            <a:ext cx="7315201" cy="804862"/>
          </a:xfrm>
          <a:prstGeom prst="rect">
            <a:avLst/>
          </a:prstGeom>
        </p:spPr>
        <p:txBody>
          <a:bodyPr/>
          <a:lstStyle>
            <a:lvl1pPr marL="0" indent="0">
              <a:spcBef>
                <a:spcPts val="281"/>
              </a:spcBef>
              <a:buSzTx/>
              <a:buFontTx/>
              <a:buNone/>
              <a:defRPr sz="1266"/>
            </a:lvl1pPr>
            <a:lvl2pPr marL="0" indent="321457">
              <a:spcBef>
                <a:spcPts val="281"/>
              </a:spcBef>
              <a:buSzTx/>
              <a:buFontTx/>
              <a:buNone/>
              <a:defRPr sz="1266"/>
            </a:lvl2pPr>
            <a:lvl3pPr marL="0" indent="642915">
              <a:spcBef>
                <a:spcPts val="281"/>
              </a:spcBef>
              <a:buSzTx/>
              <a:buFontTx/>
              <a:buNone/>
              <a:defRPr sz="1266"/>
            </a:lvl3pPr>
            <a:lvl4pPr marL="0" indent="964372">
              <a:spcBef>
                <a:spcPts val="281"/>
              </a:spcBef>
              <a:buSzTx/>
              <a:buFontTx/>
              <a:buNone/>
              <a:defRPr sz="1266"/>
            </a:lvl4pPr>
            <a:lvl5pPr marL="0" indent="1285829">
              <a:spcBef>
                <a:spcPts val="281"/>
              </a:spcBef>
              <a:buSzTx/>
              <a:buFontTx/>
              <a:buNone/>
              <a:defRPr sz="1266"/>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3" name="Shape 93"/>
          <p:cNvSpPr>
            <a:spLocks noGrp="1"/>
          </p:cNvSpPr>
          <p:nvPr>
            <p:ph type="sldNum" sz="quarter" idx="2"/>
          </p:nvPr>
        </p:nvSpPr>
        <p:spPr>
          <a:xfrm>
            <a:off x="11305211" y="6386693"/>
            <a:ext cx="277190" cy="304440"/>
          </a:xfrm>
          <a:prstGeom prst="rect">
            <a:avLst/>
          </a:prstGeom>
        </p:spPr>
        <p:txBody>
          <a:bodyPr/>
          <a:lstStyle>
            <a:lvl1pPr algn="r"/>
          </a:lstStyle>
          <a:p>
            <a:fld id="{3ACE7CCA-685A-4F9A-BABB-46C33E95EE03}" type="slidenum">
              <a:rPr lang="en-US" smtClean="0"/>
              <a:t>‹#›</a:t>
            </a:fld>
            <a:endParaRPr lang="en-US" dirty="0"/>
          </a:p>
        </p:txBody>
      </p:sp>
    </p:spTree>
    <p:extLst>
      <p:ext uri="{BB962C8B-B14F-4D97-AF65-F5344CB8AC3E}">
        <p14:creationId xmlns:p14="http://schemas.microsoft.com/office/powerpoint/2010/main" val="2846375483"/>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x">
  <p:cSld name="Title and Vertical Text">
    <p:spTree>
      <p:nvGrpSpPr>
        <p:cNvPr id="1" name=""/>
        <p:cNvGrpSpPr/>
        <p:nvPr/>
      </p:nvGrpSpPr>
      <p:grpSpPr>
        <a:xfrm>
          <a:off x="0" y="0"/>
          <a:ext cx="0" cy="0"/>
          <a:chOff x="0" y="0"/>
          <a:chExt cx="0" cy="0"/>
        </a:xfrm>
      </p:grpSpPr>
      <p:sp>
        <p:nvSpPr>
          <p:cNvPr id="100" name="Shape 100"/>
          <p:cNvSpPr>
            <a:spLocks noGrp="1"/>
          </p:cNvSpPr>
          <p:nvPr>
            <p:ph type="title"/>
          </p:nvPr>
        </p:nvSpPr>
        <p:spPr>
          <a:xfrm>
            <a:off x="609601" y="274639"/>
            <a:ext cx="10972801" cy="1143001"/>
          </a:xfrm>
          <a:prstGeom prst="rect">
            <a:avLst/>
          </a:prstGeom>
        </p:spPr>
        <p:txBody>
          <a:bodyPr/>
          <a:lstStyle/>
          <a:p>
            <a:r>
              <a:rPr lang="en-US"/>
              <a:t>Click to edit Master title style</a:t>
            </a:r>
            <a:endParaRPr/>
          </a:p>
        </p:txBody>
      </p:sp>
      <p:sp>
        <p:nvSpPr>
          <p:cNvPr id="101" name="Shape 101"/>
          <p:cNvSpPr>
            <a:spLocks noGrp="1"/>
          </p:cNvSpPr>
          <p:nvPr>
            <p:ph type="body" idx="1"/>
          </p:nvPr>
        </p:nvSpPr>
        <p:spPr>
          <a:xfrm>
            <a:off x="609601" y="1600200"/>
            <a:ext cx="10972801" cy="452596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2" name="Shape 102"/>
          <p:cNvSpPr>
            <a:spLocks noGrp="1"/>
          </p:cNvSpPr>
          <p:nvPr>
            <p:ph type="sldNum" sz="quarter" idx="2"/>
          </p:nvPr>
        </p:nvSpPr>
        <p:spPr>
          <a:xfrm>
            <a:off x="11305211" y="6386693"/>
            <a:ext cx="277190" cy="304440"/>
          </a:xfrm>
          <a:prstGeom prst="rect">
            <a:avLst/>
          </a:prstGeom>
        </p:spPr>
        <p:txBody>
          <a:bodyPr/>
          <a:lstStyle>
            <a:lvl1pPr algn="r"/>
          </a:lstStyle>
          <a:p>
            <a:fld id="{3ACE7CCA-685A-4F9A-BABB-46C33E95EE03}" type="slidenum">
              <a:rPr lang="en-US" smtClean="0"/>
              <a:t>‹#›</a:t>
            </a:fld>
            <a:endParaRPr lang="en-US" dirty="0"/>
          </a:p>
        </p:txBody>
      </p:sp>
    </p:spTree>
    <p:extLst>
      <p:ext uri="{BB962C8B-B14F-4D97-AF65-F5344CB8AC3E}">
        <p14:creationId xmlns:p14="http://schemas.microsoft.com/office/powerpoint/2010/main" val="3552298403"/>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109" name="Shape 109"/>
          <p:cNvSpPr>
            <a:spLocks noGrp="1"/>
          </p:cNvSpPr>
          <p:nvPr>
            <p:ph type="title"/>
          </p:nvPr>
        </p:nvSpPr>
        <p:spPr>
          <a:xfrm>
            <a:off x="8839201" y="274639"/>
            <a:ext cx="2743201" cy="5851525"/>
          </a:xfrm>
          <a:prstGeom prst="rect">
            <a:avLst/>
          </a:prstGeom>
        </p:spPr>
        <p:txBody>
          <a:bodyPr/>
          <a:lstStyle/>
          <a:p>
            <a:r>
              <a:rPr lang="en-US"/>
              <a:t>Click to edit Master title style</a:t>
            </a:r>
            <a:endParaRPr/>
          </a:p>
        </p:txBody>
      </p:sp>
      <p:sp>
        <p:nvSpPr>
          <p:cNvPr id="110" name="Shape 110"/>
          <p:cNvSpPr>
            <a:spLocks noGrp="1"/>
          </p:cNvSpPr>
          <p:nvPr>
            <p:ph type="body" idx="1"/>
          </p:nvPr>
        </p:nvSpPr>
        <p:spPr>
          <a:xfrm>
            <a:off x="609601" y="274639"/>
            <a:ext cx="8026401"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1" name="Shape 111"/>
          <p:cNvSpPr>
            <a:spLocks noGrp="1"/>
          </p:cNvSpPr>
          <p:nvPr>
            <p:ph type="sldNum" sz="quarter" idx="2"/>
          </p:nvPr>
        </p:nvSpPr>
        <p:spPr>
          <a:xfrm>
            <a:off x="11305211" y="6386693"/>
            <a:ext cx="277190" cy="304440"/>
          </a:xfrm>
          <a:prstGeom prst="rect">
            <a:avLst/>
          </a:prstGeom>
        </p:spPr>
        <p:txBody>
          <a:bodyPr/>
          <a:lstStyle>
            <a:lvl1pPr algn="r"/>
          </a:lstStyle>
          <a:p>
            <a:fld id="{3ACE7CCA-685A-4F9A-BABB-46C33E95EE03}" type="slidenum">
              <a:rPr lang="en-US" smtClean="0"/>
              <a:t>‹#›</a:t>
            </a:fld>
            <a:endParaRPr lang="en-US" dirty="0"/>
          </a:p>
        </p:txBody>
      </p:sp>
    </p:spTree>
    <p:extLst>
      <p:ext uri="{BB962C8B-B14F-4D97-AF65-F5344CB8AC3E}">
        <p14:creationId xmlns:p14="http://schemas.microsoft.com/office/powerpoint/2010/main" val="3666352112"/>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CE7CCA-685A-4F9A-BABB-46C33E95EE03}" type="slidenum">
              <a:rPr lang="en-US" smtClean="0"/>
              <a:t>‹#›</a:t>
            </a:fld>
            <a:endParaRPr lang="en-US" dirty="0"/>
          </a:p>
        </p:txBody>
      </p:sp>
    </p:spTree>
    <p:extLst>
      <p:ext uri="{BB962C8B-B14F-4D97-AF65-F5344CB8AC3E}">
        <p14:creationId xmlns:p14="http://schemas.microsoft.com/office/powerpoint/2010/main" val="42368355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CE7CCA-685A-4F9A-BABB-46C33E95EE03}" type="slidenum">
              <a:rPr lang="en-US" smtClean="0"/>
              <a:t>‹#›</a:t>
            </a:fld>
            <a:endParaRPr lang="en-US" dirty="0"/>
          </a:p>
        </p:txBody>
      </p:sp>
    </p:spTree>
    <p:extLst>
      <p:ext uri="{BB962C8B-B14F-4D97-AF65-F5344CB8AC3E}">
        <p14:creationId xmlns:p14="http://schemas.microsoft.com/office/powerpoint/2010/main" val="9824754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CE7CCA-685A-4F9A-BABB-46C33E95EE03}" type="slidenum">
              <a:rPr lang="en-US" smtClean="0"/>
              <a:t>‹#›</a:t>
            </a:fld>
            <a:endParaRPr lang="en-US" dirty="0"/>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1627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133AE-E180-4D33-B622-84FAC284F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709A57-3272-4B1D-AF36-ECC25A1029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E3CD6-DA8F-4A95-A18B-037DEDDC5A5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721329F-BA73-4E4F-B045-45A63520A0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2751FA-B3C1-4DBD-AE3C-FE7F9C97D602}"/>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4028502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93EF3-3390-4AC9-BEC5-1371F28656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2B0309-14F1-404D-A89C-0A567EBC26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81D37D-B40D-499B-8ABC-84CF616DE34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1BC037-B624-439F-A3C7-52B1C162FA3A}"/>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1778649D-5C1D-4800-834F-895CDBC7E8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59FED9-9F87-4D4D-ADFC-D7054659DEEE}"/>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2361411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0DD26-603D-4E70-A15F-155EB5FD18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9A775E-2048-4614-98A3-559E16A2C7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86F7FF-FA87-403C-8D10-301E6D08D8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5736FC-21FD-4675-987C-537B9F14A4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46B63E-C624-4E77-BDCB-47DFAA96A34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C01D5-71E4-4054-82F4-5EE2D190C83C}"/>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2ACCCCAC-24A7-42AE-8ABE-2BDD34426C4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D66959-5337-4DB9-A7EB-EDFB630EAAAE}"/>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117302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34751-EBF9-4E31-A3A1-CDAAF0337E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413036-D1A9-4E68-B7CD-A242A9E7AF2F}"/>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8036EE29-CE11-4B68-99E4-164397D954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EB594B-7D86-432D-B625-7E6BCEB9C0C3}"/>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2254100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133D24-393B-4F1F-A775-528E79A45404}"/>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13125904-1090-492B-B569-67458812D7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C19623-FC22-45CE-9CE4-B302CF9E1189}"/>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1515596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DEABF-3862-43C1-9813-4B97451A0B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E17CE0-DAE8-465B-BB09-BB5D575B1B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283544-3DD2-434B-A73E-738F2DE7AD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59C84F-E0D3-4642-90C8-5206394DE3A7}"/>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844325E2-625E-4961-B25F-BA73D6ED2F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8E320F-5E2C-431F-BD88-5B91D060B409}"/>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2547496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1E-1792-435E-96C7-7D4E555979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4A4295-2116-485C-8507-ABC541A9A3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CD7356-E7FF-443C-9E4A-6F6185BB1C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B82E58-B242-4E45-89F5-83D387FDE8C7}"/>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CE1970B6-A4A5-43C8-BED8-787F90FD74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B91232-D3BD-4AAA-94EA-51470F98B391}"/>
              </a:ext>
            </a:extLst>
          </p:cNvPr>
          <p:cNvSpPr>
            <a:spLocks noGrp="1"/>
          </p:cNvSpPr>
          <p:nvPr>
            <p:ph type="sldNum" sz="quarter" idx="12"/>
          </p:nvPr>
        </p:nvSpPr>
        <p:spPr/>
        <p:txBody>
          <a:bodyPr/>
          <a:lstStyle/>
          <a:p>
            <a:fld id="{DB433C81-3A88-4CEF-BFF2-DB80D1FA91EE}" type="slidenum">
              <a:rPr lang="en-US" smtClean="0"/>
              <a:t>‹#›</a:t>
            </a:fld>
            <a:endParaRPr lang="en-US"/>
          </a:p>
        </p:txBody>
      </p:sp>
    </p:spTree>
    <p:extLst>
      <p:ext uri="{BB962C8B-B14F-4D97-AF65-F5344CB8AC3E}">
        <p14:creationId xmlns:p14="http://schemas.microsoft.com/office/powerpoint/2010/main" val="123980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B155A2-3967-4688-A0D3-353730ABE2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2A7F56-3D2B-4E35-B3C7-C284467E87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A55D3F-9848-461D-BB24-4210EA7FBD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CCC1D32F-4B65-4D55-8867-BF07479B4B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1E4D7A-507B-4833-852F-433ED65D8D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433C81-3A88-4CEF-BFF2-DB80D1FA91EE}" type="slidenum">
              <a:rPr lang="en-US" smtClean="0"/>
              <a:t>‹#›</a:t>
            </a:fld>
            <a:endParaRPr lang="en-US"/>
          </a:p>
        </p:txBody>
      </p:sp>
    </p:spTree>
    <p:extLst>
      <p:ext uri="{BB962C8B-B14F-4D97-AF65-F5344CB8AC3E}">
        <p14:creationId xmlns:p14="http://schemas.microsoft.com/office/powerpoint/2010/main" val="3915060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662" y="-61913"/>
            <a:ext cx="12190679" cy="6981826"/>
          </a:xfrm>
          <a:prstGeom prst="rect">
            <a:avLst/>
          </a:prstGeom>
          <a:solidFill>
            <a:srgbClr val="244161"/>
          </a:solidFill>
          <a:ln w="12700">
            <a:miter lim="400000"/>
          </a:ln>
        </p:spPr>
        <p:txBody>
          <a:bodyPr lIns="45719" tIns="45719" rIns="45719" bIns="45719" anchor="ctr"/>
          <a:lstStyle/>
          <a:p>
            <a:endParaRPr sz="1266" dirty="0"/>
          </a:p>
        </p:txBody>
      </p:sp>
      <p:pic>
        <p:nvPicPr>
          <p:cNvPr id="3" name="icc_logo_white.png"/>
          <p:cNvPicPr>
            <a:picLocks noChangeAspect="1"/>
          </p:cNvPicPr>
          <p:nvPr/>
        </p:nvPicPr>
        <p:blipFill>
          <a:blip r:embed="rId16"/>
          <a:srcRect l="4779" r="4779"/>
          <a:stretch>
            <a:fillRect/>
          </a:stretch>
        </p:blipFill>
        <p:spPr>
          <a:xfrm>
            <a:off x="3955257" y="1020762"/>
            <a:ext cx="4281460" cy="4816640"/>
          </a:xfrm>
          <a:prstGeom prst="rect">
            <a:avLst/>
          </a:prstGeom>
          <a:ln w="12700">
            <a:miter lim="400000"/>
          </a:ln>
        </p:spPr>
      </p:pic>
      <p:sp>
        <p:nvSpPr>
          <p:cNvPr id="4" name="Shape 4"/>
          <p:cNvSpPr>
            <a:spLocks noGrp="1"/>
          </p:cNvSpPr>
          <p:nvPr>
            <p:ph type="title"/>
          </p:nvPr>
        </p:nvSpPr>
        <p:spPr>
          <a:xfrm>
            <a:off x="609601" y="92074"/>
            <a:ext cx="10972801" cy="1508126"/>
          </a:xfrm>
          <a:prstGeom prst="rect">
            <a:avLst/>
          </a:prstGeom>
          <a:ln w="12700">
            <a:miter lim="400000"/>
          </a:ln>
          <a:extLst>
            <a:ext uri="{C572A759-6A51-4108-AA02-DFA0A04FC94B}">
              <ma14:wrappingTextBoxFlag xmlns:ma14="http://schemas.microsoft.com/office/mac/drawingml/2011/main" xmlns="" val="1"/>
            </a:ext>
          </a:extLst>
        </p:spPr>
        <p:txBody>
          <a:bodyPr lIns="65023" tIns="65023" rIns="65023" bIns="65023" anchor="ctr">
            <a:normAutofit/>
          </a:bodyPr>
          <a:lstStyle/>
          <a:p>
            <a:r>
              <a:t>Title Text</a:t>
            </a:r>
          </a:p>
        </p:txBody>
      </p:sp>
      <p:sp>
        <p:nvSpPr>
          <p:cNvPr id="5" name="Shape 5"/>
          <p:cNvSpPr>
            <a:spLocks noGrp="1"/>
          </p:cNvSpPr>
          <p:nvPr>
            <p:ph type="body" idx="1"/>
          </p:nvPr>
        </p:nvSpPr>
        <p:spPr>
          <a:xfrm>
            <a:off x="609601" y="1600201"/>
            <a:ext cx="10972801" cy="5257801"/>
          </a:xfrm>
          <a:prstGeom prst="rect">
            <a:avLst/>
          </a:prstGeom>
          <a:ln w="12700">
            <a:miter lim="400000"/>
          </a:ln>
          <a:extLst>
            <a:ext uri="{C572A759-6A51-4108-AA02-DFA0A04FC94B}">
              <ma14:wrappingTextBoxFlag xmlns:ma14="http://schemas.microsoft.com/office/mac/drawingml/2011/main" xmlns="" val="1"/>
            </a:ext>
          </a:extLst>
        </p:spPr>
        <p:txBody>
          <a:bodyPr lIns="65023" tIns="65023" rIns="65023" bIns="65023">
            <a:normAutofit/>
          </a:bodyPr>
          <a:lstStyle/>
          <a:p>
            <a:r>
              <a:t>Body Level One</a:t>
            </a:r>
          </a:p>
          <a:p>
            <a:pPr lvl="1"/>
            <a:r>
              <a:t>Body Level Two</a:t>
            </a:r>
          </a:p>
          <a:p>
            <a:pPr lvl="2"/>
            <a:r>
              <a:t>Body Level Three</a:t>
            </a:r>
          </a:p>
          <a:p>
            <a:pPr lvl="3"/>
            <a:r>
              <a:t>Body Level Four</a:t>
            </a:r>
          </a:p>
          <a:p>
            <a:pPr lvl="4"/>
            <a:r>
              <a:t>Body Level Five</a:t>
            </a:r>
          </a:p>
        </p:txBody>
      </p:sp>
      <p:sp>
        <p:nvSpPr>
          <p:cNvPr id="6" name="Shape 6"/>
          <p:cNvSpPr>
            <a:spLocks noGrp="1"/>
          </p:cNvSpPr>
          <p:nvPr>
            <p:ph type="sldNum" sz="quarter" idx="2"/>
          </p:nvPr>
        </p:nvSpPr>
        <p:spPr>
          <a:xfrm>
            <a:off x="5970616" y="6386693"/>
            <a:ext cx="277189" cy="304440"/>
          </a:xfrm>
          <a:prstGeom prst="rect">
            <a:avLst/>
          </a:prstGeom>
          <a:ln w="12700">
            <a:miter lim="400000"/>
          </a:ln>
        </p:spPr>
        <p:txBody>
          <a:bodyPr wrap="none" lIns="65023" tIns="65023" rIns="65023" bIns="65023" anchor="ctr">
            <a:spAutoFit/>
          </a:bodyPr>
          <a:lstStyle>
            <a:lvl1pPr algn="ctr">
              <a:defRPr sz="1125">
                <a:solidFill>
                  <a:srgbClr val="888888"/>
                </a:solidFill>
              </a:defRPr>
            </a:lvl1pPr>
          </a:lstStyle>
          <a:p>
            <a:fld id="{3ACE7CCA-685A-4F9A-BABB-46C33E95EE03}" type="slidenum">
              <a:rPr lang="en-US" smtClean="0"/>
              <a:t>‹#›</a:t>
            </a:fld>
            <a:endParaRPr lang="en-US" dirty="0"/>
          </a:p>
        </p:txBody>
      </p:sp>
    </p:spTree>
    <p:extLst>
      <p:ext uri="{BB962C8B-B14F-4D97-AF65-F5344CB8AC3E}">
        <p14:creationId xmlns:p14="http://schemas.microsoft.com/office/powerpoint/2010/main" val="223653178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ransition spd="med"/>
  <p:hf hdr="0" ftr="0" dt="0"/>
  <p:txStyles>
    <p:titleStyle>
      <a:lvl1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1pPr>
      <a:lvl2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2pPr>
      <a:lvl3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3pPr>
      <a:lvl4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4pPr>
      <a:lvl5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5pPr>
      <a:lvl6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6pPr>
      <a:lvl7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7pPr>
      <a:lvl8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8pPr>
      <a:lvl9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9pPr>
    </p:titleStyle>
    <p:bodyStyle>
      <a:lvl1pPr marL="331503" marR="0" indent="-331503"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1pPr>
      <a:lvl2pPr marL="637174" marR="0" indent="-315717"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2pPr>
      <a:lvl3pPr marL="937584" marR="0" indent="-294669"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3pPr>
      <a:lvl4pPr marL="1317975" marR="0" indent="-353603"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4pPr>
      <a:lvl5pPr marL="1639432" marR="0" indent="-353603"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5pPr>
      <a:lvl6pPr marL="1960890" marR="0" indent="-353603"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6pPr>
      <a:lvl7pPr marL="2282347" marR="0" indent="-353603"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7pPr>
      <a:lvl8pPr marL="2603804" marR="0" indent="-353603"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8pPr>
      <a:lvl9pPr marL="2925262" marR="0" indent="-353603" algn="l" defTabSz="914367" rtl="0" eaLnBrk="1" latinLnBrk="0" hangingPunct="1">
        <a:lnSpc>
          <a:spcPct val="100000"/>
        </a:lnSpc>
        <a:spcBef>
          <a:spcPts val="703"/>
        </a:spcBef>
        <a:spcAft>
          <a:spcPts val="0"/>
        </a:spcAft>
        <a:buClrTx/>
        <a:buSzPct val="100000"/>
        <a:buFont typeface="Arial"/>
        <a:buChar char="•"/>
        <a:tabLst/>
        <a:defRPr sz="3094" b="0" i="0" u="none" strike="noStrike" cap="none" spc="0" baseline="0">
          <a:ln>
            <a:noFill/>
          </a:ln>
          <a:solidFill>
            <a:srgbClr val="000000"/>
          </a:solidFill>
          <a:uFillTx/>
          <a:latin typeface="+mn-lt"/>
          <a:ea typeface="+mn-ea"/>
          <a:cs typeface="+mn-cs"/>
          <a:sym typeface="Calibri"/>
        </a:defRPr>
      </a:lvl9pPr>
    </p:bodyStyle>
    <p:otherStyle>
      <a:lvl1pPr marL="0" marR="0" indent="0"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1pPr>
      <a:lvl2pPr marL="0" marR="0" indent="321457"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2pPr>
      <a:lvl3pPr marL="0" marR="0" indent="642915"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3pPr>
      <a:lvl4pPr marL="0" marR="0" indent="964372"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4pPr>
      <a:lvl5pPr marL="0" marR="0" indent="1285829"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5pPr>
      <a:lvl6pPr marL="0" marR="0" indent="1607287"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6pPr>
      <a:lvl7pPr marL="0" marR="0" indent="1928744"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7pPr>
      <a:lvl8pPr marL="0" marR="0" indent="2250201"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8pPr>
      <a:lvl9pPr marL="0" marR="0" indent="2571659" algn="ctr" defTabSz="914367" rtl="0" eaLnBrk="1" latinLnBrk="0" hangingPunct="1">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5B491CF-3CC0-4B23-8AF2-6FCE069E55E7}"/>
              </a:ext>
            </a:extLst>
          </p:cNvPr>
          <p:cNvSpPr>
            <a:spLocks noGrp="1"/>
          </p:cNvSpPr>
          <p:nvPr>
            <p:ph type="title"/>
          </p:nvPr>
        </p:nvSpPr>
        <p:spPr/>
        <p:txBody>
          <a:bodyPr>
            <a:normAutofit/>
          </a:bodyPr>
          <a:lstStyle/>
          <a:p>
            <a:r>
              <a:rPr lang="en-US" sz="3800" dirty="0">
                <a:solidFill>
                  <a:schemeClr val="bg1"/>
                </a:solidFill>
              </a:rPr>
              <a:t>LONG-TERM CARE FRAMEWORK</a:t>
            </a:r>
          </a:p>
        </p:txBody>
      </p:sp>
      <p:sp>
        <p:nvSpPr>
          <p:cNvPr id="5" name="Slide Number Placeholder 4">
            <a:extLst>
              <a:ext uri="{FF2B5EF4-FFF2-40B4-BE49-F238E27FC236}">
                <a16:creationId xmlns:a16="http://schemas.microsoft.com/office/drawing/2014/main" id="{C8CA4B04-1892-45CF-89CE-D6FE54789884}"/>
              </a:ext>
            </a:extLst>
          </p:cNvPr>
          <p:cNvSpPr>
            <a:spLocks noGrp="1"/>
          </p:cNvSpPr>
          <p:nvPr>
            <p:ph type="sldNum" sz="quarter" idx="2"/>
          </p:nvPr>
        </p:nvSpPr>
        <p:spPr/>
        <p:txBody>
          <a:bodyPr/>
          <a:lstStyle/>
          <a:p>
            <a:fld id="{3ACE7CCA-685A-4F9A-BABB-46C33E95EE03}" type="slidenum">
              <a:rPr lang="en-US" smtClean="0"/>
              <a:t>1</a:t>
            </a:fld>
            <a:endParaRPr lang="en-US" dirty="0"/>
          </a:p>
        </p:txBody>
      </p:sp>
      <p:sp>
        <p:nvSpPr>
          <p:cNvPr id="4" name="Title 5">
            <a:extLst>
              <a:ext uri="{FF2B5EF4-FFF2-40B4-BE49-F238E27FC236}">
                <a16:creationId xmlns:a16="http://schemas.microsoft.com/office/drawing/2014/main" id="{156244CB-7B47-435B-820A-3CEE20A9BB17}"/>
              </a:ext>
            </a:extLst>
          </p:cNvPr>
          <p:cNvSpPr txBox="1">
            <a:spLocks/>
          </p:cNvSpPr>
          <p:nvPr/>
        </p:nvSpPr>
        <p:spPr>
          <a:xfrm>
            <a:off x="4292600" y="2741022"/>
            <a:ext cx="6985000" cy="3024778"/>
          </a:xfrm>
          <a:prstGeom prst="rect">
            <a:avLst/>
          </a:prstGeom>
          <a:ln w="12700">
            <a:miter lim="400000"/>
          </a:ln>
          <a:extLst>
            <a:ext uri="{C572A759-6A51-4108-AA02-DFA0A04FC94B}">
              <ma14:wrappingTextBoxFlag xmlns:ma14="http://schemas.microsoft.com/office/mac/drawingml/2011/main" xmlns="" val="1"/>
            </a:ext>
          </a:extLst>
        </p:spPr>
        <p:txBody>
          <a:bodyPr lIns="65023" tIns="65023" rIns="65023" bIns="65023" anchor="t">
            <a:normAutofit/>
          </a:bodyPr>
          <a:lstStyle>
            <a:lvl1pPr marL="0" marR="0" indent="0" algn="l" defTabSz="914367" rtl="0" eaLnBrk="1" latinLnBrk="0" hangingPunct="1">
              <a:lnSpc>
                <a:spcPct val="100000"/>
              </a:lnSpc>
              <a:spcBef>
                <a:spcPts val="0"/>
              </a:spcBef>
              <a:spcAft>
                <a:spcPts val="0"/>
              </a:spcAft>
              <a:buClrTx/>
              <a:buSzTx/>
              <a:buFontTx/>
              <a:buNone/>
              <a:tabLst/>
              <a:defRPr sz="2953" b="0" i="1" u="none" strike="noStrike" cap="none" spc="0" baseline="0">
                <a:ln>
                  <a:noFill/>
                </a:ln>
                <a:solidFill>
                  <a:srgbClr val="376092"/>
                </a:solidFill>
                <a:uFillTx/>
                <a:latin typeface="+mn-lt"/>
                <a:ea typeface="+mn-ea"/>
                <a:cs typeface="+mn-cs"/>
                <a:sym typeface="Calibri"/>
              </a:defRPr>
            </a:lvl1pPr>
            <a:lvl2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2pPr>
            <a:lvl3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3pPr>
            <a:lvl4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4pPr>
            <a:lvl5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5pPr>
            <a:lvl6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6pPr>
            <a:lvl7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7pPr>
            <a:lvl8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8pPr>
            <a:lvl9pPr marL="0" marR="0" indent="0" algn="ctr" defTabSz="914367" rtl="0" eaLnBrk="1" latinLnBrk="0" hangingPunct="1">
              <a:lnSpc>
                <a:spcPct val="100000"/>
              </a:lnSpc>
              <a:spcBef>
                <a:spcPts val="0"/>
              </a:spcBef>
              <a:spcAft>
                <a:spcPts val="0"/>
              </a:spcAft>
              <a:buClrTx/>
              <a:buSzTx/>
              <a:buFontTx/>
              <a:buNone/>
              <a:tabLst/>
              <a:defRPr sz="4359" b="0" i="0" u="none" strike="noStrike" cap="none" spc="0" baseline="0">
                <a:ln>
                  <a:noFill/>
                </a:ln>
                <a:solidFill>
                  <a:srgbClr val="000000"/>
                </a:solidFill>
                <a:uFillTx/>
                <a:latin typeface="+mn-lt"/>
                <a:ea typeface="+mn-ea"/>
                <a:cs typeface="+mn-cs"/>
                <a:sym typeface="Calibri"/>
              </a:defRPr>
            </a:lvl9pPr>
          </a:lstStyle>
          <a:p>
            <a:pPr marL="0" marR="0" lvl="0" indent="0" algn="ctr" defTabSz="914367" rtl="0" eaLnBrk="1" fontAlgn="auto" latinLnBrk="0" hangingPunct="1">
              <a:lnSpc>
                <a:spcPct val="100000"/>
              </a:lnSpc>
              <a:spcBef>
                <a:spcPts val="0"/>
              </a:spcBef>
              <a:spcAft>
                <a:spcPts val="0"/>
              </a:spcAft>
              <a:buClrTx/>
              <a:buSzTx/>
              <a:buFontTx/>
              <a:buNone/>
              <a:tabLst/>
              <a:defRPr/>
            </a:pPr>
            <a:r>
              <a:rPr kumimoji="0" lang="en-US" sz="3800" b="0" i="1" u="none" strike="noStrike" kern="0" cap="none" spc="0" normalizeH="0" baseline="0" noProof="0">
                <a:ln>
                  <a:noFill/>
                </a:ln>
                <a:solidFill>
                  <a:srgbClr val="044061"/>
                </a:solidFill>
                <a:effectLst/>
                <a:uLnTx/>
                <a:uFillTx/>
                <a:latin typeface="Franklin Gothic Medium" panose="020B0603020102020204"/>
                <a:ea typeface="+mn-ea"/>
                <a:cs typeface="+mn-cs"/>
                <a:sym typeface="Calibri"/>
              </a:rPr>
              <a:t>LONG-TERM CARE FRAMEWORK</a:t>
            </a:r>
            <a:endParaRPr kumimoji="0" lang="en-US" sz="3800" b="0" i="1" u="none" strike="noStrike" kern="0" cap="none" spc="0" normalizeH="0" baseline="0" noProof="0" dirty="0">
              <a:ln>
                <a:noFill/>
              </a:ln>
              <a:solidFill>
                <a:srgbClr val="044061"/>
              </a:solidFill>
              <a:effectLst/>
              <a:uLnTx/>
              <a:uFillTx/>
              <a:latin typeface="Franklin Gothic Medium" panose="020B0603020102020204"/>
              <a:ea typeface="+mn-ea"/>
              <a:cs typeface="+mn-cs"/>
              <a:sym typeface="Calibri"/>
            </a:endParaRPr>
          </a:p>
        </p:txBody>
      </p:sp>
    </p:spTree>
    <p:extLst>
      <p:ext uri="{BB962C8B-B14F-4D97-AF65-F5344CB8AC3E}">
        <p14:creationId xmlns:p14="http://schemas.microsoft.com/office/powerpoint/2010/main" val="2832734543"/>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267D0-CF98-42EF-A5B9-70405CA24C50}"/>
              </a:ext>
            </a:extLst>
          </p:cNvPr>
          <p:cNvSpPr>
            <a:spLocks noGrp="1"/>
          </p:cNvSpPr>
          <p:nvPr>
            <p:ph type="title"/>
          </p:nvPr>
        </p:nvSpPr>
        <p:spPr/>
        <p:txBody>
          <a:bodyPr>
            <a:normAutofit fontScale="90000"/>
          </a:bodyPr>
          <a:lstStyle/>
          <a:p>
            <a:r>
              <a:rPr lang="en-US" dirty="0"/>
              <a:t>Examining Flexibility of the Model</a:t>
            </a:r>
          </a:p>
        </p:txBody>
      </p:sp>
      <p:sp>
        <p:nvSpPr>
          <p:cNvPr id="3" name="Text Placeholder 2">
            <a:extLst>
              <a:ext uri="{FF2B5EF4-FFF2-40B4-BE49-F238E27FC236}">
                <a16:creationId xmlns:a16="http://schemas.microsoft.com/office/drawing/2014/main" id="{D5E17674-1C11-4E2D-8AEB-A52BFA2796C8}"/>
              </a:ext>
            </a:extLst>
          </p:cNvPr>
          <p:cNvSpPr>
            <a:spLocks noGrp="1"/>
          </p:cNvSpPr>
          <p:nvPr>
            <p:ph type="body" idx="1"/>
          </p:nvPr>
        </p:nvSpPr>
        <p:spPr/>
        <p:txBody>
          <a:bodyPr>
            <a:normAutofit fontScale="92500" lnSpcReduction="10000"/>
          </a:bodyPr>
          <a:lstStyle/>
          <a:p>
            <a:pPr>
              <a:buFont typeface="Arial" panose="020B0604020202020204" pitchFamily="34" charset="0"/>
              <a:buChar char="•"/>
            </a:pPr>
            <a:r>
              <a:rPr lang="en-US" dirty="0"/>
              <a:t>Guaranteed renewable limits products with fluctuating benefit designs  </a:t>
            </a:r>
          </a:p>
          <a:p>
            <a:pPr>
              <a:buFont typeface="Arial" panose="020B0604020202020204" pitchFamily="34" charset="0"/>
              <a:buChar char="•"/>
            </a:pPr>
            <a:r>
              <a:rPr lang="en-US" dirty="0"/>
              <a:t>Specification page requirements limit fluctuating premium rate schedule designs</a:t>
            </a:r>
          </a:p>
          <a:p>
            <a:pPr>
              <a:buFont typeface="Arial" panose="020B0604020202020204" pitchFamily="34" charset="0"/>
              <a:buChar char="•"/>
            </a:pPr>
            <a:r>
              <a:rPr lang="en-US" dirty="0"/>
              <a:t>Benefit trigger is limited to inability to perform ADLs/</a:t>
            </a:r>
            <a:r>
              <a:rPr lang="en-US"/>
              <a:t>cognitive impairment</a:t>
            </a:r>
            <a:endParaRPr lang="en-US" dirty="0"/>
          </a:p>
          <a:p>
            <a:pPr lvl="1">
              <a:buFont typeface="Arial" panose="020B0604020202020204" pitchFamily="34" charset="0"/>
              <a:buChar char="•"/>
            </a:pPr>
            <a:r>
              <a:rPr lang="en-US" sz="24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Limits designs which trigger on a time period such as 2 - 5 years before any benefit is payable even if policyholder becomes unable to perform ADLs</a:t>
            </a:r>
          </a:p>
          <a:p>
            <a:pPr lvl="1">
              <a:buFont typeface="Arial" panose="020B0604020202020204" pitchFamily="34" charset="0"/>
              <a:buChar char="•"/>
            </a:pPr>
            <a:r>
              <a:rPr lang="en-US" dirty="0"/>
              <a:t>Limits designs of converting life insurance to automatic LTC at certain point such a age 65</a:t>
            </a:r>
          </a:p>
          <a:p>
            <a:pPr>
              <a:buFont typeface="Arial" panose="020B0604020202020204" pitchFamily="34" charset="0"/>
              <a:buChar char="•"/>
            </a:pPr>
            <a:r>
              <a:rPr lang="en-US" dirty="0"/>
              <a:t>Rate stability limits ability to timely seek course corrections before MAE is gone</a:t>
            </a:r>
          </a:p>
          <a:p>
            <a:pPr lvl="1">
              <a:buFont typeface="Arial" panose="020B0604020202020204" pitchFamily="34" charset="0"/>
              <a:buChar char="•"/>
            </a:pPr>
            <a:r>
              <a:rPr lang="en-US" dirty="0"/>
              <a:t>Limits design allowing the premium rate schedule to fluctuate within a pre-approved range or band</a:t>
            </a:r>
          </a:p>
          <a:p>
            <a:pPr lvl="1">
              <a:buFont typeface="Arial" panose="020B0604020202020204" pitchFamily="34" charset="0"/>
              <a:buChar char="•"/>
            </a:pPr>
            <a:r>
              <a:rPr lang="en-US" dirty="0"/>
              <a:t>Limits periodic rate adjustments (smaller and more frequent)</a:t>
            </a:r>
          </a:p>
          <a:p>
            <a:pPr marL="0" indent="0">
              <a:buNone/>
            </a:pPr>
            <a:r>
              <a:rPr lang="en-US" dirty="0"/>
              <a:t> </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9D3D223-F50D-4CCE-8DA8-6F8AE4C2B9EF}"/>
              </a:ext>
            </a:extLst>
          </p:cNvPr>
          <p:cNvSpPr>
            <a:spLocks noGrp="1"/>
          </p:cNvSpPr>
          <p:nvPr>
            <p:ph type="sldNum" sz="quarter" idx="2"/>
          </p:nvPr>
        </p:nvSpPr>
        <p:spPr>
          <a:xfrm>
            <a:off x="10719824" y="6304891"/>
            <a:ext cx="330088" cy="326113"/>
          </a:xfrm>
        </p:spPr>
        <p:txBody>
          <a:bodyPr/>
          <a:lstStyle/>
          <a:p>
            <a:fld id="{3ACE7CCA-685A-4F9A-BABB-46C33E95EE03}" type="slidenum">
              <a:rPr lang="en-US" smtClean="0"/>
              <a:t>10</a:t>
            </a:fld>
            <a:endParaRPr lang="en-US" dirty="0"/>
          </a:p>
        </p:txBody>
      </p:sp>
    </p:spTree>
    <p:extLst>
      <p:ext uri="{BB962C8B-B14F-4D97-AF65-F5344CB8AC3E}">
        <p14:creationId xmlns:p14="http://schemas.microsoft.com/office/powerpoint/2010/main" val="281819786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092200" y="365760"/>
            <a:ext cx="8775701" cy="948690"/>
          </a:xfrm>
        </p:spPr>
        <p:txBody>
          <a:bodyPr>
            <a:noAutofit/>
          </a:bodyPr>
          <a:lstStyle/>
          <a:p>
            <a:r>
              <a:rPr lang="en-US" sz="3600" dirty="0">
                <a:solidFill>
                  <a:srgbClr val="002060"/>
                </a:solidFill>
                <a:latin typeface="+mj-lt"/>
                <a:cs typeface="Arial" panose="020B0604020202020204" pitchFamily="34" charset="0"/>
              </a:rPr>
              <a:t>Long-Term Care Framework </a:t>
            </a:r>
          </a:p>
        </p:txBody>
      </p:sp>
      <p:sp>
        <p:nvSpPr>
          <p:cNvPr id="3" name="Content Placeholder 2"/>
          <p:cNvSpPr>
            <a:spLocks noGrp="1"/>
          </p:cNvSpPr>
          <p:nvPr>
            <p:ph type="body" idx="1"/>
          </p:nvPr>
        </p:nvSpPr>
        <p:spPr>
          <a:xfrm>
            <a:off x="1758950" y="1530350"/>
            <a:ext cx="8434090" cy="3879850"/>
          </a:xfrm>
        </p:spPr>
        <p:txBody>
          <a:bodyPr>
            <a:normAutofit/>
          </a:bodyPr>
          <a:lstStyle/>
          <a:p>
            <a:pPr>
              <a:spcBef>
                <a:spcPts val="0"/>
              </a:spcBef>
              <a:buClr>
                <a:schemeClr val="accent1">
                  <a:lumMod val="50000"/>
                </a:schemeClr>
              </a:buClr>
              <a:buFont typeface="Wingdings" panose="05000000000000000000" pitchFamily="2" charset="2"/>
              <a:buChar char="Ø"/>
              <a:defRPr/>
            </a:pPr>
            <a:r>
              <a:rPr lang="en-US" sz="2600" dirty="0">
                <a:solidFill>
                  <a:schemeClr val="accent1">
                    <a:lumMod val="50000"/>
                  </a:schemeClr>
                </a:solidFill>
                <a:latin typeface="+mn-lt"/>
                <a:cs typeface="Arial" pitchFamily="34" charset="0"/>
              </a:rPr>
              <a:t>Compact Statute ties LTC Uniform Standards to NAIC Model Law &amp; Regulation: Standards shall provide “same or greater protections for consumers as, but shall not provide less than” the NAIC models, including subsequent amendments</a:t>
            </a:r>
          </a:p>
          <a:p>
            <a:pPr lvl="2">
              <a:spcBef>
                <a:spcPts val="0"/>
              </a:spcBef>
              <a:buClr>
                <a:schemeClr val="accent1">
                  <a:lumMod val="50000"/>
                </a:schemeClr>
              </a:buClr>
              <a:buFont typeface="Arial" panose="020B0604020202020204" pitchFamily="34" charset="0"/>
              <a:buChar char="•"/>
              <a:defRPr/>
            </a:pPr>
            <a:r>
              <a:rPr lang="en-US" sz="2600" dirty="0">
                <a:solidFill>
                  <a:schemeClr val="accent1">
                    <a:lumMod val="50000"/>
                  </a:schemeClr>
                </a:solidFill>
                <a:latin typeface="+mn-lt"/>
                <a:cs typeface="Arial" pitchFamily="34" charset="0"/>
              </a:rPr>
              <a:t>Uniform Standards amended in 2017 to incorporate 2016 amendments to NAIC Models #640 and #641.</a:t>
            </a:r>
          </a:p>
          <a:p>
            <a:pPr marL="0" indent="0">
              <a:buNone/>
              <a:defRPr/>
            </a:pPr>
            <a:endParaRPr lang="en-US" sz="3600" dirty="0">
              <a:solidFill>
                <a:schemeClr val="accent6">
                  <a:lumMod val="75000"/>
                </a:schemeClr>
              </a:solidFill>
            </a:endParaRPr>
          </a:p>
        </p:txBody>
      </p:sp>
      <p:sp>
        <p:nvSpPr>
          <p:cNvPr id="2" name="Slide Number Placeholder 1"/>
          <p:cNvSpPr>
            <a:spLocks noGrp="1"/>
          </p:cNvSpPr>
          <p:nvPr>
            <p:ph type="sldNum" sz="quarter" idx="2"/>
          </p:nvPr>
        </p:nvSpPr>
        <p:spPr>
          <a:xfrm>
            <a:off x="10163721" y="6304891"/>
            <a:ext cx="243192" cy="326113"/>
          </a:xfrm>
        </p:spPr>
        <p:txBody>
          <a:bodyPr/>
          <a:lstStyle/>
          <a:p>
            <a:pPr defTabSz="1300480" hangingPunct="0"/>
            <a:fld id="{93FD3807-00FD-41FA-AE5A-DDAF7E54121D}" type="slidenum">
              <a:rPr lang="en-US" kern="0"/>
              <a:pPr defTabSz="1300480" hangingPunct="0"/>
              <a:t>2</a:t>
            </a:fld>
            <a:endParaRPr lang="en-US" kern="0" dirty="0"/>
          </a:p>
        </p:txBody>
      </p:sp>
    </p:spTree>
    <p:extLst>
      <p:ext uri="{BB962C8B-B14F-4D97-AF65-F5344CB8AC3E}">
        <p14:creationId xmlns:p14="http://schemas.microsoft.com/office/powerpoint/2010/main" val="315233388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DD74B-8318-4014-AF06-65B4DEFDBAD4}"/>
              </a:ext>
            </a:extLst>
          </p:cNvPr>
          <p:cNvSpPr>
            <a:spLocks noGrp="1"/>
          </p:cNvSpPr>
          <p:nvPr>
            <p:ph type="title"/>
          </p:nvPr>
        </p:nvSpPr>
        <p:spPr/>
        <p:txBody>
          <a:bodyPr>
            <a:normAutofit fontScale="90000"/>
          </a:bodyPr>
          <a:lstStyle/>
          <a:p>
            <a:r>
              <a:rPr lang="en-US" sz="4000" dirty="0">
                <a:solidFill>
                  <a:schemeClr val="accent2"/>
                </a:solidFill>
                <a:latin typeface="Arial" panose="020B0604020202020204" pitchFamily="34" charset="0"/>
                <a:cs typeface="Arial" panose="020B0604020202020204" pitchFamily="34" charset="0"/>
              </a:rPr>
              <a:t>Long-Term Care Framework</a:t>
            </a:r>
            <a:endParaRPr lang="en-US" dirty="0">
              <a:solidFill>
                <a:schemeClr val="accent2"/>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5BCC857A-691E-4975-8E3A-D13BC79D86BA}"/>
              </a:ext>
            </a:extLst>
          </p:cNvPr>
          <p:cNvSpPr>
            <a:spLocks noGrp="1"/>
          </p:cNvSpPr>
          <p:nvPr>
            <p:ph type="body" idx="1"/>
          </p:nvPr>
        </p:nvSpPr>
        <p:spPr/>
        <p:txBody>
          <a:bodyPr>
            <a:normAutofit/>
          </a:bodyPr>
          <a:lstStyle/>
          <a:p>
            <a:pPr>
              <a:buFont typeface="Wingdings" panose="05000000000000000000" pitchFamily="2" charset="2"/>
              <a:buChar char="Ø"/>
            </a:pPr>
            <a:r>
              <a:rPr lang="en-US" altLang="en-US" sz="2400" dirty="0">
                <a:latin typeface="Arial" panose="020B0604020202020204" pitchFamily="34" charset="0"/>
                <a:cs typeface="Arial" panose="020B0604020202020204" pitchFamily="34" charset="0"/>
              </a:rPr>
              <a:t>Scope of products reviewed: products advertised, marketed or offered to provide benefits for one or more of the following: nursing home care, assisted living care or home health care and adult day care</a:t>
            </a:r>
          </a:p>
          <a:p>
            <a:pPr lvl="2">
              <a:buFont typeface="Wingdings" panose="05000000000000000000" pitchFamily="2" charset="2"/>
              <a:buChar char="Ø"/>
            </a:pPr>
            <a:r>
              <a:rPr lang="en-US" altLang="en-US" sz="2400" dirty="0">
                <a:latin typeface="Arial" panose="020B0604020202020204" pitchFamily="34" charset="0"/>
                <a:cs typeface="Arial" panose="020B0604020202020204" pitchFamily="34" charset="0"/>
              </a:rPr>
              <a:t>LTC insurance definition follows NAIC Model #640 definition</a:t>
            </a:r>
          </a:p>
          <a:p>
            <a:pPr lvl="2">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LTC insurance definition excludes life policies that accelerate death benefits for chronic illness or annuities with guaranteed living benefits when the guaranteed withdrawal increases for certain events</a:t>
            </a:r>
          </a:p>
          <a:p>
            <a:pPr lvl="2">
              <a:buFont typeface="Wingdings" panose="05000000000000000000" pitchFamily="2" charset="2"/>
              <a:buChar char="Ø"/>
              <a:defRPr/>
            </a:pPr>
            <a:r>
              <a:rPr lang="en-US" sz="2400" dirty="0">
                <a:latin typeface="Arial" panose="020B0604020202020204" pitchFamily="34" charset="0"/>
                <a:cs typeface="Arial" panose="020B0604020202020204" pitchFamily="34" charset="0"/>
              </a:rPr>
              <a:t>Standards for Accelerated Death Benefits do not apply to the products/riders within scope of LTC Policy Standards</a:t>
            </a:r>
          </a:p>
          <a:p>
            <a:pPr lvl="2">
              <a:buFont typeface="Wingdings" panose="05000000000000000000" pitchFamily="2" charset="2"/>
              <a:buChar char="§"/>
            </a:pPr>
            <a:endParaRPr lang="en-US" altLang="en-US" sz="2400" dirty="0">
              <a:latin typeface="+mn-lt"/>
              <a:cs typeface="Arial" panose="020B0604020202020204" pitchFamily="34" charset="0"/>
            </a:endParaRPr>
          </a:p>
        </p:txBody>
      </p:sp>
      <p:sp>
        <p:nvSpPr>
          <p:cNvPr id="4" name="Slide Number Placeholder 3">
            <a:extLst>
              <a:ext uri="{FF2B5EF4-FFF2-40B4-BE49-F238E27FC236}">
                <a16:creationId xmlns:a16="http://schemas.microsoft.com/office/drawing/2014/main" id="{003D0EFA-203F-4461-BDF3-C01F56DF2412}"/>
              </a:ext>
            </a:extLst>
          </p:cNvPr>
          <p:cNvSpPr>
            <a:spLocks noGrp="1"/>
          </p:cNvSpPr>
          <p:nvPr>
            <p:ph type="sldNum" sz="quarter" idx="2"/>
          </p:nvPr>
        </p:nvSpPr>
        <p:spPr>
          <a:xfrm>
            <a:off x="14604524" y="6304892"/>
            <a:ext cx="221084" cy="326113"/>
          </a:xfrm>
        </p:spPr>
        <p:txBody>
          <a:bodyPr/>
          <a:lstStyle/>
          <a:p>
            <a:pPr defTabSz="1300480" hangingPunct="0"/>
            <a:fld id="{3ACE7CCA-685A-4F9A-BABB-46C33E95EE03}" type="slidenum">
              <a:rPr lang="en-US" kern="0"/>
              <a:pPr defTabSz="1300480" hangingPunct="0"/>
              <a:t>3</a:t>
            </a:fld>
            <a:endParaRPr lang="en-US" kern="0" dirty="0"/>
          </a:p>
        </p:txBody>
      </p:sp>
      <p:sp>
        <p:nvSpPr>
          <p:cNvPr id="9" name="Slide Number Placeholder 1">
            <a:extLst>
              <a:ext uri="{FF2B5EF4-FFF2-40B4-BE49-F238E27FC236}">
                <a16:creationId xmlns:a16="http://schemas.microsoft.com/office/drawing/2014/main" id="{9650D10D-FEAF-45AA-A06B-78F48D3DC0CD}"/>
              </a:ext>
            </a:extLst>
          </p:cNvPr>
          <p:cNvSpPr txBox="1">
            <a:spLocks/>
          </p:cNvSpPr>
          <p:nvPr/>
        </p:nvSpPr>
        <p:spPr>
          <a:xfrm>
            <a:off x="10118874" y="6304891"/>
            <a:ext cx="310852" cy="326113"/>
          </a:xfrm>
          <a:prstGeom prst="rect">
            <a:avLst/>
          </a:prstGeom>
          <a:ln w="25400">
            <a:solidFill>
              <a:srgbClr val="DEC375"/>
            </a:solidFill>
            <a:miter lim="400000"/>
          </a:ln>
        </p:spPr>
        <p:txBody>
          <a:bodyPr wrap="none" lIns="65023" tIns="65023" rIns="65023" bIns="65023" anchor="ctr">
            <a:spAutoFit/>
          </a:bodyPr>
          <a:lstStyle>
            <a:defPPr>
              <a:defRPr lang="en-US"/>
            </a:defPPr>
            <a:lvl1pPr marL="0" algn="ctr" defTabSz="914400" rtl="0" eaLnBrk="1" latinLnBrk="0" hangingPunct="1">
              <a:defRPr sz="1266" b="1" kern="1200">
                <a:solidFill>
                  <a:srgbClr val="FFFFFF"/>
                </a:solidFill>
                <a:latin typeface="Arial"/>
                <a:ea typeface="Arial"/>
                <a:cs typeface="Arial"/>
                <a:sym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300480" hangingPunct="0"/>
            <a:fld id="{93FD3807-00FD-41FA-AE5A-DDAF7E54121D}" type="slidenum">
              <a:rPr lang="en-US" kern="0" smtClean="0"/>
              <a:pPr defTabSz="1300480" hangingPunct="0"/>
              <a:t>3</a:t>
            </a:fld>
            <a:endParaRPr lang="en-US" kern="0" dirty="0"/>
          </a:p>
        </p:txBody>
      </p:sp>
    </p:spTree>
    <p:extLst>
      <p:ext uri="{BB962C8B-B14F-4D97-AF65-F5344CB8AC3E}">
        <p14:creationId xmlns:p14="http://schemas.microsoft.com/office/powerpoint/2010/main" val="47577280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187450" y="365760"/>
            <a:ext cx="8680451" cy="548640"/>
          </a:xfrm>
        </p:spPr>
        <p:txBody>
          <a:bodyPr>
            <a:noAutofit/>
          </a:bodyPr>
          <a:lstStyle/>
          <a:p>
            <a:r>
              <a:rPr lang="en-US" sz="3600" dirty="0">
                <a:solidFill>
                  <a:schemeClr val="accent2"/>
                </a:solidFill>
                <a:latin typeface="Arial" panose="020B0604020202020204" pitchFamily="34" charset="0"/>
                <a:cs typeface="Arial" panose="020B0604020202020204" pitchFamily="34" charset="0"/>
              </a:rPr>
              <a:t>Long-Term Care Framework</a:t>
            </a:r>
          </a:p>
        </p:txBody>
      </p:sp>
      <p:sp>
        <p:nvSpPr>
          <p:cNvPr id="3" name="Content Placeholder 2"/>
          <p:cNvSpPr>
            <a:spLocks noGrp="1"/>
          </p:cNvSpPr>
          <p:nvPr>
            <p:ph type="body" idx="1"/>
          </p:nvPr>
        </p:nvSpPr>
        <p:spPr>
          <a:xfrm>
            <a:off x="1085850" y="1219200"/>
            <a:ext cx="9201151" cy="4572000"/>
          </a:xfrm>
        </p:spPr>
        <p:txBody>
          <a:bodyPr>
            <a:normAutofit/>
          </a:bodyPr>
          <a:lstStyle/>
          <a:p>
            <a:pPr>
              <a:spcBef>
                <a:spcPts val="0"/>
              </a:spcBef>
              <a:buClr>
                <a:schemeClr val="accent1">
                  <a:lumMod val="50000"/>
                </a:schemeClr>
              </a:buClr>
              <a:buFont typeface="Wingdings" panose="05000000000000000000" pitchFamily="2" charset="2"/>
              <a:buChar char="Ø"/>
              <a:defRPr/>
            </a:pPr>
            <a:r>
              <a:rPr lang="en-US" sz="2600" dirty="0">
                <a:solidFill>
                  <a:schemeClr val="accent2"/>
                </a:solidFill>
                <a:latin typeface="Arial" panose="020B0604020202020204" pitchFamily="34" charset="0"/>
                <a:cs typeface="Arial" panose="020B0604020202020204" pitchFamily="34" charset="0"/>
              </a:rPr>
              <a:t>Uniform Standards for LTC policies and rate schedules specifically cover all of these vehicles for providing LTC benefits:</a:t>
            </a:r>
          </a:p>
          <a:p>
            <a:pPr lvl="2">
              <a:spcBef>
                <a:spcPts val="0"/>
              </a:spcBef>
              <a:buClr>
                <a:schemeClr val="accent1">
                  <a:lumMod val="50000"/>
                </a:schemeClr>
              </a:buClr>
              <a:buFont typeface="Wingdings" panose="05000000000000000000" pitchFamily="2" charset="2"/>
              <a:buChar char="Ø"/>
              <a:defRPr/>
            </a:pPr>
            <a:r>
              <a:rPr lang="en-US" sz="2600" dirty="0">
                <a:solidFill>
                  <a:schemeClr val="accent2"/>
                </a:solidFill>
                <a:latin typeface="Arial" panose="020B0604020202020204" pitchFamily="34" charset="0"/>
                <a:cs typeface="Arial" panose="020B0604020202020204" pitchFamily="34" charset="0"/>
              </a:rPr>
              <a:t>Stand-alone traditional LTC policy and rates</a:t>
            </a:r>
          </a:p>
          <a:p>
            <a:pPr lvl="2">
              <a:spcBef>
                <a:spcPts val="0"/>
              </a:spcBef>
              <a:buClr>
                <a:schemeClr val="accent1">
                  <a:lumMod val="50000"/>
                </a:schemeClr>
              </a:buClr>
              <a:buFont typeface="Wingdings" panose="05000000000000000000" pitchFamily="2" charset="2"/>
              <a:buChar char="Ø"/>
              <a:defRPr/>
            </a:pPr>
            <a:r>
              <a:rPr lang="en-US" sz="2600" dirty="0">
                <a:solidFill>
                  <a:schemeClr val="accent2"/>
                </a:solidFill>
                <a:latin typeface="Arial" panose="020B0604020202020204" pitchFamily="34" charset="0"/>
                <a:cs typeface="Arial" panose="020B0604020202020204" pitchFamily="34" charset="0"/>
              </a:rPr>
              <a:t>Rider and rates to accelerate death benefit of life insurance policy or annuity contract—”Dollar for dollar LTC Insurance” as defined</a:t>
            </a:r>
          </a:p>
          <a:p>
            <a:pPr lvl="2">
              <a:spcBef>
                <a:spcPts val="0"/>
              </a:spcBef>
              <a:buClr>
                <a:schemeClr val="accent1">
                  <a:lumMod val="50000"/>
                </a:schemeClr>
              </a:buClr>
              <a:buFont typeface="Wingdings" panose="05000000000000000000" pitchFamily="2" charset="2"/>
              <a:buChar char="Ø"/>
              <a:defRPr/>
            </a:pPr>
            <a:r>
              <a:rPr lang="en-US" sz="2600" dirty="0">
                <a:solidFill>
                  <a:schemeClr val="accent2"/>
                </a:solidFill>
                <a:latin typeface="Arial" panose="020B0604020202020204" pitchFamily="34" charset="0"/>
                <a:cs typeface="Arial" panose="020B0604020202020204" pitchFamily="34" charset="0"/>
              </a:rPr>
              <a:t>Rider and rates to extend LTC benefits after exhaustion of policy death benefits/annuity account value—Extension of Benefit rider</a:t>
            </a:r>
          </a:p>
          <a:p>
            <a:pPr>
              <a:spcBef>
                <a:spcPts val="0"/>
              </a:spcBef>
              <a:buClr>
                <a:schemeClr val="accent1">
                  <a:lumMod val="50000"/>
                </a:schemeClr>
              </a:buClr>
              <a:buFont typeface="Wingdings" panose="05000000000000000000" pitchFamily="2" charset="2"/>
              <a:buChar char="Ø"/>
              <a:defRPr/>
            </a:pPr>
            <a:endParaRPr lang="en-US" sz="2600" dirty="0">
              <a:solidFill>
                <a:schemeClr val="accent1">
                  <a:lumMod val="50000"/>
                </a:schemeClr>
              </a:solidFill>
              <a:latin typeface="+mn-lt"/>
              <a:cs typeface="Arial" pitchFamily="34" charset="0"/>
            </a:endParaRPr>
          </a:p>
          <a:p>
            <a:pPr marL="0" indent="0">
              <a:buNone/>
              <a:defRPr/>
            </a:pPr>
            <a:endParaRPr lang="en-US" sz="3600" dirty="0">
              <a:solidFill>
                <a:schemeClr val="accent6">
                  <a:lumMod val="75000"/>
                </a:schemeClr>
              </a:solidFill>
            </a:endParaRPr>
          </a:p>
        </p:txBody>
      </p:sp>
      <p:sp>
        <p:nvSpPr>
          <p:cNvPr id="2" name="Slide Number Placeholder 1"/>
          <p:cNvSpPr>
            <a:spLocks noGrp="1"/>
          </p:cNvSpPr>
          <p:nvPr>
            <p:ph type="sldNum" sz="quarter" idx="2"/>
          </p:nvPr>
        </p:nvSpPr>
        <p:spPr>
          <a:xfrm>
            <a:off x="10118874" y="6304891"/>
            <a:ext cx="310852" cy="326113"/>
          </a:xfrm>
        </p:spPr>
        <p:txBody>
          <a:bodyPr/>
          <a:lstStyle/>
          <a:p>
            <a:pPr defTabSz="1300480" hangingPunct="0"/>
            <a:fld id="{93FD3807-00FD-41FA-AE5A-DDAF7E54121D}" type="slidenum">
              <a:rPr lang="en-US" kern="0"/>
              <a:pPr defTabSz="1300480" hangingPunct="0"/>
              <a:t>4</a:t>
            </a:fld>
            <a:endParaRPr lang="en-US" kern="0" dirty="0"/>
          </a:p>
        </p:txBody>
      </p:sp>
    </p:spTree>
    <p:extLst>
      <p:ext uri="{BB962C8B-B14F-4D97-AF65-F5344CB8AC3E}">
        <p14:creationId xmlns:p14="http://schemas.microsoft.com/office/powerpoint/2010/main" val="205662371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D8E02-BDB2-4F7E-88F0-A0E8050989CC}"/>
              </a:ext>
            </a:extLst>
          </p:cNvPr>
          <p:cNvSpPr>
            <a:spLocks noGrp="1"/>
          </p:cNvSpPr>
          <p:nvPr>
            <p:ph type="title"/>
          </p:nvPr>
        </p:nvSpPr>
        <p:spPr/>
        <p:txBody>
          <a:bodyPr>
            <a:noAutofit/>
          </a:bodyPr>
          <a:lstStyle/>
          <a:p>
            <a:r>
              <a:rPr lang="en-US" sz="3600" dirty="0">
                <a:solidFill>
                  <a:schemeClr val="accent1">
                    <a:lumMod val="50000"/>
                  </a:schemeClr>
                </a:solidFill>
                <a:latin typeface="Arial" panose="020B0604020202020204" pitchFamily="34" charset="0"/>
                <a:cs typeface="Arial" panose="020B0604020202020204" pitchFamily="34" charset="0"/>
              </a:rPr>
              <a:t>LTC Rate Review Overview</a:t>
            </a:r>
            <a:endParaRPr lang="en-US" sz="3600"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99F685B9-96C1-4CD3-B923-F15847CA3E35}"/>
              </a:ext>
            </a:extLst>
          </p:cNvPr>
          <p:cNvSpPr>
            <a:spLocks noGrp="1"/>
          </p:cNvSpPr>
          <p:nvPr>
            <p:ph type="body" idx="1"/>
          </p:nvPr>
        </p:nvSpPr>
        <p:spPr/>
        <p:txBody>
          <a:bodyPr>
            <a:normAutofit/>
          </a:bodyPr>
          <a:lstStyle/>
          <a:p>
            <a:pPr>
              <a:buFont typeface="Wingdings" panose="05000000000000000000" pitchFamily="2" charset="2"/>
              <a:buChar char="Ø"/>
            </a:pPr>
            <a:r>
              <a:rPr lang="en-US" sz="2400" dirty="0">
                <a:solidFill>
                  <a:srgbClr val="022030"/>
                </a:solidFill>
                <a:latin typeface="Arial" panose="020B0604020202020204" pitchFamily="34" charset="0"/>
                <a:cs typeface="Arial" panose="020B0604020202020204" pitchFamily="34" charset="0"/>
              </a:rPr>
              <a:t>Rate Filing Standards apply rate stability framework from NAIC Model #641</a:t>
            </a:r>
          </a:p>
          <a:p>
            <a:pPr lvl="2">
              <a:buFont typeface="Wingdings" panose="05000000000000000000" pitchFamily="2" charset="2"/>
              <a:buChar char="§"/>
            </a:pPr>
            <a:r>
              <a:rPr lang="en-US" sz="2400" dirty="0">
                <a:solidFill>
                  <a:srgbClr val="022030"/>
                </a:solidFill>
                <a:latin typeface="Arial" panose="020B0604020202020204" pitchFamily="34" charset="0"/>
                <a:cs typeface="Arial" panose="020B0604020202020204" pitchFamily="34" charset="0"/>
              </a:rPr>
              <a:t>Actuarial memorandum required to contain “A statement that the initial premium rate schedule is sufficient to cover anticipated costs under moderately adverse experience and that the premium rate schedule is reasonably expected to be sustainable over the life of the form with no future premium increases anticipated”</a:t>
            </a:r>
          </a:p>
          <a:p>
            <a:pPr>
              <a:buFont typeface="Wingdings" panose="05000000000000000000" pitchFamily="2" charset="2"/>
              <a:buChar char="Ø"/>
            </a:pPr>
            <a:r>
              <a:rPr lang="en-US" sz="2400" dirty="0">
                <a:solidFill>
                  <a:srgbClr val="022030"/>
                </a:solidFill>
                <a:latin typeface="Arial" panose="020B0604020202020204" pitchFamily="34" charset="0"/>
                <a:cs typeface="Arial" panose="020B0604020202020204" pitchFamily="34" charset="0"/>
              </a:rPr>
              <a:t>Detailed criteria for review requiring rates to be reasonable, non-discriminatory, “based upon sound underwriting and sound actuarial principles reasonably related to actual or reasonably anticipated loss experience or expenses”</a:t>
            </a:r>
          </a:p>
        </p:txBody>
      </p:sp>
      <p:sp>
        <p:nvSpPr>
          <p:cNvPr id="4" name="Slide Number Placeholder 3">
            <a:extLst>
              <a:ext uri="{FF2B5EF4-FFF2-40B4-BE49-F238E27FC236}">
                <a16:creationId xmlns:a16="http://schemas.microsoft.com/office/drawing/2014/main" id="{55AA71A1-96FE-4A87-A6E2-34688A7226DB}"/>
              </a:ext>
            </a:extLst>
          </p:cNvPr>
          <p:cNvSpPr>
            <a:spLocks noGrp="1"/>
          </p:cNvSpPr>
          <p:nvPr>
            <p:ph type="sldNum" sz="quarter" idx="2"/>
          </p:nvPr>
        </p:nvSpPr>
        <p:spPr>
          <a:xfrm>
            <a:off x="14559640" y="6304892"/>
            <a:ext cx="310852" cy="326113"/>
          </a:xfrm>
        </p:spPr>
        <p:txBody>
          <a:bodyPr/>
          <a:lstStyle/>
          <a:p>
            <a:pPr defTabSz="1300480" hangingPunct="0"/>
            <a:fld id="{3ACE7CCA-685A-4F9A-BABB-46C33E95EE03}" type="slidenum">
              <a:rPr lang="en-US" kern="0"/>
              <a:pPr defTabSz="1300480" hangingPunct="0"/>
              <a:t>5</a:t>
            </a:fld>
            <a:endParaRPr lang="en-US" kern="0" dirty="0"/>
          </a:p>
        </p:txBody>
      </p:sp>
      <p:sp>
        <p:nvSpPr>
          <p:cNvPr id="5" name="Slide Number Placeholder 1">
            <a:extLst>
              <a:ext uri="{FF2B5EF4-FFF2-40B4-BE49-F238E27FC236}">
                <a16:creationId xmlns:a16="http://schemas.microsoft.com/office/drawing/2014/main" id="{4EB79944-5C88-42C8-BBBB-92502D3D4445}"/>
              </a:ext>
            </a:extLst>
          </p:cNvPr>
          <p:cNvSpPr txBox="1">
            <a:spLocks/>
          </p:cNvSpPr>
          <p:nvPr/>
        </p:nvSpPr>
        <p:spPr>
          <a:xfrm>
            <a:off x="10118874" y="6304891"/>
            <a:ext cx="310852" cy="326113"/>
          </a:xfrm>
          <a:prstGeom prst="rect">
            <a:avLst/>
          </a:prstGeom>
          <a:ln w="25400">
            <a:solidFill>
              <a:srgbClr val="DEC375"/>
            </a:solidFill>
            <a:miter lim="400000"/>
          </a:ln>
        </p:spPr>
        <p:txBody>
          <a:bodyPr wrap="none" lIns="65023" tIns="65023" rIns="65023" bIns="65023" anchor="ctr">
            <a:spAutoFit/>
          </a:bodyPr>
          <a:lstStyle>
            <a:defPPr>
              <a:defRPr lang="en-US"/>
            </a:defPPr>
            <a:lvl1pPr marL="0" algn="ctr" defTabSz="914400" rtl="0" eaLnBrk="1" latinLnBrk="0" hangingPunct="1">
              <a:defRPr sz="1266" b="1" kern="1200">
                <a:solidFill>
                  <a:srgbClr val="FFFFFF"/>
                </a:solidFill>
                <a:latin typeface="Arial"/>
                <a:ea typeface="Arial"/>
                <a:cs typeface="Arial"/>
                <a:sym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300480" hangingPunct="0"/>
            <a:fld id="{93FD3807-00FD-41FA-AE5A-DDAF7E54121D}" type="slidenum">
              <a:rPr lang="en-US" kern="0" smtClean="0"/>
              <a:pPr defTabSz="1300480" hangingPunct="0"/>
              <a:t>5</a:t>
            </a:fld>
            <a:endParaRPr lang="en-US" kern="0" dirty="0"/>
          </a:p>
        </p:txBody>
      </p:sp>
    </p:spTree>
    <p:extLst>
      <p:ext uri="{BB962C8B-B14F-4D97-AF65-F5344CB8AC3E}">
        <p14:creationId xmlns:p14="http://schemas.microsoft.com/office/powerpoint/2010/main" val="84860897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E71B9E9-45C5-4E9A-99C1-1F6B45B151DA}"/>
              </a:ext>
            </a:extLst>
          </p:cNvPr>
          <p:cNvSpPr>
            <a:spLocks noGrp="1"/>
          </p:cNvSpPr>
          <p:nvPr>
            <p:ph type="sldNum" sz="quarter" idx="2"/>
          </p:nvPr>
        </p:nvSpPr>
        <p:spPr>
          <a:xfrm>
            <a:off x="14559640" y="6304892"/>
            <a:ext cx="310852" cy="326113"/>
          </a:xfrm>
        </p:spPr>
        <p:txBody>
          <a:bodyPr/>
          <a:lstStyle/>
          <a:p>
            <a:pPr defTabSz="1300480" hangingPunct="0"/>
            <a:fld id="{3ACE7CCA-685A-4F9A-BABB-46C33E95EE03}" type="slidenum">
              <a:rPr lang="en-US" kern="0"/>
              <a:pPr defTabSz="1300480" hangingPunct="0"/>
              <a:t>6</a:t>
            </a:fld>
            <a:endParaRPr lang="en-US" kern="0" dirty="0"/>
          </a:p>
        </p:txBody>
      </p:sp>
      <p:sp>
        <p:nvSpPr>
          <p:cNvPr id="5" name="Title 1">
            <a:extLst>
              <a:ext uri="{FF2B5EF4-FFF2-40B4-BE49-F238E27FC236}">
                <a16:creationId xmlns:a16="http://schemas.microsoft.com/office/drawing/2014/main" id="{C3C758C3-3B1C-4272-9653-0E11BC5FC880}"/>
              </a:ext>
            </a:extLst>
          </p:cNvPr>
          <p:cNvSpPr>
            <a:spLocks noGrp="1"/>
          </p:cNvSpPr>
          <p:nvPr>
            <p:ph type="title"/>
          </p:nvPr>
        </p:nvSpPr>
        <p:spPr>
          <a:xfrm>
            <a:off x="1981200" y="145141"/>
            <a:ext cx="7875270" cy="548640"/>
          </a:xfrm>
        </p:spPr>
        <p:txBody>
          <a:bodyPr>
            <a:noAutofit/>
          </a:bodyPr>
          <a:lstStyle/>
          <a:p>
            <a:r>
              <a:rPr lang="en-US" sz="3600" dirty="0">
                <a:solidFill>
                  <a:schemeClr val="accent2"/>
                </a:solidFill>
                <a:latin typeface="+mj-lt"/>
              </a:rPr>
              <a:t>Uniform Standards on the Record</a:t>
            </a:r>
          </a:p>
        </p:txBody>
      </p:sp>
      <p:pic>
        <p:nvPicPr>
          <p:cNvPr id="9" name="Picture 8" descr="A screenshot of a cell phone&#10;&#10;Description automatically generated">
            <a:extLst>
              <a:ext uri="{FF2B5EF4-FFF2-40B4-BE49-F238E27FC236}">
                <a16:creationId xmlns:a16="http://schemas.microsoft.com/office/drawing/2014/main" id="{95DB33BC-A3D2-4E2E-A5AA-E1AA6F5C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615" y="822441"/>
            <a:ext cx="9112770" cy="5257076"/>
          </a:xfrm>
          <a:prstGeom prst="rect">
            <a:avLst/>
          </a:prstGeom>
        </p:spPr>
      </p:pic>
      <p:sp>
        <p:nvSpPr>
          <p:cNvPr id="6" name="Slide Number Placeholder 1">
            <a:extLst>
              <a:ext uri="{FF2B5EF4-FFF2-40B4-BE49-F238E27FC236}">
                <a16:creationId xmlns:a16="http://schemas.microsoft.com/office/drawing/2014/main" id="{F5D370FB-40FD-4DA1-B276-E46A527186E9}"/>
              </a:ext>
            </a:extLst>
          </p:cNvPr>
          <p:cNvSpPr txBox="1">
            <a:spLocks/>
          </p:cNvSpPr>
          <p:nvPr/>
        </p:nvSpPr>
        <p:spPr>
          <a:xfrm>
            <a:off x="10118874" y="6304891"/>
            <a:ext cx="310852" cy="326113"/>
          </a:xfrm>
          <a:prstGeom prst="rect">
            <a:avLst/>
          </a:prstGeom>
          <a:ln w="25400">
            <a:solidFill>
              <a:srgbClr val="DEC375"/>
            </a:solidFill>
            <a:miter lim="400000"/>
          </a:ln>
        </p:spPr>
        <p:txBody>
          <a:bodyPr wrap="none" lIns="65023" tIns="65023" rIns="65023" bIns="65023" anchor="ctr">
            <a:spAutoFit/>
          </a:bodyPr>
          <a:lstStyle>
            <a:defPPr>
              <a:defRPr lang="en-US"/>
            </a:defPPr>
            <a:lvl1pPr marL="0" algn="ctr" defTabSz="914400" rtl="0" eaLnBrk="1" latinLnBrk="0" hangingPunct="1">
              <a:defRPr sz="1266" b="1" kern="1200">
                <a:solidFill>
                  <a:srgbClr val="FFFFFF"/>
                </a:solidFill>
                <a:latin typeface="Arial"/>
                <a:ea typeface="Arial"/>
                <a:cs typeface="Arial"/>
                <a:sym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300480" hangingPunct="0"/>
            <a:fld id="{93FD3807-00FD-41FA-AE5A-DDAF7E54121D}" type="slidenum">
              <a:rPr lang="en-US" kern="0" smtClean="0"/>
              <a:pPr defTabSz="1300480" hangingPunct="0"/>
              <a:t>6</a:t>
            </a:fld>
            <a:endParaRPr lang="en-US" kern="0" dirty="0"/>
          </a:p>
        </p:txBody>
      </p:sp>
    </p:spTree>
    <p:extLst>
      <p:ext uri="{BB962C8B-B14F-4D97-AF65-F5344CB8AC3E}">
        <p14:creationId xmlns:p14="http://schemas.microsoft.com/office/powerpoint/2010/main" val="124685728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6DD91-D80D-4600-894D-EE12B9E71020}"/>
              </a:ext>
            </a:extLst>
          </p:cNvPr>
          <p:cNvSpPr>
            <a:spLocks noGrp="1"/>
          </p:cNvSpPr>
          <p:nvPr>
            <p:ph type="title"/>
          </p:nvPr>
        </p:nvSpPr>
        <p:spPr/>
        <p:txBody>
          <a:bodyPr>
            <a:noAutofit/>
          </a:bodyPr>
          <a:lstStyle/>
          <a:p>
            <a:r>
              <a:rPr lang="en-US" sz="3200" dirty="0">
                <a:solidFill>
                  <a:schemeClr val="accent2"/>
                </a:solidFill>
              </a:rPr>
              <a:t>Uniform Standards requirements</a:t>
            </a:r>
          </a:p>
        </p:txBody>
      </p:sp>
      <p:sp>
        <p:nvSpPr>
          <p:cNvPr id="3" name="Text Placeholder 2">
            <a:extLst>
              <a:ext uri="{FF2B5EF4-FFF2-40B4-BE49-F238E27FC236}">
                <a16:creationId xmlns:a16="http://schemas.microsoft.com/office/drawing/2014/main" id="{B2C62675-060C-4D83-AFE9-3E4E7976D7BE}"/>
              </a:ext>
            </a:extLst>
          </p:cNvPr>
          <p:cNvSpPr>
            <a:spLocks noGrp="1"/>
          </p:cNvSpPr>
          <p:nvPr>
            <p:ph type="body" idx="1"/>
          </p:nvPr>
        </p:nvSpPr>
        <p:spPr/>
        <p:txBody>
          <a:bodyPr/>
          <a:lstStyle/>
          <a:p>
            <a:pPr>
              <a:buFont typeface="Wingdings" panose="05000000000000000000" pitchFamily="2" charset="2"/>
              <a:buChar char="Ø"/>
            </a:pPr>
            <a:r>
              <a:rPr lang="en-US" dirty="0">
                <a:solidFill>
                  <a:schemeClr val="accent2"/>
                </a:solidFill>
                <a:latin typeface="Arial" pitchFamily="34" charset="0"/>
                <a:cs typeface="Arial" pitchFamily="34" charset="0"/>
              </a:rPr>
              <a:t>Benefit trigger cannot be more than 2 activities of daily living (ADLs)</a:t>
            </a:r>
          </a:p>
          <a:p>
            <a:pPr>
              <a:buFont typeface="Wingdings" panose="05000000000000000000" pitchFamily="2" charset="2"/>
              <a:buChar char="Ø"/>
            </a:pPr>
            <a:r>
              <a:rPr lang="en-US" dirty="0">
                <a:solidFill>
                  <a:schemeClr val="accent2"/>
                </a:solidFill>
                <a:latin typeface="Arial" pitchFamily="34" charset="0"/>
                <a:cs typeface="Arial" pitchFamily="34" charset="0"/>
              </a:rPr>
              <a:t>Exclusion based on mental or nervous disorders are not permitted</a:t>
            </a:r>
          </a:p>
          <a:p>
            <a:pPr>
              <a:buFont typeface="Wingdings" panose="05000000000000000000" pitchFamily="2" charset="2"/>
              <a:buChar char="Ø"/>
            </a:pPr>
            <a:r>
              <a:rPr lang="en-US" dirty="0">
                <a:solidFill>
                  <a:schemeClr val="accent2"/>
                </a:solidFill>
                <a:latin typeface="Arial" pitchFamily="34" charset="0"/>
                <a:cs typeface="Arial" pitchFamily="34" charset="0"/>
              </a:rPr>
              <a:t>Exclusion due to a preexisting condition or disease limited to loss occurring within 6 months</a:t>
            </a:r>
          </a:p>
          <a:p>
            <a:pPr>
              <a:buFont typeface="Wingdings" panose="05000000000000000000" pitchFamily="2" charset="2"/>
              <a:buChar char="Ø"/>
            </a:pPr>
            <a:r>
              <a:rPr lang="en-US" dirty="0">
                <a:solidFill>
                  <a:schemeClr val="accent2"/>
                </a:solidFill>
                <a:latin typeface="Arial" pitchFamily="34" charset="0"/>
                <a:cs typeface="Arial" pitchFamily="34" charset="0"/>
              </a:rPr>
              <a:t>Coordination of benefit provision not permitted</a:t>
            </a:r>
          </a:p>
          <a:p>
            <a:pPr>
              <a:buFont typeface="Wingdings" panose="05000000000000000000" pitchFamily="2" charset="2"/>
              <a:buChar char="Ø"/>
            </a:pPr>
            <a:r>
              <a:rPr lang="en-US" sz="2400" dirty="0">
                <a:solidFill>
                  <a:schemeClr val="accent2"/>
                </a:solidFill>
                <a:latin typeface="Arial" pitchFamily="34" charset="0"/>
                <a:cs typeface="Arial" pitchFamily="34" charset="0"/>
              </a:rPr>
              <a:t>Must offer a product with inflation protection </a:t>
            </a:r>
          </a:p>
          <a:p>
            <a:pPr>
              <a:buFont typeface="Wingdings" panose="05000000000000000000" pitchFamily="2" charset="2"/>
              <a:buChar char="Ø"/>
            </a:pPr>
            <a:r>
              <a:rPr lang="en-US" sz="2400" dirty="0">
                <a:solidFill>
                  <a:schemeClr val="accent2"/>
                </a:solidFill>
                <a:latin typeface="Arial" pitchFamily="34" charset="0"/>
                <a:cs typeface="Arial" pitchFamily="34" charset="0"/>
              </a:rPr>
              <a:t>Must offer a product with issue age rates</a:t>
            </a:r>
          </a:p>
          <a:p>
            <a:pPr>
              <a:buFont typeface="Wingdings" panose="05000000000000000000" pitchFamily="2" charset="2"/>
              <a:buChar char="Ø"/>
            </a:pPr>
            <a:r>
              <a:rPr lang="en-US" sz="2400" dirty="0">
                <a:solidFill>
                  <a:schemeClr val="accent2"/>
                </a:solidFill>
                <a:latin typeface="Arial" pitchFamily="34" charset="0"/>
                <a:cs typeface="Arial" pitchFamily="34" charset="0"/>
              </a:rPr>
              <a:t>Must offer home health care benefits at 100% of nursing home benefits</a:t>
            </a:r>
          </a:p>
          <a:p>
            <a:pPr>
              <a:buFont typeface="Wingdings" panose="05000000000000000000" pitchFamily="2" charset="2"/>
              <a:buChar char="Ø"/>
            </a:pPr>
            <a:r>
              <a:rPr lang="en-US" sz="2400" dirty="0">
                <a:solidFill>
                  <a:schemeClr val="accent2"/>
                </a:solidFill>
              </a:rPr>
              <a:t>For home health care benefit options, coverage requirement of 50% of nursing home benefit minimum </a:t>
            </a:r>
            <a:r>
              <a:rPr lang="en-US" sz="2400" i="1" dirty="0">
                <a:solidFill>
                  <a:schemeClr val="accent2"/>
                </a:solidFill>
              </a:rPr>
              <a:t> </a:t>
            </a:r>
            <a:endParaRPr lang="en-US" sz="2400" dirty="0">
              <a:solidFill>
                <a:schemeClr val="accent2"/>
              </a:solidFill>
            </a:endParaRPr>
          </a:p>
          <a:p>
            <a:endParaRPr lang="en-US" dirty="0"/>
          </a:p>
        </p:txBody>
      </p:sp>
      <p:sp>
        <p:nvSpPr>
          <p:cNvPr id="4" name="Slide Number Placeholder 3">
            <a:extLst>
              <a:ext uri="{FF2B5EF4-FFF2-40B4-BE49-F238E27FC236}">
                <a16:creationId xmlns:a16="http://schemas.microsoft.com/office/drawing/2014/main" id="{3A7F790D-CE7A-4476-9C1A-D396DE0E2FEE}"/>
              </a:ext>
            </a:extLst>
          </p:cNvPr>
          <p:cNvSpPr>
            <a:spLocks noGrp="1"/>
          </p:cNvSpPr>
          <p:nvPr>
            <p:ph type="sldNum" sz="quarter" idx="2"/>
          </p:nvPr>
        </p:nvSpPr>
        <p:spPr>
          <a:xfrm>
            <a:off x="10135930" y="6304891"/>
            <a:ext cx="330088" cy="326113"/>
          </a:xfrm>
        </p:spPr>
        <p:txBody>
          <a:bodyPr/>
          <a:lstStyle/>
          <a:p>
            <a:fld id="{3ACE7CCA-685A-4F9A-BABB-46C33E95EE03}" type="slidenum">
              <a:rPr lang="en-US" smtClean="0"/>
              <a:t>7</a:t>
            </a:fld>
            <a:endParaRPr lang="en-US" dirty="0"/>
          </a:p>
        </p:txBody>
      </p:sp>
    </p:spTree>
    <p:extLst>
      <p:ext uri="{BB962C8B-B14F-4D97-AF65-F5344CB8AC3E}">
        <p14:creationId xmlns:p14="http://schemas.microsoft.com/office/powerpoint/2010/main" val="240244144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6EB22-DE89-4022-962F-01CD079F8244}"/>
              </a:ext>
            </a:extLst>
          </p:cNvPr>
          <p:cNvSpPr>
            <a:spLocks noGrp="1"/>
          </p:cNvSpPr>
          <p:nvPr>
            <p:ph type="title"/>
          </p:nvPr>
        </p:nvSpPr>
        <p:spPr/>
        <p:txBody>
          <a:bodyPr>
            <a:noAutofit/>
          </a:bodyPr>
          <a:lstStyle/>
          <a:p>
            <a:r>
              <a:rPr lang="en-US" sz="3200" dirty="0">
                <a:solidFill>
                  <a:schemeClr val="accent2"/>
                </a:solidFill>
              </a:rPr>
              <a:t>Uniform Standards requirements</a:t>
            </a:r>
          </a:p>
        </p:txBody>
      </p:sp>
      <p:sp>
        <p:nvSpPr>
          <p:cNvPr id="3" name="Text Placeholder 2">
            <a:extLst>
              <a:ext uri="{FF2B5EF4-FFF2-40B4-BE49-F238E27FC236}">
                <a16:creationId xmlns:a16="http://schemas.microsoft.com/office/drawing/2014/main" id="{6CC5B776-36AC-446A-8E98-D206D9755DF3}"/>
              </a:ext>
            </a:extLst>
          </p:cNvPr>
          <p:cNvSpPr>
            <a:spLocks noGrp="1"/>
          </p:cNvSpPr>
          <p:nvPr>
            <p:ph type="body" idx="1"/>
          </p:nvPr>
        </p:nvSpPr>
        <p:spPr/>
        <p:txBody>
          <a:bodyPr/>
          <a:lstStyle/>
          <a:p>
            <a:pPr>
              <a:buFont typeface="Wingdings" panose="05000000000000000000" pitchFamily="2" charset="2"/>
              <a:buChar char="Ø"/>
              <a:defRPr/>
            </a:pPr>
            <a:r>
              <a:rPr lang="en-US" sz="2600" dirty="0">
                <a:solidFill>
                  <a:schemeClr val="accent2"/>
                </a:solidFill>
                <a:latin typeface="Arial" pitchFamily="34" charset="0"/>
                <a:cs typeface="Arial" pitchFamily="34" charset="0"/>
              </a:rPr>
              <a:t>Detailed information required for Initial Rate Filing </a:t>
            </a:r>
          </a:p>
          <a:p>
            <a:pPr>
              <a:buFont typeface="Wingdings" panose="05000000000000000000" pitchFamily="2" charset="2"/>
              <a:buChar char="Ø"/>
              <a:defRPr/>
            </a:pPr>
            <a:r>
              <a:rPr lang="en-US" sz="2600" dirty="0">
                <a:solidFill>
                  <a:schemeClr val="accent2"/>
                </a:solidFill>
                <a:latin typeface="Arial" pitchFamily="34" charset="0"/>
                <a:cs typeface="Arial" pitchFamily="34" charset="0"/>
              </a:rPr>
              <a:t>Sample Rate Assumptions Spreadsheet provided</a:t>
            </a:r>
          </a:p>
          <a:p>
            <a:pPr>
              <a:lnSpc>
                <a:spcPct val="90000"/>
              </a:lnSpc>
              <a:buFont typeface="Wingdings" panose="05000000000000000000" pitchFamily="2" charset="2"/>
              <a:buChar char="Ø"/>
              <a:defRPr/>
            </a:pPr>
            <a:r>
              <a:rPr lang="en-US" sz="2600" dirty="0">
                <a:solidFill>
                  <a:schemeClr val="accent2"/>
                </a:solidFill>
                <a:latin typeface="Arial" pitchFamily="34" charset="0"/>
                <a:cs typeface="Arial" pitchFamily="34" charset="0"/>
              </a:rPr>
              <a:t>Demonstration that margins do not deviate materially across issue ages</a:t>
            </a:r>
          </a:p>
          <a:p>
            <a:pPr>
              <a:lnSpc>
                <a:spcPct val="90000"/>
              </a:lnSpc>
              <a:buFont typeface="Wingdings" panose="05000000000000000000" pitchFamily="2" charset="2"/>
              <a:buChar char="Ø"/>
              <a:defRPr/>
            </a:pPr>
            <a:r>
              <a:rPr lang="en-US" sz="2600" dirty="0">
                <a:solidFill>
                  <a:schemeClr val="accent2"/>
                </a:solidFill>
                <a:latin typeface="Arial" pitchFamily="34" charset="0"/>
                <a:cs typeface="Arial" pitchFamily="34" charset="0"/>
              </a:rPr>
              <a:t>Annual actuarial certification for rates </a:t>
            </a:r>
          </a:p>
          <a:p>
            <a:pPr lvl="1">
              <a:lnSpc>
                <a:spcPct val="90000"/>
              </a:lnSpc>
              <a:buFont typeface="Wingdings" panose="05000000000000000000" pitchFamily="2" charset="2"/>
              <a:buChar char="Ø"/>
              <a:defRPr/>
            </a:pPr>
            <a:r>
              <a:rPr lang="en-US" sz="2200" dirty="0">
                <a:solidFill>
                  <a:schemeClr val="accent2"/>
                </a:solidFill>
                <a:latin typeface="Arial" pitchFamily="34" charset="0"/>
                <a:cs typeface="Arial" pitchFamily="34" charset="0"/>
              </a:rPr>
              <a:t>Currently marketed rates</a:t>
            </a:r>
          </a:p>
          <a:p>
            <a:pPr lvl="1">
              <a:lnSpc>
                <a:spcPct val="90000"/>
              </a:lnSpc>
              <a:buFont typeface="Wingdings" panose="05000000000000000000" pitchFamily="2" charset="2"/>
              <a:buChar char="Ø"/>
              <a:defRPr/>
            </a:pPr>
            <a:r>
              <a:rPr lang="en-US" sz="2200" dirty="0">
                <a:solidFill>
                  <a:schemeClr val="accent2"/>
                </a:solidFill>
                <a:latin typeface="Arial" pitchFamily="34" charset="0"/>
                <a:cs typeface="Arial" pitchFamily="34" charset="0"/>
              </a:rPr>
              <a:t>Closed forms </a:t>
            </a:r>
          </a:p>
          <a:p>
            <a:pPr>
              <a:lnSpc>
                <a:spcPct val="90000"/>
              </a:lnSpc>
              <a:buFont typeface="Wingdings" panose="05000000000000000000" pitchFamily="2" charset="2"/>
              <a:buChar char="Ø"/>
              <a:defRPr/>
            </a:pPr>
            <a:r>
              <a:rPr lang="en-US" sz="2600" dirty="0">
                <a:solidFill>
                  <a:schemeClr val="accent2"/>
                </a:solidFill>
                <a:latin typeface="Arial" pitchFamily="34" charset="0"/>
                <a:cs typeface="Arial" pitchFamily="34" charset="0"/>
              </a:rPr>
              <a:t>Triennial submission of supporting actuarial memorandum</a:t>
            </a:r>
          </a:p>
          <a:p>
            <a:pPr>
              <a:buFont typeface="Wingdings" panose="05000000000000000000" pitchFamily="2" charset="2"/>
              <a:buChar char="Ø"/>
            </a:pPr>
            <a:r>
              <a:rPr lang="en-US" sz="2400" dirty="0">
                <a:solidFill>
                  <a:schemeClr val="accent2"/>
                </a:solidFill>
                <a:latin typeface="Arial" pitchFamily="34" charset="0"/>
                <a:cs typeface="Arial" pitchFamily="34" charset="0"/>
              </a:rPr>
              <a:t>Rate increase filing may not introduce a rating characteristic that was not relied on in the initial rate filing</a:t>
            </a:r>
          </a:p>
          <a:p>
            <a:endParaRPr lang="en-US" dirty="0"/>
          </a:p>
        </p:txBody>
      </p:sp>
      <p:sp>
        <p:nvSpPr>
          <p:cNvPr id="4" name="Slide Number Placeholder 3">
            <a:extLst>
              <a:ext uri="{FF2B5EF4-FFF2-40B4-BE49-F238E27FC236}">
                <a16:creationId xmlns:a16="http://schemas.microsoft.com/office/drawing/2014/main" id="{37BB6E28-A80B-497D-815F-05BF10027C84}"/>
              </a:ext>
            </a:extLst>
          </p:cNvPr>
          <p:cNvSpPr>
            <a:spLocks noGrp="1"/>
          </p:cNvSpPr>
          <p:nvPr>
            <p:ph type="sldNum" sz="quarter" idx="2"/>
          </p:nvPr>
        </p:nvSpPr>
        <p:spPr>
          <a:xfrm>
            <a:off x="10080847" y="6304891"/>
            <a:ext cx="330088" cy="326113"/>
          </a:xfrm>
        </p:spPr>
        <p:txBody>
          <a:bodyPr/>
          <a:lstStyle/>
          <a:p>
            <a:fld id="{3ACE7CCA-685A-4F9A-BABB-46C33E95EE03}" type="slidenum">
              <a:rPr lang="en-US" smtClean="0"/>
              <a:t>8</a:t>
            </a:fld>
            <a:endParaRPr lang="en-US" dirty="0"/>
          </a:p>
        </p:txBody>
      </p:sp>
    </p:spTree>
    <p:extLst>
      <p:ext uri="{BB962C8B-B14F-4D97-AF65-F5344CB8AC3E}">
        <p14:creationId xmlns:p14="http://schemas.microsoft.com/office/powerpoint/2010/main" val="373078502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74080-4B10-4D1C-9B4D-5F0C50C110B1}"/>
              </a:ext>
            </a:extLst>
          </p:cNvPr>
          <p:cNvSpPr>
            <a:spLocks noGrp="1"/>
          </p:cNvSpPr>
          <p:nvPr>
            <p:ph type="title"/>
          </p:nvPr>
        </p:nvSpPr>
        <p:spPr/>
        <p:txBody>
          <a:bodyPr>
            <a:normAutofit fontScale="90000"/>
          </a:bodyPr>
          <a:lstStyle/>
          <a:p>
            <a:r>
              <a:rPr lang="en-US" dirty="0">
                <a:solidFill>
                  <a:schemeClr val="accent2"/>
                </a:solidFill>
              </a:rPr>
              <a:t>Serving as a Resource for the Committee</a:t>
            </a:r>
          </a:p>
        </p:txBody>
      </p:sp>
      <p:sp>
        <p:nvSpPr>
          <p:cNvPr id="3" name="Text Placeholder 2">
            <a:extLst>
              <a:ext uri="{FF2B5EF4-FFF2-40B4-BE49-F238E27FC236}">
                <a16:creationId xmlns:a16="http://schemas.microsoft.com/office/drawing/2014/main" id="{610A7D1D-D4A9-45D6-9932-E3ECC98ACF57}"/>
              </a:ext>
            </a:extLst>
          </p:cNvPr>
          <p:cNvSpPr>
            <a:spLocks noGrp="1"/>
          </p:cNvSpPr>
          <p:nvPr>
            <p:ph type="body" idx="1"/>
          </p:nvPr>
        </p:nvSpPr>
        <p:spPr/>
        <p:txBody>
          <a:bodyPr/>
          <a:lstStyle/>
          <a:p>
            <a:r>
              <a:rPr lang="en-US" dirty="0"/>
              <a:t>The Compact Office takes no position on changes to the Model to accommodate designs that have been requested by the industry</a:t>
            </a:r>
          </a:p>
          <a:p>
            <a:r>
              <a:rPr lang="en-US" dirty="0"/>
              <a:t>The Compact Office is happy to provide reviewer and actuarial resources for technical assistance</a:t>
            </a:r>
          </a:p>
          <a:p>
            <a:r>
              <a:rPr lang="en-US" dirty="0"/>
              <a:t>SERFF Filing Access provides access to Compact-approved individual long-term care insurance products and riders</a:t>
            </a:r>
          </a:p>
          <a:p>
            <a:r>
              <a:rPr lang="en-US" dirty="0"/>
              <a:t>The Compact Office publishes an annual report on Compact-approved </a:t>
            </a:r>
            <a:r>
              <a:rPr lang="en-US" dirty="0" err="1"/>
              <a:t>iLTC</a:t>
            </a:r>
            <a:r>
              <a:rPr lang="en-US" dirty="0"/>
              <a:t> Rate Schedule Certifications --www.insurancecompact.org/documents/ic_ltc_rate_cert_report_201204.pdf</a:t>
            </a:r>
          </a:p>
          <a:p>
            <a:r>
              <a:rPr lang="en-US" dirty="0"/>
              <a:t>The Compact Office provides a state-specific report to each Compacting State on </a:t>
            </a:r>
            <a:r>
              <a:rPr lang="en-US" dirty="0" err="1"/>
              <a:t>iLTC</a:t>
            </a:r>
            <a:r>
              <a:rPr lang="en-US" dirty="0"/>
              <a:t> products / riders and annual rate certifications</a:t>
            </a:r>
          </a:p>
          <a:p>
            <a:endParaRPr lang="en-US" dirty="0"/>
          </a:p>
        </p:txBody>
      </p:sp>
      <p:sp>
        <p:nvSpPr>
          <p:cNvPr id="4" name="Slide Number Placeholder 3">
            <a:extLst>
              <a:ext uri="{FF2B5EF4-FFF2-40B4-BE49-F238E27FC236}">
                <a16:creationId xmlns:a16="http://schemas.microsoft.com/office/drawing/2014/main" id="{1B865F4C-3B6E-4747-8B48-062629057ED1}"/>
              </a:ext>
            </a:extLst>
          </p:cNvPr>
          <p:cNvSpPr>
            <a:spLocks noGrp="1"/>
          </p:cNvSpPr>
          <p:nvPr>
            <p:ph type="sldNum" sz="quarter" idx="2"/>
          </p:nvPr>
        </p:nvSpPr>
        <p:spPr>
          <a:xfrm>
            <a:off x="10345245" y="6304891"/>
            <a:ext cx="330088" cy="326113"/>
          </a:xfrm>
        </p:spPr>
        <p:txBody>
          <a:bodyPr/>
          <a:lstStyle/>
          <a:p>
            <a:fld id="{3ACE7CCA-685A-4F9A-BABB-46C33E95EE03}" type="slidenum">
              <a:rPr lang="en-US" smtClean="0"/>
              <a:t>9</a:t>
            </a:fld>
            <a:endParaRPr lang="en-US" dirty="0"/>
          </a:p>
        </p:txBody>
      </p:sp>
    </p:spTree>
    <p:extLst>
      <p:ext uri="{BB962C8B-B14F-4D97-AF65-F5344CB8AC3E}">
        <p14:creationId xmlns:p14="http://schemas.microsoft.com/office/powerpoint/2010/main" val="2760041507"/>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owerpoint Template (Blue) 4x3">
  <a:themeElements>
    <a:clrScheme name="Compact Webinar 2019">
      <a:dk1>
        <a:srgbClr val="044061"/>
      </a:dk1>
      <a:lt1>
        <a:srgbClr val="044061"/>
      </a:lt1>
      <a:dk2>
        <a:srgbClr val="FFFFFF"/>
      </a:dk2>
      <a:lt2>
        <a:srgbClr val="FFFFFF"/>
      </a:lt2>
      <a:accent1>
        <a:srgbClr val="044061"/>
      </a:accent1>
      <a:accent2>
        <a:srgbClr val="000000"/>
      </a:accent2>
      <a:accent3>
        <a:srgbClr val="9BBB59"/>
      </a:accent3>
      <a:accent4>
        <a:srgbClr val="8064A2"/>
      </a:accent4>
      <a:accent5>
        <a:srgbClr val="4BACC6"/>
      </a:accent5>
      <a:accent6>
        <a:srgbClr val="F79646"/>
      </a:accent6>
      <a:hlink>
        <a:srgbClr val="0000FF"/>
      </a:hlink>
      <a:folHlink>
        <a:srgbClr val="FF00FF"/>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35000"/>
              </a:srgbClr>
            </a:outerShdw>
          </a:effectLst>
        </a:effectStyle>
        <a:effectStyle>
          <a:effectLst>
            <a:outerShdw blurRad="50800" dist="254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50800" dist="25400" dir="5400000" rotWithShape="0">
            <a:srgbClr val="000000">
              <a:alpha val="35000"/>
            </a:srgbClr>
          </a:outerShdw>
        </a:effectLst>
        <a:sp3d/>
      </a:spPr>
      <a:bodyPr rot="0" spcFirstLastPara="1" vertOverflow="overflow" horzOverflow="overflow" vert="horz" wrap="square" lIns="65023" tIns="65023" rIns="65023" bIns="65023" numCol="1" spcCol="38100" rtlCol="0" anchor="ctr">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65023" tIns="65023" rIns="65023" bIns="65023" numCol="1" spcCol="38100" rtlCol="0" anchor="t">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TotalTime>
  <Words>732</Words>
  <Application>Microsoft Office PowerPoint</Application>
  <PresentationFormat>Widescreen</PresentationFormat>
  <Paragraphs>71</Paragraphs>
  <Slides>10</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Arial</vt:lpstr>
      <vt:lpstr>Calibri</vt:lpstr>
      <vt:lpstr>Calibri Light</vt:lpstr>
      <vt:lpstr>Franklin Gothic Book</vt:lpstr>
      <vt:lpstr>Franklin Gothic Medium</vt:lpstr>
      <vt:lpstr>Tahoma</vt:lpstr>
      <vt:lpstr>Wingdings</vt:lpstr>
      <vt:lpstr>Office Theme</vt:lpstr>
      <vt:lpstr>Powerpoint Template (Blue) 4x3</vt:lpstr>
      <vt:lpstr>LONG-TERM CARE FRAMEWORK</vt:lpstr>
      <vt:lpstr>Long-Term Care Framework </vt:lpstr>
      <vt:lpstr>Long-Term Care Framework</vt:lpstr>
      <vt:lpstr>Long-Term Care Framework</vt:lpstr>
      <vt:lpstr>LTC Rate Review Overview</vt:lpstr>
      <vt:lpstr>Uniform Standards on the Record</vt:lpstr>
      <vt:lpstr>Uniform Standards requirements</vt:lpstr>
      <vt:lpstr>Uniform Standards requirements</vt:lpstr>
      <vt:lpstr>Serving as a Resource for the Committee</vt:lpstr>
      <vt:lpstr>Examining Flexibility of the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LONG-TERM CARE FRAMEWORK</dc:title>
  <dc:creator>Schutter, Karen</dc:creator>
  <cp:lastModifiedBy>Schutter, Karen</cp:lastModifiedBy>
  <cp:revision>14</cp:revision>
  <dcterms:created xsi:type="dcterms:W3CDTF">2021-07-12T18:43:58Z</dcterms:created>
  <dcterms:modified xsi:type="dcterms:W3CDTF">2021-07-13T18:55:10Z</dcterms:modified>
</cp:coreProperties>
</file>