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6F2A-D732-461E-989D-6789DEF1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3FE5E-7524-4444-B029-11DB5825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FE25-5AD5-47CB-A836-DA3A23E310E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19B00-ADB9-4FC9-8BDC-DD2932C32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2B440-4706-4643-A826-5DBCBF41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E215D-B646-4A3C-9F40-E630C26B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3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686F2C-4EB2-4530-BEAA-3EB2B9DF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88482-3EE3-4025-85E7-27B81A97B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2E402-0B83-4023-8EE8-5122BF8DB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3FE25-5AD5-47CB-A836-DA3A23E310E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F0561-2226-4F4F-A9F9-8EACE01E0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D16AA-C44C-4FF1-A1C5-B1B7730E3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E215D-B646-4A3C-9F40-E630C26BC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082654-FAE8-49EC-91A2-5AFB5D14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Data for Underwriting of Life Insurance Products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69520-90BA-48CA-A81C-D9832A8E5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6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31CBB7-B2AD-4013-9CAD-52B86B64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1422" indent="-461422"/>
            <a:r>
              <a:rPr lang="en-US" sz="3200"/>
              <a:t>Companies have many goals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A74B1-0C66-4EBE-8AF4-52C9C6BD5A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87BBC4-19B6-447B-A891-17BFF927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1422" indent="-461422"/>
            <a:r>
              <a:rPr lang="en-US" sz="3200"/>
              <a:t>…and are generally meeting them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2AE98-8FE4-4796-AE62-0FF2CD710A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1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EAA496-8229-4E19-905D-4220371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/>
              <a:t>4. What automated underwriting solutions do</a:t>
            </a: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92349C-418E-4B26-83E8-D3972363E5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0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8BDEA8-7B87-4C40-AD17-DCF8ADF1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1422" indent="-461422"/>
            <a:r>
              <a:rPr lang="en-US" sz="3200"/>
              <a:t>What they predict and how they do it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5F276-CD59-424A-8389-6D81F23D5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015103-BF65-44AC-B3D2-E4E5BCE8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1422" indent="-461422"/>
            <a:r>
              <a:rPr lang="en-US" sz="3200"/>
              <a:t>They predict all classes, not just preferred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E6A95-9D6C-4439-80A7-A319084A0B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6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005DCF-5C3F-4DEC-B806-C277EB1D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 algn="l"/>
            <a:r>
              <a:rPr lang="en-US" sz="6000"/>
              <a:t>5. Companies face multiple challenges</a:t>
            </a: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AF2D11-373E-474A-B186-8A63B51169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2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45F12C-7E32-4B70-B218-5D24065E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D8B137-73E5-4ACD-9331-3E80F0AEA8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3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7F5BD6-F138-4FE2-9712-94999FE2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fraud and non-disclosure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F37ED-035F-458B-BA90-7117660DBD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37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7DE109-5B95-4839-9699-668E4D61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EF446-E524-4E9A-86DA-7BC6B7B366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01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3EA3E0-EDEB-4D15-A8A2-42573C50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SOA Study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E2D6D-5219-40A1-83CD-1B70715F8C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9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1F2F48-4BA5-41D4-82DA-2FDE601D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7063" indent="-627063" algn="l"/>
            <a:r>
              <a:rPr lang="en-US" sz="4400"/>
              <a:t>1. The industry moved into automated </a:t>
            </a:r>
            <a:br>
              <a:rPr lang="en-US" sz="4400"/>
            </a:br>
            <a:r>
              <a:rPr lang="en-US" sz="4400"/>
              <a:t>underwriting at an accelerated pace. 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D775C-EFEB-41BB-953A-CC279B1B5E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12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0B5253-1850-434D-B416-CF7235DD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67B2E-95A2-4263-9794-DEF2717E4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5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FA4652-CA50-4D35-A58A-CD12764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Most companies have started or are planning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62F13-0B40-4C1E-A75D-AEC486D16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0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739F1F-9F8D-405B-9BF5-BF6A52F5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Terminology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3D13F-4535-4CCF-837C-E39A56B109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2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A01753-C532-4AD7-AB5A-91E178C1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Companies are pushing boundaries of what qualifies for AU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6F372-0617-4BD0-8B7F-0030C94447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4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DABD1D-921E-45C6-9BD4-57A53304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 algn="l"/>
            <a:r>
              <a:rPr lang="en-US" sz="6000"/>
              <a:t>2. Home-grown solutions are the norm, but …</a:t>
            </a: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6269D-5C2E-4FE5-AFBB-4344487318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1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2D413F-DC9A-48E8-A32D-F350B4DC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…companies often seek help from others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466DD-66A1-452C-9F70-2601C28DD2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0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E820DA-7654-4FFE-A111-DFE4EBD8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… you have to incorporate other data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AFC4F-6A82-4D72-BC2F-BEA3E2FCC0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6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6B1A3A-7377-4B40-B7F0-667EB650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36600" indent="-736600" algn="l"/>
            <a:r>
              <a:rPr lang="en-US" sz="4800"/>
              <a:t>3. Companies have many goals and are generally meeting them.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F860C-27F7-4D5B-A846-48EB669424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9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Use of Data for Underwriting of Life Insurance Products</vt:lpstr>
      <vt:lpstr>1. The industry moved into automated  underwriting at an accelerated pace. </vt:lpstr>
      <vt:lpstr>Most companies have started or are planning</vt:lpstr>
      <vt:lpstr>New Terminology</vt:lpstr>
      <vt:lpstr>Companies are pushing boundaries of what qualifies for AU</vt:lpstr>
      <vt:lpstr>2. Home-grown solutions are the norm, but …</vt:lpstr>
      <vt:lpstr>…companies often seek help from others</vt:lpstr>
      <vt:lpstr>… you have to incorporate other data</vt:lpstr>
      <vt:lpstr>3. Companies have many goals and are generally meeting them.</vt:lpstr>
      <vt:lpstr>Companies have many goals</vt:lpstr>
      <vt:lpstr>…and are generally meeting them</vt:lpstr>
      <vt:lpstr>4. What automated underwriting solutions do</vt:lpstr>
      <vt:lpstr>What they predict and how they do it</vt:lpstr>
      <vt:lpstr>They predict all classes, not just preferred</vt:lpstr>
      <vt:lpstr>5. Companies face multiple challenges</vt:lpstr>
      <vt:lpstr>Challenges</vt:lpstr>
      <vt:lpstr>Dealing with fraud and non-disclosure</vt:lpstr>
      <vt:lpstr>Final Remarks</vt:lpstr>
      <vt:lpstr>New SOA Study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Data for Underwriting of Life Insurance Products</dc:title>
  <dc:creator>Smith, Tiffany</dc:creator>
  <cp:lastModifiedBy>Smith, Tiffany</cp:lastModifiedBy>
  <cp:revision>1</cp:revision>
  <dcterms:created xsi:type="dcterms:W3CDTF">2019-10-10T16:13:13Z</dcterms:created>
  <dcterms:modified xsi:type="dcterms:W3CDTF">2019-10-10T16:13:13Z</dcterms:modified>
</cp:coreProperties>
</file>