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52"/>
  </p:notesMasterIdLst>
  <p:sldIdLst>
    <p:sldId id="265" r:id="rId5"/>
    <p:sldId id="1726" r:id="rId6"/>
    <p:sldId id="1692" r:id="rId7"/>
    <p:sldId id="318" r:id="rId8"/>
    <p:sldId id="311" r:id="rId9"/>
    <p:sldId id="312" r:id="rId10"/>
    <p:sldId id="284" r:id="rId11"/>
    <p:sldId id="324" r:id="rId12"/>
    <p:sldId id="1770" r:id="rId13"/>
    <p:sldId id="1727" r:id="rId14"/>
    <p:sldId id="1756" r:id="rId15"/>
    <p:sldId id="1736" r:id="rId16"/>
    <p:sldId id="1737" r:id="rId17"/>
    <p:sldId id="1769" r:id="rId18"/>
    <p:sldId id="1761" r:id="rId19"/>
    <p:sldId id="1768" r:id="rId20"/>
    <p:sldId id="1767" r:id="rId21"/>
    <p:sldId id="1757" r:id="rId22"/>
    <p:sldId id="1758" r:id="rId23"/>
    <p:sldId id="1728" r:id="rId24"/>
    <p:sldId id="1741" r:id="rId25"/>
    <p:sldId id="1742" r:id="rId26"/>
    <p:sldId id="1743" r:id="rId27"/>
    <p:sldId id="1744" r:id="rId28"/>
    <p:sldId id="1745" r:id="rId29"/>
    <p:sldId id="1746" r:id="rId30"/>
    <p:sldId id="1751" r:id="rId31"/>
    <p:sldId id="1747" r:id="rId32"/>
    <p:sldId id="1760" r:id="rId33"/>
    <p:sldId id="1762" r:id="rId34"/>
    <p:sldId id="1740" r:id="rId35"/>
    <p:sldId id="1739" r:id="rId36"/>
    <p:sldId id="1748" r:id="rId37"/>
    <p:sldId id="1752" r:id="rId38"/>
    <p:sldId id="1759" r:id="rId39"/>
    <p:sldId id="1753" r:id="rId40"/>
    <p:sldId id="1754" r:id="rId41"/>
    <p:sldId id="286" r:id="rId42"/>
    <p:sldId id="287" r:id="rId43"/>
    <p:sldId id="1749" r:id="rId44"/>
    <p:sldId id="1750" r:id="rId45"/>
    <p:sldId id="1738" r:id="rId46"/>
    <p:sldId id="1763" r:id="rId47"/>
    <p:sldId id="1764" r:id="rId48"/>
    <p:sldId id="1765" r:id="rId49"/>
    <p:sldId id="1735" r:id="rId50"/>
    <p:sldId id="264" r:id="rId51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  <p:embeddedFont>
      <p:font typeface="Montserrat" panose="00000500000000000000" pitchFamily="2" charset="0"/>
      <p:regular r:id="rId58"/>
      <p:bold r:id="rId59"/>
      <p:italic r:id="rId60"/>
      <p:boldItalic r:id="rId61"/>
    </p:embeddedFont>
    <p:embeddedFont>
      <p:font typeface="Montserrat SemiBold" panose="00000700000000000000" pitchFamily="2" charset="0"/>
      <p:regular r:id="rId62"/>
      <p:bold r:id="rId63"/>
      <p:boldItalic r:id="rId64"/>
    </p:embeddedFont>
    <p:embeddedFont>
      <p:font typeface="Source Sans Pro" panose="020B050303040302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8BFF40-99A8-C535-49E2-FCE403797E23}" name="David Mendes" initials="DM" userId="S::mendes@actuary.org::24caa6c5-6a3b-4f58-a25a-7b962e3b04d1" providerId="AD"/>
  <p188:author id="{D4A95B48-EDEC-A36F-9414-25DD5AC9AC40}" name="Amanda Barry-Moilanen" initials="AB" userId="S::barrymoilanen@actuary.org::4d45da06-4969-41d2-953e-e4c2445d8357" providerId="AD"/>
  <p188:author id="{7ACC6A53-C4BE-38A8-7EA0-E7B1F0143C98}" name="Steve Jackson" initials="SJ" userId="S::sjackson@actuary.org::880339ac-7259-4dee-a2c9-e8cb7e390cca" providerId="AD"/>
  <p188:author id="{8737A486-9D6E-C374-CC67-EB663955028E}" name="David Nolan" initials="DN" userId="David Nolan" providerId="None"/>
  <p188:author id="{61E8D5C9-5A45-F7F5-F776-647929CF1B60}" name="Parks, Davis" initials="" userId="S::dparks@nb.com::27937608-958e-46da-ab5d-989a5be7a856" providerId="AD"/>
  <p188:author id="{3B1AA2DD-4D94-292A-41BB-9DE60D236891}" name="Lankowski, Linda" initials="LML" userId="Lankowski, Linda" providerId="None"/>
  <p188:author id="{247526E1-720D-66A0-22E8-5B19FE4E8E49}" name="Li, Anji" initials="LA" userId="S::ali3@nb.com::96543bac-5d76-4395-a645-2e3408948adf" providerId="AD"/>
  <p188:author id="{A75D01E9-4EA1-19C6-F284-FC99024E4677}" name="Preeti Vasishtha" initials="PV" userId="Preeti Vasishth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8F55BA-1D26-4A3C-8808-3F048720A6A3}">
  <a:tblStyle styleId="{CB8F55BA-1D26-4A3C-8808-3F048720A6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F1B525-2FAF-47DF-B33A-905AB876B2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1.xml"/><Relationship Id="rId61" Type="http://schemas.openxmlformats.org/officeDocument/2006/relationships/font" Target="fonts/font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3.fntdata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3\AppData\Local\Microsoft\Windows\INetCache\Content.Outlook\LHS8ZTVL\multiple%20rating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neubergerberman-my.sharepoint.com/personal/dparks_nb_com/Documents/Documents/Academy's%20C-1%20Loan%20Pool%20Model/Comparable%20Attributes%20Research/Powerpoint%20Charts/C1%20Factor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High vs. Low Thickness (by Frequency)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thickness!$P$2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thickness!$O$3:$O$21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thickness!$P$3:$P$21</c:f>
              <c:numCache>
                <c:formatCode>General</c:formatCode>
                <c:ptCount val="19"/>
                <c:pt idx="0">
                  <c:v>3115</c:v>
                </c:pt>
                <c:pt idx="1">
                  <c:v>293</c:v>
                </c:pt>
                <c:pt idx="2">
                  <c:v>1857</c:v>
                </c:pt>
                <c:pt idx="3">
                  <c:v>68</c:v>
                </c:pt>
                <c:pt idx="4">
                  <c:v>229</c:v>
                </c:pt>
                <c:pt idx="5">
                  <c:v>1614</c:v>
                </c:pt>
                <c:pt idx="6">
                  <c:v>40</c:v>
                </c:pt>
                <c:pt idx="7">
                  <c:v>153</c:v>
                </c:pt>
                <c:pt idx="8">
                  <c:v>342</c:v>
                </c:pt>
                <c:pt idx="9">
                  <c:v>1468</c:v>
                </c:pt>
                <c:pt idx="10">
                  <c:v>28</c:v>
                </c:pt>
                <c:pt idx="11">
                  <c:v>29</c:v>
                </c:pt>
                <c:pt idx="12">
                  <c:v>698</c:v>
                </c:pt>
                <c:pt idx="13">
                  <c:v>140</c:v>
                </c:pt>
                <c:pt idx="14">
                  <c:v>17</c:v>
                </c:pt>
                <c:pt idx="15">
                  <c:v>12</c:v>
                </c:pt>
                <c:pt idx="16">
                  <c:v>15</c:v>
                </c:pt>
                <c:pt idx="17">
                  <c:v>6</c:v>
                </c:pt>
                <c:pt idx="1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9-401D-B9A3-E6DA1B4D6724}"/>
            </c:ext>
          </c:extLst>
        </c:ser>
        <c:ser>
          <c:idx val="1"/>
          <c:order val="1"/>
          <c:tx>
            <c:strRef>
              <c:f>thickness!$Q$2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thickness!$O$3:$O$21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thickness!$Q$3:$Q$21</c:f>
              <c:numCache>
                <c:formatCode>General</c:formatCode>
                <c:ptCount val="19"/>
                <c:pt idx="0">
                  <c:v>586</c:v>
                </c:pt>
                <c:pt idx="1">
                  <c:v>4</c:v>
                </c:pt>
                <c:pt idx="2">
                  <c:v>22</c:v>
                </c:pt>
                <c:pt idx="3">
                  <c:v>0</c:v>
                </c:pt>
                <c:pt idx="4">
                  <c:v>17</c:v>
                </c:pt>
                <c:pt idx="5">
                  <c:v>28</c:v>
                </c:pt>
                <c:pt idx="6">
                  <c:v>1</c:v>
                </c:pt>
                <c:pt idx="7">
                  <c:v>15</c:v>
                </c:pt>
                <c:pt idx="8">
                  <c:v>14</c:v>
                </c:pt>
                <c:pt idx="9">
                  <c:v>512</c:v>
                </c:pt>
                <c:pt idx="10">
                  <c:v>90</c:v>
                </c:pt>
                <c:pt idx="11">
                  <c:v>50</c:v>
                </c:pt>
                <c:pt idx="12">
                  <c:v>944</c:v>
                </c:pt>
                <c:pt idx="13">
                  <c:v>14</c:v>
                </c:pt>
                <c:pt idx="14">
                  <c:v>9</c:v>
                </c:pt>
                <c:pt idx="15">
                  <c:v>318</c:v>
                </c:pt>
                <c:pt idx="16">
                  <c:v>35</c:v>
                </c:pt>
                <c:pt idx="17">
                  <c:v>45</c:v>
                </c:pt>
                <c:pt idx="1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9-401D-B9A3-E6DA1B4D6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9407712"/>
        <c:axId val="1609408192"/>
      </c:barChart>
      <c:catAx>
        <c:axId val="160940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408192"/>
        <c:crosses val="autoZero"/>
        <c:auto val="1"/>
        <c:lblAlgn val="ctr"/>
        <c:lblOffset val="100"/>
        <c:noMultiLvlLbl val="0"/>
      </c:catAx>
      <c:valAx>
        <c:axId val="16094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40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16291718402393E-2"/>
          <c:y val="8.9712671088034407E-2"/>
          <c:w val="0.84092740317003478"/>
          <c:h val="0.78600577974492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Sheet1!$X$17</c:f>
              <c:strCache>
                <c:ptCount val="1"/>
                <c:pt idx="0">
                  <c:v>Zero C1s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Sheet1!$W$18:$W$36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Sheet1!$X$18:$X$36</c:f>
              <c:numCache>
                <c:formatCode>General</c:formatCode>
                <c:ptCount val="19"/>
                <c:pt idx="0">
                  <c:v>3699</c:v>
                </c:pt>
                <c:pt idx="1">
                  <c:v>296</c:v>
                </c:pt>
                <c:pt idx="2">
                  <c:v>1878</c:v>
                </c:pt>
                <c:pt idx="3">
                  <c:v>68</c:v>
                </c:pt>
                <c:pt idx="4">
                  <c:v>173</c:v>
                </c:pt>
                <c:pt idx="5">
                  <c:v>798</c:v>
                </c:pt>
                <c:pt idx="6">
                  <c:v>36</c:v>
                </c:pt>
                <c:pt idx="7">
                  <c:v>48</c:v>
                </c:pt>
                <c:pt idx="8">
                  <c:v>70</c:v>
                </c:pt>
                <c:pt idx="9">
                  <c:v>156</c:v>
                </c:pt>
                <c:pt idx="10">
                  <c:v>11</c:v>
                </c:pt>
                <c:pt idx="11">
                  <c:v>4</c:v>
                </c:pt>
                <c:pt idx="12">
                  <c:v>21</c:v>
                </c:pt>
                <c:pt idx="13">
                  <c:v>8</c:v>
                </c:pt>
                <c:pt idx="14">
                  <c:v>1</c:v>
                </c:pt>
                <c:pt idx="15">
                  <c:v>4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A-43FE-B759-8242A47DED98}"/>
            </c:ext>
          </c:extLst>
        </c:ser>
        <c:ser>
          <c:idx val="1"/>
          <c:order val="1"/>
          <c:tx>
            <c:strRef>
              <c:f>Sheet1!$Y$17</c:f>
              <c:strCache>
                <c:ptCount val="1"/>
                <c:pt idx="0">
                  <c:v>Non-Zero C1s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Sheet1!$W$18:$W$36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Sheet1!$Y$18:$Y$36</c:f>
              <c:numCache>
                <c:formatCode>General</c:formatCode>
                <c:ptCount val="1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73</c:v>
                </c:pt>
                <c:pt idx="5">
                  <c:v>844</c:v>
                </c:pt>
                <c:pt idx="6">
                  <c:v>5</c:v>
                </c:pt>
                <c:pt idx="7">
                  <c:v>120</c:v>
                </c:pt>
                <c:pt idx="8">
                  <c:v>286</c:v>
                </c:pt>
                <c:pt idx="9">
                  <c:v>1824</c:v>
                </c:pt>
                <c:pt idx="10">
                  <c:v>107</c:v>
                </c:pt>
                <c:pt idx="11">
                  <c:v>75</c:v>
                </c:pt>
                <c:pt idx="12">
                  <c:v>1621</c:v>
                </c:pt>
                <c:pt idx="13">
                  <c:v>146</c:v>
                </c:pt>
                <c:pt idx="14">
                  <c:v>25</c:v>
                </c:pt>
                <c:pt idx="15">
                  <c:v>326</c:v>
                </c:pt>
                <c:pt idx="16">
                  <c:v>50</c:v>
                </c:pt>
                <c:pt idx="17">
                  <c:v>50</c:v>
                </c:pt>
                <c:pt idx="1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A-43FE-B759-8242A47DE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8934640"/>
        <c:axId val="238937040"/>
      </c:barChart>
      <c:catAx>
        <c:axId val="23893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37040"/>
        <c:crosses val="autoZero"/>
        <c:auto val="1"/>
        <c:lblAlgn val="ctr"/>
        <c:lblOffset val="100"/>
        <c:noMultiLvlLbl val="0"/>
      </c:catAx>
      <c:valAx>
        <c:axId val="23893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Observed Data Points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3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296280990440327"/>
          <c:y val="6.9610509982786742E-2"/>
          <c:w val="0.41012853677454697"/>
          <c:h val="6.5098940851458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High vs. Low Thickness (by Balance)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thickness!$R$2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thickness!$O$3:$O$21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thickness!$R$3:$R$21</c:f>
              <c:numCache>
                <c:formatCode>General</c:formatCode>
                <c:ptCount val="19"/>
                <c:pt idx="0">
                  <c:v>529970994807</c:v>
                </c:pt>
                <c:pt idx="1">
                  <c:v>12890962056</c:v>
                </c:pt>
                <c:pt idx="2">
                  <c:v>87668358271</c:v>
                </c:pt>
                <c:pt idx="3">
                  <c:v>1892554504</c:v>
                </c:pt>
                <c:pt idx="4">
                  <c:v>6180587500</c:v>
                </c:pt>
                <c:pt idx="5">
                  <c:v>43354520095</c:v>
                </c:pt>
                <c:pt idx="6">
                  <c:v>1143245000</c:v>
                </c:pt>
                <c:pt idx="7">
                  <c:v>3752736650</c:v>
                </c:pt>
                <c:pt idx="8">
                  <c:v>7966005000</c:v>
                </c:pt>
                <c:pt idx="9">
                  <c:v>40771318439</c:v>
                </c:pt>
                <c:pt idx="10">
                  <c:v>664139600</c:v>
                </c:pt>
                <c:pt idx="11">
                  <c:v>660259566</c:v>
                </c:pt>
                <c:pt idx="12">
                  <c:v>15597030288</c:v>
                </c:pt>
                <c:pt idx="13">
                  <c:v>3151314126</c:v>
                </c:pt>
                <c:pt idx="14">
                  <c:v>369455200</c:v>
                </c:pt>
                <c:pt idx="15">
                  <c:v>178364579</c:v>
                </c:pt>
                <c:pt idx="16">
                  <c:v>265904272</c:v>
                </c:pt>
                <c:pt idx="17">
                  <c:v>80152584</c:v>
                </c:pt>
                <c:pt idx="18">
                  <c:v>624413779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A-4122-82C4-F3C8DA0C8E5D}"/>
            </c:ext>
          </c:extLst>
        </c:ser>
        <c:ser>
          <c:idx val="1"/>
          <c:order val="1"/>
          <c:tx>
            <c:strRef>
              <c:f>thickness!$S$2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thickness!$O$3:$O$21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thickness!$S$3:$S$21</c:f>
              <c:numCache>
                <c:formatCode>General</c:formatCode>
                <c:ptCount val="19"/>
                <c:pt idx="0">
                  <c:v>7019535647</c:v>
                </c:pt>
                <c:pt idx="1">
                  <c:v>86400000</c:v>
                </c:pt>
                <c:pt idx="2">
                  <c:v>303372000</c:v>
                </c:pt>
                <c:pt idx="3">
                  <c:v>0</c:v>
                </c:pt>
                <c:pt idx="4">
                  <c:v>283875000</c:v>
                </c:pt>
                <c:pt idx="5">
                  <c:v>254640000</c:v>
                </c:pt>
                <c:pt idx="6">
                  <c:v>18750000</c:v>
                </c:pt>
                <c:pt idx="7">
                  <c:v>209400000</c:v>
                </c:pt>
                <c:pt idx="8">
                  <c:v>148550000</c:v>
                </c:pt>
                <c:pt idx="9">
                  <c:v>3215270000</c:v>
                </c:pt>
                <c:pt idx="10">
                  <c:v>1276616000</c:v>
                </c:pt>
                <c:pt idx="11">
                  <c:v>752065000</c:v>
                </c:pt>
                <c:pt idx="12">
                  <c:v>14235703060</c:v>
                </c:pt>
                <c:pt idx="13">
                  <c:v>109948000</c:v>
                </c:pt>
                <c:pt idx="14">
                  <c:v>52739000</c:v>
                </c:pt>
                <c:pt idx="15">
                  <c:v>1551315000</c:v>
                </c:pt>
                <c:pt idx="16">
                  <c:v>304189379</c:v>
                </c:pt>
                <c:pt idx="17">
                  <c:v>399260363</c:v>
                </c:pt>
                <c:pt idx="18">
                  <c:v>236423988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A-4122-82C4-F3C8DA0C8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9407712"/>
        <c:axId val="1609408192"/>
      </c:barChart>
      <c:catAx>
        <c:axId val="160940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408192"/>
        <c:crosses val="autoZero"/>
        <c:auto val="1"/>
        <c:lblAlgn val="ctr"/>
        <c:lblOffset val="100"/>
        <c:noMultiLvlLbl val="0"/>
      </c:catAx>
      <c:valAx>
        <c:axId val="16094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40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C-1 Factors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thickness!$F$26</c:f>
              <c:strCache>
                <c:ptCount val="1"/>
                <c:pt idx="0">
                  <c:v>High Thickness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thickness!$B$27:$B$36</c:f>
              <c:strCache>
                <c:ptCount val="10"/>
                <c:pt idx="0">
                  <c:v>Baa3</c:v>
                </c:pt>
                <c:pt idx="1">
                  <c:v>Ba1</c:v>
                </c:pt>
                <c:pt idx="2">
                  <c:v>Ba2</c:v>
                </c:pt>
                <c:pt idx="3">
                  <c:v>Ba3</c:v>
                </c:pt>
                <c:pt idx="4">
                  <c:v>B1</c:v>
                </c:pt>
                <c:pt idx="5">
                  <c:v>B2</c:v>
                </c:pt>
                <c:pt idx="6">
                  <c:v>B3</c:v>
                </c:pt>
                <c:pt idx="7">
                  <c:v>Caa1</c:v>
                </c:pt>
                <c:pt idx="8">
                  <c:v>Caa2</c:v>
                </c:pt>
                <c:pt idx="9">
                  <c:v>Caa3</c:v>
                </c:pt>
              </c:strCache>
            </c:strRef>
          </c:cat>
          <c:val>
            <c:numRef>
              <c:f>thickness!$F$27:$F$36</c:f>
              <c:numCache>
                <c:formatCode>0.00%</c:formatCode>
                <c:ptCount val="10"/>
                <c:pt idx="0">
                  <c:v>2.3322792036103501E-2</c:v>
                </c:pt>
                <c:pt idx="1">
                  <c:v>3.3933264999999997E-2</c:v>
                </c:pt>
                <c:pt idx="2">
                  <c:v>8.8162600241379299E-2</c:v>
                </c:pt>
                <c:pt idx="3">
                  <c:v>0.19870991273925501</c:v>
                </c:pt>
                <c:pt idx="4">
                  <c:v>0.13681663164285701</c:v>
                </c:pt>
                <c:pt idx="5">
                  <c:v>0.126783727411765</c:v>
                </c:pt>
                <c:pt idx="6">
                  <c:v>0.31145113125000001</c:v>
                </c:pt>
                <c:pt idx="7">
                  <c:v>0.35501970399999999</c:v>
                </c:pt>
                <c:pt idx="8">
                  <c:v>0.39115363533333303</c:v>
                </c:pt>
                <c:pt idx="9">
                  <c:v>0.74605793722857106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0-437D-A796-95BB11D12940}"/>
            </c:ext>
          </c:extLst>
        </c:ser>
        <c:ser>
          <c:idx val="1"/>
          <c:order val="1"/>
          <c:tx>
            <c:strRef>
              <c:f>thickness!$G$26</c:f>
              <c:strCache>
                <c:ptCount val="1"/>
                <c:pt idx="0">
                  <c:v>Low Thickness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thickness!$B$27:$B$36</c:f>
              <c:strCache>
                <c:ptCount val="10"/>
                <c:pt idx="0">
                  <c:v>Baa3</c:v>
                </c:pt>
                <c:pt idx="1">
                  <c:v>Ba1</c:v>
                </c:pt>
                <c:pt idx="2">
                  <c:v>Ba2</c:v>
                </c:pt>
                <c:pt idx="3">
                  <c:v>Ba3</c:v>
                </c:pt>
                <c:pt idx="4">
                  <c:v>B1</c:v>
                </c:pt>
                <c:pt idx="5">
                  <c:v>B2</c:v>
                </c:pt>
                <c:pt idx="6">
                  <c:v>B3</c:v>
                </c:pt>
                <c:pt idx="7">
                  <c:v>Caa1</c:v>
                </c:pt>
                <c:pt idx="8">
                  <c:v>Caa2</c:v>
                </c:pt>
                <c:pt idx="9">
                  <c:v>Caa3</c:v>
                </c:pt>
              </c:strCache>
            </c:strRef>
          </c:cat>
          <c:val>
            <c:numRef>
              <c:f>thickness!$G$27:$G$36</c:f>
              <c:numCache>
                <c:formatCode>0.00%</c:formatCode>
                <c:ptCount val="10"/>
                <c:pt idx="0">
                  <c:v>0.162729336162109</c:v>
                </c:pt>
                <c:pt idx="1">
                  <c:v>0.26086346854444398</c:v>
                </c:pt>
                <c:pt idx="2">
                  <c:v>0.38127999200000001</c:v>
                </c:pt>
                <c:pt idx="3">
                  <c:v>0.35608013938241501</c:v>
                </c:pt>
                <c:pt idx="4">
                  <c:v>0.53962304999999999</c:v>
                </c:pt>
                <c:pt idx="5">
                  <c:v>0.65044774400000005</c:v>
                </c:pt>
                <c:pt idx="6">
                  <c:v>0.57347822348742095</c:v>
                </c:pt>
                <c:pt idx="7">
                  <c:v>0.67066487868571401</c:v>
                </c:pt>
                <c:pt idx="8">
                  <c:v>0.70162266106666704</c:v>
                </c:pt>
                <c:pt idx="9">
                  <c:v>0.81474770282608699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0-437D-A796-95BB11D12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48576"/>
        <c:axId val="47549056"/>
      </c:barChart>
      <c:catAx>
        <c:axId val="475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49056"/>
        <c:crosses val="autoZero"/>
        <c:auto val="1"/>
        <c:lblAlgn val="ctr"/>
        <c:lblOffset val="100"/>
        <c:noMultiLvlLbl val="0"/>
      </c:catAx>
      <c:valAx>
        <c:axId val="4754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Difference (High – Low Thickness)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thickness!$H$26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thickness!$B$27:$B$36</c:f>
              <c:strCache>
                <c:ptCount val="10"/>
                <c:pt idx="0">
                  <c:v>Baa3</c:v>
                </c:pt>
                <c:pt idx="1">
                  <c:v>Ba1</c:v>
                </c:pt>
                <c:pt idx="2">
                  <c:v>Ba2</c:v>
                </c:pt>
                <c:pt idx="3">
                  <c:v>Ba3</c:v>
                </c:pt>
                <c:pt idx="4">
                  <c:v>B1</c:v>
                </c:pt>
                <c:pt idx="5">
                  <c:v>B2</c:v>
                </c:pt>
                <c:pt idx="6">
                  <c:v>B3</c:v>
                </c:pt>
                <c:pt idx="7">
                  <c:v>Caa1</c:v>
                </c:pt>
                <c:pt idx="8">
                  <c:v>Caa2</c:v>
                </c:pt>
                <c:pt idx="9">
                  <c:v>Caa3</c:v>
                </c:pt>
              </c:strCache>
            </c:strRef>
          </c:cat>
          <c:val>
            <c:numRef>
              <c:f>thickness!$H$27:$H$36</c:f>
              <c:numCache>
                <c:formatCode>0.00%</c:formatCode>
                <c:ptCount val="10"/>
                <c:pt idx="0">
                  <c:v>0.1394065441260055</c:v>
                </c:pt>
                <c:pt idx="1">
                  <c:v>0.22693020354444399</c:v>
                </c:pt>
                <c:pt idx="2">
                  <c:v>0.29311739175862073</c:v>
                </c:pt>
                <c:pt idx="3">
                  <c:v>0.15737022664316</c:v>
                </c:pt>
                <c:pt idx="4">
                  <c:v>0.40280641835714298</c:v>
                </c:pt>
                <c:pt idx="5">
                  <c:v>0.52366401658823503</c:v>
                </c:pt>
                <c:pt idx="6">
                  <c:v>0.26202709223742093</c:v>
                </c:pt>
                <c:pt idx="7">
                  <c:v>0.31564517468571401</c:v>
                </c:pt>
                <c:pt idx="8">
                  <c:v>0.31046902573333401</c:v>
                </c:pt>
                <c:pt idx="9">
                  <c:v>6.8689765597515939E-2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5D1-96C6-2D437D019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548576"/>
        <c:axId val="47549056"/>
      </c:barChart>
      <c:lineChart>
        <c:grouping val="standard"/>
        <c:varyColors val="0"/>
        <c:ser>
          <c:idx val="1"/>
          <c:order val="1"/>
          <c:tx>
            <c:strRef>
              <c:f>thickness!$I$26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thickness!$B$27:$B$36</c:f>
              <c:strCache>
                <c:ptCount val="10"/>
                <c:pt idx="0">
                  <c:v>Baa3</c:v>
                </c:pt>
                <c:pt idx="1">
                  <c:v>Ba1</c:v>
                </c:pt>
                <c:pt idx="2">
                  <c:v>Ba2</c:v>
                </c:pt>
                <c:pt idx="3">
                  <c:v>Ba3</c:v>
                </c:pt>
                <c:pt idx="4">
                  <c:v>B1</c:v>
                </c:pt>
                <c:pt idx="5">
                  <c:v>B2</c:v>
                </c:pt>
                <c:pt idx="6">
                  <c:v>B3</c:v>
                </c:pt>
                <c:pt idx="7">
                  <c:v>Caa1</c:v>
                </c:pt>
                <c:pt idx="8">
                  <c:v>Caa2</c:v>
                </c:pt>
                <c:pt idx="9">
                  <c:v>Caa3</c:v>
                </c:pt>
              </c:strCache>
            </c:strRef>
          </c:cat>
          <c:val>
            <c:numRef>
              <c:f>thickness!$I$27:$I$36</c:f>
              <c:numCache>
                <c:formatCode>0.00%</c:formatCode>
                <c:ptCount val="10"/>
                <c:pt idx="0">
                  <c:v>0.27001258592715932</c:v>
                </c:pt>
                <c:pt idx="1">
                  <c:v>0.27001258592715932</c:v>
                </c:pt>
                <c:pt idx="2">
                  <c:v>0.27001258592715932</c:v>
                </c:pt>
                <c:pt idx="3">
                  <c:v>0.27001258592715932</c:v>
                </c:pt>
                <c:pt idx="4">
                  <c:v>0.27001258592715932</c:v>
                </c:pt>
                <c:pt idx="5">
                  <c:v>0.27001258592715932</c:v>
                </c:pt>
                <c:pt idx="6">
                  <c:v>0.27001258592715932</c:v>
                </c:pt>
                <c:pt idx="7">
                  <c:v>0.27001258592715932</c:v>
                </c:pt>
                <c:pt idx="8">
                  <c:v>0.27001258592715932</c:v>
                </c:pt>
                <c:pt idx="9">
                  <c:v>0.27001258592715932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06-45D1-96C6-2D437D019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48576"/>
        <c:axId val="47549056"/>
      </c:lineChart>
      <c:catAx>
        <c:axId val="475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49056"/>
        <c:crosses val="autoZero"/>
        <c:auto val="1"/>
        <c:lblAlgn val="ctr"/>
        <c:lblOffset val="100"/>
        <c:noMultiLvlLbl val="0"/>
      </c:catAx>
      <c:valAx>
        <c:axId val="4754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4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thickness!$E$65</c:f>
              <c:strCache>
                <c:ptCount val="1"/>
                <c:pt idx="0">
                  <c:v>Observation Counts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thickness!$B$66:$B$75</c:f>
              <c:strCache>
                <c:ptCount val="10"/>
                <c:pt idx="0">
                  <c:v>Baa3</c:v>
                </c:pt>
                <c:pt idx="1">
                  <c:v>Ba1</c:v>
                </c:pt>
                <c:pt idx="2">
                  <c:v>Ba2</c:v>
                </c:pt>
                <c:pt idx="3">
                  <c:v>Ba3</c:v>
                </c:pt>
                <c:pt idx="4">
                  <c:v>B1</c:v>
                </c:pt>
                <c:pt idx="5">
                  <c:v>B2</c:v>
                </c:pt>
                <c:pt idx="6">
                  <c:v>B3</c:v>
                </c:pt>
                <c:pt idx="7">
                  <c:v>Caa1</c:v>
                </c:pt>
                <c:pt idx="8">
                  <c:v>Caa2</c:v>
                </c:pt>
                <c:pt idx="9">
                  <c:v>Caa3</c:v>
                </c:pt>
              </c:strCache>
            </c:strRef>
          </c:cat>
          <c:val>
            <c:numRef>
              <c:f>thickness!$E$66:$E$75</c:f>
              <c:numCache>
                <c:formatCode>General</c:formatCode>
                <c:ptCount val="10"/>
                <c:pt idx="0">
                  <c:v>1980</c:v>
                </c:pt>
                <c:pt idx="1">
                  <c:v>118</c:v>
                </c:pt>
                <c:pt idx="2">
                  <c:v>79</c:v>
                </c:pt>
                <c:pt idx="3">
                  <c:v>1642</c:v>
                </c:pt>
                <c:pt idx="4">
                  <c:v>154</c:v>
                </c:pt>
                <c:pt idx="5">
                  <c:v>26</c:v>
                </c:pt>
                <c:pt idx="6">
                  <c:v>330</c:v>
                </c:pt>
                <c:pt idx="7">
                  <c:v>50</c:v>
                </c:pt>
                <c:pt idx="8">
                  <c:v>51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B-484A-8849-3A91FED41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22668624"/>
        <c:axId val="1322671984"/>
      </c:barChart>
      <c:lineChart>
        <c:grouping val="standard"/>
        <c:varyColors val="0"/>
        <c:ser>
          <c:idx val="0"/>
          <c:order val="0"/>
          <c:tx>
            <c:strRef>
              <c:f>thickness!$C$65</c:f>
              <c:strCache>
                <c:ptCount val="1"/>
                <c:pt idx="0">
                  <c:v>Thickness Premium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thickness!$B$66:$B$75</c:f>
              <c:strCache>
                <c:ptCount val="10"/>
                <c:pt idx="0">
                  <c:v>Baa3</c:v>
                </c:pt>
                <c:pt idx="1">
                  <c:v>Ba1</c:v>
                </c:pt>
                <c:pt idx="2">
                  <c:v>Ba2</c:v>
                </c:pt>
                <c:pt idx="3">
                  <c:v>Ba3</c:v>
                </c:pt>
                <c:pt idx="4">
                  <c:v>B1</c:v>
                </c:pt>
                <c:pt idx="5">
                  <c:v>B2</c:v>
                </c:pt>
                <c:pt idx="6">
                  <c:v>B3</c:v>
                </c:pt>
                <c:pt idx="7">
                  <c:v>Caa1</c:v>
                </c:pt>
                <c:pt idx="8">
                  <c:v>Caa2</c:v>
                </c:pt>
                <c:pt idx="9">
                  <c:v>Caa3</c:v>
                </c:pt>
              </c:strCache>
            </c:strRef>
          </c:cat>
          <c:val>
            <c:numRef>
              <c:f>thickness!$C$66:$C$75</c:f>
              <c:numCache>
                <c:formatCode>0.0%</c:formatCode>
                <c:ptCount val="10"/>
                <c:pt idx="0">
                  <c:v>0.109314012350488</c:v>
                </c:pt>
                <c:pt idx="1">
                  <c:v>0.17667821269296499</c:v>
                </c:pt>
                <c:pt idx="2">
                  <c:v>0.24210974987203299</c:v>
                </c:pt>
                <c:pt idx="3">
                  <c:v>3.7502376637837599E-2</c:v>
                </c:pt>
                <c:pt idx="4">
                  <c:v>0.300568937976818</c:v>
                </c:pt>
                <c:pt idx="5">
                  <c:v>0.43454876498834999</c:v>
                </c:pt>
                <c:pt idx="6">
                  <c:v>0.30947518662931101</c:v>
                </c:pt>
                <c:pt idx="7">
                  <c:v>0.313070354201467</c:v>
                </c:pt>
                <c:pt idx="8">
                  <c:v>0.31046902573333302</c:v>
                </c:pt>
                <c:pt idx="9">
                  <c:v>6.7586271104263407E-2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CB-484A-8849-3A91FED41320}"/>
            </c:ext>
          </c:extLst>
        </c:ser>
        <c:ser>
          <c:idx val="2"/>
          <c:order val="2"/>
          <c:tx>
            <c:strRef>
              <c:f>thickness!$D$65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thickness!$B$66:$B$75</c:f>
              <c:strCache>
                <c:ptCount val="10"/>
                <c:pt idx="0">
                  <c:v>Baa3</c:v>
                </c:pt>
                <c:pt idx="1">
                  <c:v>Ba1</c:v>
                </c:pt>
                <c:pt idx="2">
                  <c:v>Ba2</c:v>
                </c:pt>
                <c:pt idx="3">
                  <c:v>Ba3</c:v>
                </c:pt>
                <c:pt idx="4">
                  <c:v>B1</c:v>
                </c:pt>
                <c:pt idx="5">
                  <c:v>B2</c:v>
                </c:pt>
                <c:pt idx="6">
                  <c:v>B3</c:v>
                </c:pt>
                <c:pt idx="7">
                  <c:v>Caa1</c:v>
                </c:pt>
                <c:pt idx="8">
                  <c:v>Caa2</c:v>
                </c:pt>
                <c:pt idx="9">
                  <c:v>Caa3</c:v>
                </c:pt>
              </c:strCache>
            </c:strRef>
          </c:cat>
          <c:val>
            <c:numRef>
              <c:f>thickness!$D$66:$D$75</c:f>
              <c:numCache>
                <c:formatCode>0.0%</c:formatCode>
                <c:ptCount val="10"/>
                <c:pt idx="0">
                  <c:v>9.7951545555088601E-2</c:v>
                </c:pt>
                <c:pt idx="1">
                  <c:v>9.7951545555088601E-2</c:v>
                </c:pt>
                <c:pt idx="2">
                  <c:v>9.7951545555088601E-2</c:v>
                </c:pt>
                <c:pt idx="3">
                  <c:v>9.7951545555088601E-2</c:v>
                </c:pt>
                <c:pt idx="4">
                  <c:v>9.7951545555088601E-2</c:v>
                </c:pt>
                <c:pt idx="5">
                  <c:v>9.7951545555088601E-2</c:v>
                </c:pt>
                <c:pt idx="6">
                  <c:v>9.7951545555088601E-2</c:v>
                </c:pt>
                <c:pt idx="7">
                  <c:v>9.7951545555088601E-2</c:v>
                </c:pt>
                <c:pt idx="8">
                  <c:v>9.7951545555088601E-2</c:v>
                </c:pt>
                <c:pt idx="9">
                  <c:v>9.7951545555088601E-2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CB-484A-8849-3A91FED41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028016"/>
        <c:axId val="1606050576"/>
      </c:lineChart>
      <c:catAx>
        <c:axId val="160602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50576"/>
        <c:crosses val="autoZero"/>
        <c:auto val="1"/>
        <c:lblAlgn val="ctr"/>
        <c:lblOffset val="100"/>
        <c:noMultiLvlLbl val="0"/>
      </c:catAx>
      <c:valAx>
        <c:axId val="160605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Thickness</a:t>
                </a:r>
                <a:r>
                  <a:rPr lang="en-US" baseline="0"/>
                  <a:t> Premium (High – Low)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28016"/>
        <c:crosses val="autoZero"/>
        <c:crossBetween val="between"/>
      </c:valAx>
      <c:valAx>
        <c:axId val="13226719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Observations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668624"/>
        <c:crosses val="max"/>
        <c:crossBetween val="between"/>
      </c:valAx>
      <c:catAx>
        <c:axId val="132266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2671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Baa3 C-1 Factors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data!$F$1</c:f>
              <c:strCache>
                <c:ptCount val="1"/>
                <c:pt idx="0">
                  <c:v>C1_weighted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data!$AV$8405:$AV$10384</c:f>
              <c:numCache>
                <c:formatCode>m/d/yyyy</c:formatCode>
                <c:ptCount val="1980"/>
                <c:pt idx="0">
                  <c:v>44669</c:v>
                </c:pt>
                <c:pt idx="1">
                  <c:v>44946</c:v>
                </c:pt>
                <c:pt idx="2">
                  <c:v>46129</c:v>
                </c:pt>
                <c:pt idx="3">
                  <c:v>45047</c:v>
                </c:pt>
                <c:pt idx="4">
                  <c:v>44854</c:v>
                </c:pt>
                <c:pt idx="5">
                  <c:v>45033</c:v>
                </c:pt>
                <c:pt idx="6">
                  <c:v>46323</c:v>
                </c:pt>
                <c:pt idx="7">
                  <c:v>44403</c:v>
                </c:pt>
                <c:pt idx="8">
                  <c:v>46037</c:v>
                </c:pt>
                <c:pt idx="9">
                  <c:v>46315</c:v>
                </c:pt>
                <c:pt idx="10">
                  <c:v>44956</c:v>
                </c:pt>
                <c:pt idx="11">
                  <c:v>44669</c:v>
                </c:pt>
                <c:pt idx="12">
                  <c:v>44943</c:v>
                </c:pt>
                <c:pt idx="13">
                  <c:v>45222</c:v>
                </c:pt>
                <c:pt idx="14">
                  <c:v>45250</c:v>
                </c:pt>
                <c:pt idx="15">
                  <c:v>46226</c:v>
                </c:pt>
                <c:pt idx="16">
                  <c:v>45270</c:v>
                </c:pt>
                <c:pt idx="17">
                  <c:v>44762</c:v>
                </c:pt>
                <c:pt idx="18">
                  <c:v>44943</c:v>
                </c:pt>
                <c:pt idx="19">
                  <c:v>44123</c:v>
                </c:pt>
                <c:pt idx="20">
                  <c:v>44943</c:v>
                </c:pt>
                <c:pt idx="21">
                  <c:v>44943</c:v>
                </c:pt>
                <c:pt idx="22">
                  <c:v>45124</c:v>
                </c:pt>
                <c:pt idx="23">
                  <c:v>46163</c:v>
                </c:pt>
                <c:pt idx="24">
                  <c:v>44943</c:v>
                </c:pt>
                <c:pt idx="25">
                  <c:v>45103</c:v>
                </c:pt>
                <c:pt idx="26">
                  <c:v>45495</c:v>
                </c:pt>
                <c:pt idx="27">
                  <c:v>43671</c:v>
                </c:pt>
                <c:pt idx="28">
                  <c:v>43671</c:v>
                </c:pt>
                <c:pt idx="29">
                  <c:v>44305</c:v>
                </c:pt>
                <c:pt idx="30">
                  <c:v>45219</c:v>
                </c:pt>
                <c:pt idx="31">
                  <c:v>46314</c:v>
                </c:pt>
                <c:pt idx="32">
                  <c:v>45215</c:v>
                </c:pt>
                <c:pt idx="33">
                  <c:v>45124</c:v>
                </c:pt>
                <c:pt idx="34">
                  <c:v>45153</c:v>
                </c:pt>
                <c:pt idx="35">
                  <c:v>44854</c:v>
                </c:pt>
                <c:pt idx="36">
                  <c:v>46140</c:v>
                </c:pt>
                <c:pt idx="37">
                  <c:v>45036</c:v>
                </c:pt>
                <c:pt idx="38">
                  <c:v>45132</c:v>
                </c:pt>
                <c:pt idx="39">
                  <c:v>45033</c:v>
                </c:pt>
                <c:pt idx="40">
                  <c:v>44946</c:v>
                </c:pt>
                <c:pt idx="41">
                  <c:v>45495</c:v>
                </c:pt>
                <c:pt idx="42">
                  <c:v>46218</c:v>
                </c:pt>
                <c:pt idx="43">
                  <c:v>46218</c:v>
                </c:pt>
                <c:pt idx="44">
                  <c:v>45085</c:v>
                </c:pt>
                <c:pt idx="45">
                  <c:v>45036</c:v>
                </c:pt>
                <c:pt idx="46">
                  <c:v>45124</c:v>
                </c:pt>
                <c:pt idx="47">
                  <c:v>46132</c:v>
                </c:pt>
                <c:pt idx="48">
                  <c:v>45092</c:v>
                </c:pt>
                <c:pt idx="49">
                  <c:v>45215</c:v>
                </c:pt>
                <c:pt idx="50">
                  <c:v>45309</c:v>
                </c:pt>
                <c:pt idx="51">
                  <c:v>46223</c:v>
                </c:pt>
                <c:pt idx="52">
                  <c:v>45253</c:v>
                </c:pt>
                <c:pt idx="53">
                  <c:v>45222</c:v>
                </c:pt>
                <c:pt idx="54">
                  <c:v>46195</c:v>
                </c:pt>
                <c:pt idx="55">
                  <c:v>44579</c:v>
                </c:pt>
                <c:pt idx="56">
                  <c:v>45496</c:v>
                </c:pt>
                <c:pt idx="57">
                  <c:v>46310</c:v>
                </c:pt>
                <c:pt idx="58">
                  <c:v>44671</c:v>
                </c:pt>
                <c:pt idx="59">
                  <c:v>46127</c:v>
                </c:pt>
                <c:pt idx="60">
                  <c:v>46132</c:v>
                </c:pt>
                <c:pt idx="61">
                  <c:v>44671</c:v>
                </c:pt>
                <c:pt idx="62">
                  <c:v>44671</c:v>
                </c:pt>
                <c:pt idx="63">
                  <c:v>44760</c:v>
                </c:pt>
                <c:pt idx="64">
                  <c:v>44676</c:v>
                </c:pt>
                <c:pt idx="65">
                  <c:v>46195</c:v>
                </c:pt>
                <c:pt idx="66">
                  <c:v>44854</c:v>
                </c:pt>
                <c:pt idx="67">
                  <c:v>44788</c:v>
                </c:pt>
                <c:pt idx="68">
                  <c:v>44767</c:v>
                </c:pt>
                <c:pt idx="69">
                  <c:v>44762</c:v>
                </c:pt>
                <c:pt idx="70">
                  <c:v>44757</c:v>
                </c:pt>
                <c:pt idx="71">
                  <c:v>44757</c:v>
                </c:pt>
                <c:pt idx="72">
                  <c:v>44851</c:v>
                </c:pt>
                <c:pt idx="73">
                  <c:v>46315</c:v>
                </c:pt>
                <c:pt idx="74">
                  <c:v>46220</c:v>
                </c:pt>
                <c:pt idx="75">
                  <c:v>46136</c:v>
                </c:pt>
                <c:pt idx="76">
                  <c:v>44946</c:v>
                </c:pt>
                <c:pt idx="77">
                  <c:v>46315</c:v>
                </c:pt>
                <c:pt idx="78">
                  <c:v>44909</c:v>
                </c:pt>
                <c:pt idx="79">
                  <c:v>44853</c:v>
                </c:pt>
                <c:pt idx="80">
                  <c:v>46220</c:v>
                </c:pt>
                <c:pt idx="81">
                  <c:v>46402</c:v>
                </c:pt>
                <c:pt idx="82">
                  <c:v>44943</c:v>
                </c:pt>
                <c:pt idx="83">
                  <c:v>44943</c:v>
                </c:pt>
                <c:pt idx="84">
                  <c:v>44943</c:v>
                </c:pt>
                <c:pt idx="85">
                  <c:v>44946</c:v>
                </c:pt>
                <c:pt idx="86">
                  <c:v>44943</c:v>
                </c:pt>
                <c:pt idx="87">
                  <c:v>44946</c:v>
                </c:pt>
                <c:pt idx="88">
                  <c:v>44243</c:v>
                </c:pt>
                <c:pt idx="89">
                  <c:v>45036</c:v>
                </c:pt>
                <c:pt idx="90">
                  <c:v>44943</c:v>
                </c:pt>
                <c:pt idx="91">
                  <c:v>44943</c:v>
                </c:pt>
                <c:pt idx="92">
                  <c:v>44943</c:v>
                </c:pt>
                <c:pt idx="93">
                  <c:v>45033</c:v>
                </c:pt>
                <c:pt idx="94">
                  <c:v>45037</c:v>
                </c:pt>
                <c:pt idx="95">
                  <c:v>44943</c:v>
                </c:pt>
                <c:pt idx="96">
                  <c:v>45036</c:v>
                </c:pt>
                <c:pt idx="97">
                  <c:v>45033</c:v>
                </c:pt>
                <c:pt idx="98">
                  <c:v>45040</c:v>
                </c:pt>
                <c:pt idx="99">
                  <c:v>45121</c:v>
                </c:pt>
                <c:pt idx="100">
                  <c:v>45124</c:v>
                </c:pt>
                <c:pt idx="101">
                  <c:v>45041</c:v>
                </c:pt>
                <c:pt idx="102">
                  <c:v>45033</c:v>
                </c:pt>
                <c:pt idx="103">
                  <c:v>45033</c:v>
                </c:pt>
                <c:pt idx="104">
                  <c:v>45033</c:v>
                </c:pt>
                <c:pt idx="105">
                  <c:v>45033</c:v>
                </c:pt>
                <c:pt idx="106">
                  <c:v>44943</c:v>
                </c:pt>
                <c:pt idx="107">
                  <c:v>45124</c:v>
                </c:pt>
                <c:pt idx="108">
                  <c:v>45033</c:v>
                </c:pt>
                <c:pt idx="109">
                  <c:v>45124</c:v>
                </c:pt>
                <c:pt idx="110">
                  <c:v>45033</c:v>
                </c:pt>
                <c:pt idx="111">
                  <c:v>45033</c:v>
                </c:pt>
                <c:pt idx="112">
                  <c:v>45131</c:v>
                </c:pt>
                <c:pt idx="113">
                  <c:v>45127</c:v>
                </c:pt>
                <c:pt idx="114">
                  <c:v>45040</c:v>
                </c:pt>
                <c:pt idx="115">
                  <c:v>45127</c:v>
                </c:pt>
                <c:pt idx="116">
                  <c:v>45127</c:v>
                </c:pt>
                <c:pt idx="117">
                  <c:v>45124</c:v>
                </c:pt>
                <c:pt idx="118">
                  <c:v>45124</c:v>
                </c:pt>
                <c:pt idx="119">
                  <c:v>45127</c:v>
                </c:pt>
                <c:pt idx="120">
                  <c:v>45029</c:v>
                </c:pt>
                <c:pt idx="121">
                  <c:v>45127</c:v>
                </c:pt>
                <c:pt idx="122">
                  <c:v>45133</c:v>
                </c:pt>
                <c:pt idx="123">
                  <c:v>45308</c:v>
                </c:pt>
                <c:pt idx="124">
                  <c:v>45156</c:v>
                </c:pt>
                <c:pt idx="125">
                  <c:v>45034</c:v>
                </c:pt>
                <c:pt idx="126">
                  <c:v>44672</c:v>
                </c:pt>
                <c:pt idx="127">
                  <c:v>45133</c:v>
                </c:pt>
                <c:pt idx="128">
                  <c:v>45125</c:v>
                </c:pt>
                <c:pt idx="129">
                  <c:v>46310</c:v>
                </c:pt>
                <c:pt idx="130">
                  <c:v>45219</c:v>
                </c:pt>
                <c:pt idx="131">
                  <c:v>45125</c:v>
                </c:pt>
                <c:pt idx="132">
                  <c:v>45124</c:v>
                </c:pt>
                <c:pt idx="133">
                  <c:v>45043</c:v>
                </c:pt>
                <c:pt idx="134">
                  <c:v>45397</c:v>
                </c:pt>
                <c:pt idx="135">
                  <c:v>45225</c:v>
                </c:pt>
                <c:pt idx="136">
                  <c:v>45313</c:v>
                </c:pt>
                <c:pt idx="137">
                  <c:v>45222</c:v>
                </c:pt>
                <c:pt idx="138">
                  <c:v>44757</c:v>
                </c:pt>
                <c:pt idx="139">
                  <c:v>45219</c:v>
                </c:pt>
                <c:pt idx="140">
                  <c:v>45397</c:v>
                </c:pt>
                <c:pt idx="141">
                  <c:v>45215</c:v>
                </c:pt>
                <c:pt idx="142">
                  <c:v>45092</c:v>
                </c:pt>
                <c:pt idx="143">
                  <c:v>45127</c:v>
                </c:pt>
                <c:pt idx="144">
                  <c:v>45250</c:v>
                </c:pt>
                <c:pt idx="145">
                  <c:v>45215</c:v>
                </c:pt>
                <c:pt idx="146">
                  <c:v>45219</c:v>
                </c:pt>
                <c:pt idx="147">
                  <c:v>45313</c:v>
                </c:pt>
                <c:pt idx="148">
                  <c:v>45404</c:v>
                </c:pt>
                <c:pt idx="149">
                  <c:v>45124</c:v>
                </c:pt>
                <c:pt idx="150">
                  <c:v>45307</c:v>
                </c:pt>
                <c:pt idx="151">
                  <c:v>46223</c:v>
                </c:pt>
                <c:pt idx="152">
                  <c:v>46407</c:v>
                </c:pt>
                <c:pt idx="153">
                  <c:v>45219</c:v>
                </c:pt>
                <c:pt idx="154">
                  <c:v>46412</c:v>
                </c:pt>
                <c:pt idx="155">
                  <c:v>45215</c:v>
                </c:pt>
                <c:pt idx="156">
                  <c:v>46129</c:v>
                </c:pt>
                <c:pt idx="157">
                  <c:v>46109</c:v>
                </c:pt>
                <c:pt idx="158">
                  <c:v>45495</c:v>
                </c:pt>
                <c:pt idx="159">
                  <c:v>45313</c:v>
                </c:pt>
                <c:pt idx="160">
                  <c:v>46406</c:v>
                </c:pt>
                <c:pt idx="161">
                  <c:v>45708</c:v>
                </c:pt>
                <c:pt idx="162">
                  <c:v>45033</c:v>
                </c:pt>
                <c:pt idx="163">
                  <c:v>46402</c:v>
                </c:pt>
                <c:pt idx="164">
                  <c:v>46218</c:v>
                </c:pt>
                <c:pt idx="165">
                  <c:v>46315</c:v>
                </c:pt>
                <c:pt idx="166">
                  <c:v>46321</c:v>
                </c:pt>
                <c:pt idx="167">
                  <c:v>45488</c:v>
                </c:pt>
                <c:pt idx="168">
                  <c:v>45488</c:v>
                </c:pt>
                <c:pt idx="169">
                  <c:v>46310</c:v>
                </c:pt>
                <c:pt idx="170">
                  <c:v>46218</c:v>
                </c:pt>
                <c:pt idx="171">
                  <c:v>45404</c:v>
                </c:pt>
                <c:pt idx="172">
                  <c:v>46311</c:v>
                </c:pt>
                <c:pt idx="173">
                  <c:v>46310</c:v>
                </c:pt>
                <c:pt idx="174">
                  <c:v>46321</c:v>
                </c:pt>
                <c:pt idx="175">
                  <c:v>45495</c:v>
                </c:pt>
                <c:pt idx="176">
                  <c:v>46315</c:v>
                </c:pt>
                <c:pt idx="177">
                  <c:v>46402</c:v>
                </c:pt>
                <c:pt idx="178">
                  <c:v>46310</c:v>
                </c:pt>
                <c:pt idx="179">
                  <c:v>45495</c:v>
                </c:pt>
                <c:pt idx="180">
                  <c:v>46315</c:v>
                </c:pt>
                <c:pt idx="181">
                  <c:v>45678</c:v>
                </c:pt>
                <c:pt idx="182">
                  <c:v>46310</c:v>
                </c:pt>
                <c:pt idx="183">
                  <c:v>45580</c:v>
                </c:pt>
                <c:pt idx="184">
                  <c:v>45524</c:v>
                </c:pt>
                <c:pt idx="185">
                  <c:v>45495</c:v>
                </c:pt>
                <c:pt idx="186">
                  <c:v>46310</c:v>
                </c:pt>
                <c:pt idx="187">
                  <c:v>45497</c:v>
                </c:pt>
                <c:pt idx="188">
                  <c:v>46218</c:v>
                </c:pt>
                <c:pt idx="189">
                  <c:v>46342</c:v>
                </c:pt>
                <c:pt idx="190">
                  <c:v>46218</c:v>
                </c:pt>
                <c:pt idx="191">
                  <c:v>45503</c:v>
                </c:pt>
                <c:pt idx="192">
                  <c:v>45590</c:v>
                </c:pt>
                <c:pt idx="193">
                  <c:v>46500</c:v>
                </c:pt>
                <c:pt idx="194">
                  <c:v>46316</c:v>
                </c:pt>
                <c:pt idx="195">
                  <c:v>46315</c:v>
                </c:pt>
                <c:pt idx="196">
                  <c:v>45772</c:v>
                </c:pt>
                <c:pt idx="197">
                  <c:v>45772</c:v>
                </c:pt>
                <c:pt idx="198">
                  <c:v>45587</c:v>
                </c:pt>
                <c:pt idx="199">
                  <c:v>45762</c:v>
                </c:pt>
                <c:pt idx="200">
                  <c:v>46314</c:v>
                </c:pt>
                <c:pt idx="201">
                  <c:v>46342</c:v>
                </c:pt>
                <c:pt idx="202">
                  <c:v>45673</c:v>
                </c:pt>
                <c:pt idx="203">
                  <c:v>46402</c:v>
                </c:pt>
                <c:pt idx="204">
                  <c:v>46223</c:v>
                </c:pt>
                <c:pt idx="205">
                  <c:v>46492</c:v>
                </c:pt>
                <c:pt idx="206">
                  <c:v>46230</c:v>
                </c:pt>
                <c:pt idx="207">
                  <c:v>46223</c:v>
                </c:pt>
                <c:pt idx="208">
                  <c:v>46223</c:v>
                </c:pt>
                <c:pt idx="209">
                  <c:v>46218</c:v>
                </c:pt>
                <c:pt idx="210">
                  <c:v>46223</c:v>
                </c:pt>
                <c:pt idx="211">
                  <c:v>46310</c:v>
                </c:pt>
                <c:pt idx="212">
                  <c:v>46223</c:v>
                </c:pt>
                <c:pt idx="213">
                  <c:v>46160</c:v>
                </c:pt>
                <c:pt idx="214">
                  <c:v>46315</c:v>
                </c:pt>
                <c:pt idx="215">
                  <c:v>46230</c:v>
                </c:pt>
                <c:pt idx="216">
                  <c:v>46310</c:v>
                </c:pt>
                <c:pt idx="217">
                  <c:v>46218</c:v>
                </c:pt>
                <c:pt idx="218">
                  <c:v>46132</c:v>
                </c:pt>
                <c:pt idx="219">
                  <c:v>46132</c:v>
                </c:pt>
                <c:pt idx="220">
                  <c:v>46318</c:v>
                </c:pt>
                <c:pt idx="221">
                  <c:v>46127</c:v>
                </c:pt>
                <c:pt idx="222">
                  <c:v>46127</c:v>
                </c:pt>
                <c:pt idx="223">
                  <c:v>46132</c:v>
                </c:pt>
                <c:pt idx="224">
                  <c:v>46134</c:v>
                </c:pt>
                <c:pt idx="225">
                  <c:v>46223</c:v>
                </c:pt>
                <c:pt idx="226">
                  <c:v>46218</c:v>
                </c:pt>
                <c:pt idx="227">
                  <c:v>46223</c:v>
                </c:pt>
                <c:pt idx="228">
                  <c:v>46139</c:v>
                </c:pt>
                <c:pt idx="229">
                  <c:v>46218</c:v>
                </c:pt>
                <c:pt idx="230">
                  <c:v>46223</c:v>
                </c:pt>
                <c:pt idx="231">
                  <c:v>46218</c:v>
                </c:pt>
                <c:pt idx="232">
                  <c:v>46127</c:v>
                </c:pt>
                <c:pt idx="233">
                  <c:v>46218</c:v>
                </c:pt>
                <c:pt idx="234">
                  <c:v>46127</c:v>
                </c:pt>
                <c:pt idx="235">
                  <c:v>46218</c:v>
                </c:pt>
                <c:pt idx="236">
                  <c:v>46218</c:v>
                </c:pt>
                <c:pt idx="237">
                  <c:v>46219</c:v>
                </c:pt>
                <c:pt idx="238">
                  <c:v>46315</c:v>
                </c:pt>
                <c:pt idx="239">
                  <c:v>46230</c:v>
                </c:pt>
                <c:pt idx="240">
                  <c:v>46127</c:v>
                </c:pt>
                <c:pt idx="241">
                  <c:v>46223</c:v>
                </c:pt>
                <c:pt idx="242">
                  <c:v>46218</c:v>
                </c:pt>
                <c:pt idx="243">
                  <c:v>46314</c:v>
                </c:pt>
                <c:pt idx="244">
                  <c:v>46218</c:v>
                </c:pt>
                <c:pt idx="245">
                  <c:v>46223</c:v>
                </c:pt>
                <c:pt idx="246">
                  <c:v>46223</c:v>
                </c:pt>
                <c:pt idx="247">
                  <c:v>46223</c:v>
                </c:pt>
                <c:pt idx="248">
                  <c:v>46223</c:v>
                </c:pt>
                <c:pt idx="249">
                  <c:v>46223</c:v>
                </c:pt>
                <c:pt idx="250">
                  <c:v>46218</c:v>
                </c:pt>
                <c:pt idx="251">
                  <c:v>46223</c:v>
                </c:pt>
                <c:pt idx="252">
                  <c:v>46223</c:v>
                </c:pt>
                <c:pt idx="253">
                  <c:v>46315</c:v>
                </c:pt>
                <c:pt idx="254">
                  <c:v>46230</c:v>
                </c:pt>
                <c:pt idx="255">
                  <c:v>46218</c:v>
                </c:pt>
                <c:pt idx="256">
                  <c:v>46315</c:v>
                </c:pt>
                <c:pt idx="257">
                  <c:v>46346</c:v>
                </c:pt>
                <c:pt idx="258">
                  <c:v>46223</c:v>
                </c:pt>
                <c:pt idx="259">
                  <c:v>46223</c:v>
                </c:pt>
                <c:pt idx="260">
                  <c:v>46314</c:v>
                </c:pt>
                <c:pt idx="261">
                  <c:v>46223</c:v>
                </c:pt>
                <c:pt idx="262">
                  <c:v>46223</c:v>
                </c:pt>
                <c:pt idx="263">
                  <c:v>46310</c:v>
                </c:pt>
                <c:pt idx="264">
                  <c:v>46315</c:v>
                </c:pt>
                <c:pt idx="265">
                  <c:v>46223</c:v>
                </c:pt>
                <c:pt idx="266">
                  <c:v>46218</c:v>
                </c:pt>
                <c:pt idx="267">
                  <c:v>46310</c:v>
                </c:pt>
                <c:pt idx="268">
                  <c:v>46218</c:v>
                </c:pt>
                <c:pt idx="269">
                  <c:v>46223</c:v>
                </c:pt>
                <c:pt idx="270">
                  <c:v>46310</c:v>
                </c:pt>
                <c:pt idx="271">
                  <c:v>46315</c:v>
                </c:pt>
                <c:pt idx="272">
                  <c:v>46321</c:v>
                </c:pt>
                <c:pt idx="273">
                  <c:v>46315</c:v>
                </c:pt>
                <c:pt idx="274">
                  <c:v>46675</c:v>
                </c:pt>
                <c:pt idx="275">
                  <c:v>46315</c:v>
                </c:pt>
                <c:pt idx="276">
                  <c:v>46254</c:v>
                </c:pt>
                <c:pt idx="277">
                  <c:v>46310</c:v>
                </c:pt>
                <c:pt idx="278">
                  <c:v>46310</c:v>
                </c:pt>
                <c:pt idx="279">
                  <c:v>46310</c:v>
                </c:pt>
                <c:pt idx="280">
                  <c:v>46310</c:v>
                </c:pt>
                <c:pt idx="281">
                  <c:v>46310</c:v>
                </c:pt>
                <c:pt idx="282">
                  <c:v>46322</c:v>
                </c:pt>
                <c:pt idx="283">
                  <c:v>46310</c:v>
                </c:pt>
                <c:pt idx="284">
                  <c:v>46314</c:v>
                </c:pt>
                <c:pt idx="285">
                  <c:v>46315</c:v>
                </c:pt>
                <c:pt idx="286">
                  <c:v>46407</c:v>
                </c:pt>
                <c:pt idx="287">
                  <c:v>46407</c:v>
                </c:pt>
                <c:pt idx="288">
                  <c:v>46317</c:v>
                </c:pt>
                <c:pt idx="289">
                  <c:v>46318</c:v>
                </c:pt>
                <c:pt idx="290">
                  <c:v>46315</c:v>
                </c:pt>
                <c:pt idx="291">
                  <c:v>46318</c:v>
                </c:pt>
                <c:pt idx="292">
                  <c:v>46407</c:v>
                </c:pt>
                <c:pt idx="293">
                  <c:v>46315</c:v>
                </c:pt>
                <c:pt idx="294">
                  <c:v>46402</c:v>
                </c:pt>
                <c:pt idx="295">
                  <c:v>46315</c:v>
                </c:pt>
                <c:pt idx="296">
                  <c:v>46321</c:v>
                </c:pt>
                <c:pt idx="297">
                  <c:v>46316</c:v>
                </c:pt>
                <c:pt idx="298">
                  <c:v>46406</c:v>
                </c:pt>
                <c:pt idx="299">
                  <c:v>46406</c:v>
                </c:pt>
                <c:pt idx="300">
                  <c:v>46310</c:v>
                </c:pt>
                <c:pt idx="301">
                  <c:v>46321</c:v>
                </c:pt>
                <c:pt idx="302">
                  <c:v>46325</c:v>
                </c:pt>
                <c:pt idx="303">
                  <c:v>46402</c:v>
                </c:pt>
                <c:pt idx="304">
                  <c:v>46407</c:v>
                </c:pt>
                <c:pt idx="305">
                  <c:v>46407</c:v>
                </c:pt>
                <c:pt idx="306">
                  <c:v>46406</c:v>
                </c:pt>
                <c:pt idx="307">
                  <c:v>46412</c:v>
                </c:pt>
                <c:pt idx="308">
                  <c:v>46492</c:v>
                </c:pt>
                <c:pt idx="309">
                  <c:v>46407</c:v>
                </c:pt>
                <c:pt idx="310">
                  <c:v>46402</c:v>
                </c:pt>
                <c:pt idx="311">
                  <c:v>46419</c:v>
                </c:pt>
                <c:pt idx="312">
                  <c:v>46407</c:v>
                </c:pt>
                <c:pt idx="313">
                  <c:v>46412</c:v>
                </c:pt>
                <c:pt idx="314">
                  <c:v>46412</c:v>
                </c:pt>
                <c:pt idx="315">
                  <c:v>46358</c:v>
                </c:pt>
                <c:pt idx="316">
                  <c:v>46412</c:v>
                </c:pt>
                <c:pt idx="317">
                  <c:v>46402</c:v>
                </c:pt>
                <c:pt idx="318">
                  <c:v>45678</c:v>
                </c:pt>
                <c:pt idx="319">
                  <c:v>46406</c:v>
                </c:pt>
                <c:pt idx="320">
                  <c:v>46409</c:v>
                </c:pt>
                <c:pt idx="321">
                  <c:v>46402</c:v>
                </c:pt>
                <c:pt idx="322">
                  <c:v>46402</c:v>
                </c:pt>
                <c:pt idx="323">
                  <c:v>46412</c:v>
                </c:pt>
                <c:pt idx="324">
                  <c:v>45674</c:v>
                </c:pt>
                <c:pt idx="325">
                  <c:v>46406</c:v>
                </c:pt>
                <c:pt idx="326">
                  <c:v>45769</c:v>
                </c:pt>
                <c:pt idx="327">
                  <c:v>45672</c:v>
                </c:pt>
                <c:pt idx="328">
                  <c:v>46497</c:v>
                </c:pt>
                <c:pt idx="329">
                  <c:v>46412</c:v>
                </c:pt>
                <c:pt idx="330">
                  <c:v>46412</c:v>
                </c:pt>
                <c:pt idx="331">
                  <c:v>46407</c:v>
                </c:pt>
                <c:pt idx="332">
                  <c:v>46524</c:v>
                </c:pt>
                <c:pt idx="333">
                  <c:v>46408</c:v>
                </c:pt>
                <c:pt idx="334">
                  <c:v>46230</c:v>
                </c:pt>
                <c:pt idx="335">
                  <c:v>46498</c:v>
                </c:pt>
                <c:pt idx="336">
                  <c:v>46503</c:v>
                </c:pt>
                <c:pt idx="337">
                  <c:v>46491</c:v>
                </c:pt>
                <c:pt idx="338">
                  <c:v>46497</c:v>
                </c:pt>
                <c:pt idx="339">
                  <c:v>46497</c:v>
                </c:pt>
                <c:pt idx="340">
                  <c:v>46492</c:v>
                </c:pt>
                <c:pt idx="341">
                  <c:v>46497</c:v>
                </c:pt>
                <c:pt idx="342">
                  <c:v>45762</c:v>
                </c:pt>
                <c:pt idx="343">
                  <c:v>46492</c:v>
                </c:pt>
                <c:pt idx="344">
                  <c:v>46497</c:v>
                </c:pt>
                <c:pt idx="345">
                  <c:v>46218</c:v>
                </c:pt>
                <c:pt idx="346">
                  <c:v>46588</c:v>
                </c:pt>
                <c:pt idx="347">
                  <c:v>46588</c:v>
                </c:pt>
                <c:pt idx="348">
                  <c:v>44706</c:v>
                </c:pt>
                <c:pt idx="349">
                  <c:v>46133</c:v>
                </c:pt>
                <c:pt idx="350">
                  <c:v>45266</c:v>
                </c:pt>
                <c:pt idx="351">
                  <c:v>45457</c:v>
                </c:pt>
                <c:pt idx="352">
                  <c:v>46596</c:v>
                </c:pt>
                <c:pt idx="353">
                  <c:v>45547</c:v>
                </c:pt>
                <c:pt idx="354">
                  <c:v>47319</c:v>
                </c:pt>
                <c:pt idx="355">
                  <c:v>47319</c:v>
                </c:pt>
                <c:pt idx="356">
                  <c:v>47322</c:v>
                </c:pt>
                <c:pt idx="357">
                  <c:v>46183</c:v>
                </c:pt>
                <c:pt idx="358">
                  <c:v>46503</c:v>
                </c:pt>
                <c:pt idx="359">
                  <c:v>47051</c:v>
                </c:pt>
                <c:pt idx="360">
                  <c:v>46408</c:v>
                </c:pt>
                <c:pt idx="361">
                  <c:v>46408</c:v>
                </c:pt>
                <c:pt idx="362">
                  <c:v>46864</c:v>
                </c:pt>
                <c:pt idx="363">
                  <c:v>47231</c:v>
                </c:pt>
                <c:pt idx="364">
                  <c:v>47140</c:v>
                </c:pt>
                <c:pt idx="365">
                  <c:v>45489</c:v>
                </c:pt>
                <c:pt idx="366">
                  <c:v>45138</c:v>
                </c:pt>
                <c:pt idx="367">
                  <c:v>46073</c:v>
                </c:pt>
                <c:pt idx="368">
                  <c:v>46073</c:v>
                </c:pt>
                <c:pt idx="369">
                  <c:v>45404</c:v>
                </c:pt>
                <c:pt idx="370">
                  <c:v>44851</c:v>
                </c:pt>
                <c:pt idx="371">
                  <c:v>44761</c:v>
                </c:pt>
                <c:pt idx="372">
                  <c:v>44301</c:v>
                </c:pt>
                <c:pt idx="373">
                  <c:v>44760</c:v>
                </c:pt>
                <c:pt idx="374">
                  <c:v>46127</c:v>
                </c:pt>
                <c:pt idx="375">
                  <c:v>44851</c:v>
                </c:pt>
                <c:pt idx="376">
                  <c:v>44952</c:v>
                </c:pt>
                <c:pt idx="377">
                  <c:v>44851</c:v>
                </c:pt>
                <c:pt idx="378">
                  <c:v>44852</c:v>
                </c:pt>
                <c:pt idx="379">
                  <c:v>45041</c:v>
                </c:pt>
                <c:pt idx="380">
                  <c:v>44846</c:v>
                </c:pt>
                <c:pt idx="381">
                  <c:v>44589</c:v>
                </c:pt>
                <c:pt idx="382">
                  <c:v>44589</c:v>
                </c:pt>
                <c:pt idx="383">
                  <c:v>44396</c:v>
                </c:pt>
                <c:pt idx="384">
                  <c:v>45124</c:v>
                </c:pt>
                <c:pt idx="385">
                  <c:v>44851</c:v>
                </c:pt>
                <c:pt idx="386">
                  <c:v>44858</c:v>
                </c:pt>
                <c:pt idx="387">
                  <c:v>47231</c:v>
                </c:pt>
                <c:pt idx="388">
                  <c:v>47231</c:v>
                </c:pt>
                <c:pt idx="389">
                  <c:v>45216</c:v>
                </c:pt>
                <c:pt idx="390">
                  <c:v>44951</c:v>
                </c:pt>
                <c:pt idx="391">
                  <c:v>46037</c:v>
                </c:pt>
                <c:pt idx="392">
                  <c:v>44151</c:v>
                </c:pt>
                <c:pt idx="393">
                  <c:v>44851</c:v>
                </c:pt>
                <c:pt idx="394">
                  <c:v>45036</c:v>
                </c:pt>
                <c:pt idx="395">
                  <c:v>46132</c:v>
                </c:pt>
                <c:pt idx="396">
                  <c:v>46132</c:v>
                </c:pt>
                <c:pt idx="397">
                  <c:v>44852</c:v>
                </c:pt>
                <c:pt idx="398">
                  <c:v>45217</c:v>
                </c:pt>
                <c:pt idx="399">
                  <c:v>44944</c:v>
                </c:pt>
                <c:pt idx="400">
                  <c:v>45034</c:v>
                </c:pt>
                <c:pt idx="401">
                  <c:v>45033</c:v>
                </c:pt>
                <c:pt idx="402">
                  <c:v>45042</c:v>
                </c:pt>
                <c:pt idx="403">
                  <c:v>44851</c:v>
                </c:pt>
                <c:pt idx="404">
                  <c:v>46132</c:v>
                </c:pt>
                <c:pt idx="405">
                  <c:v>44769</c:v>
                </c:pt>
                <c:pt idx="406">
                  <c:v>45212</c:v>
                </c:pt>
                <c:pt idx="407">
                  <c:v>45219</c:v>
                </c:pt>
                <c:pt idx="408">
                  <c:v>45219</c:v>
                </c:pt>
                <c:pt idx="409">
                  <c:v>45215</c:v>
                </c:pt>
                <c:pt idx="410">
                  <c:v>45222</c:v>
                </c:pt>
                <c:pt idx="411">
                  <c:v>45121</c:v>
                </c:pt>
                <c:pt idx="412">
                  <c:v>45215</c:v>
                </c:pt>
                <c:pt idx="413">
                  <c:v>45308</c:v>
                </c:pt>
                <c:pt idx="414">
                  <c:v>45215</c:v>
                </c:pt>
                <c:pt idx="415">
                  <c:v>45124</c:v>
                </c:pt>
                <c:pt idx="416">
                  <c:v>44949</c:v>
                </c:pt>
                <c:pt idx="417">
                  <c:v>44301</c:v>
                </c:pt>
                <c:pt idx="418">
                  <c:v>45337</c:v>
                </c:pt>
                <c:pt idx="419">
                  <c:v>45222</c:v>
                </c:pt>
                <c:pt idx="420">
                  <c:v>46406</c:v>
                </c:pt>
                <c:pt idx="421">
                  <c:v>44951</c:v>
                </c:pt>
                <c:pt idx="422">
                  <c:v>45036</c:v>
                </c:pt>
                <c:pt idx="423">
                  <c:v>45128</c:v>
                </c:pt>
                <c:pt idx="424">
                  <c:v>46132</c:v>
                </c:pt>
                <c:pt idx="425">
                  <c:v>47357</c:v>
                </c:pt>
                <c:pt idx="426">
                  <c:v>44762</c:v>
                </c:pt>
                <c:pt idx="427">
                  <c:v>45124</c:v>
                </c:pt>
                <c:pt idx="428">
                  <c:v>46132</c:v>
                </c:pt>
                <c:pt idx="429">
                  <c:v>45036</c:v>
                </c:pt>
                <c:pt idx="430">
                  <c:v>45764</c:v>
                </c:pt>
                <c:pt idx="431">
                  <c:v>44855</c:v>
                </c:pt>
                <c:pt idx="432">
                  <c:v>45219</c:v>
                </c:pt>
                <c:pt idx="433">
                  <c:v>47511</c:v>
                </c:pt>
                <c:pt idx="434">
                  <c:v>47511</c:v>
                </c:pt>
                <c:pt idx="435">
                  <c:v>44946</c:v>
                </c:pt>
                <c:pt idx="436">
                  <c:v>47228</c:v>
                </c:pt>
                <c:pt idx="437">
                  <c:v>47228</c:v>
                </c:pt>
                <c:pt idx="438">
                  <c:v>45036</c:v>
                </c:pt>
                <c:pt idx="439">
                  <c:v>44946</c:v>
                </c:pt>
                <c:pt idx="440">
                  <c:v>45762</c:v>
                </c:pt>
                <c:pt idx="441">
                  <c:v>47231</c:v>
                </c:pt>
                <c:pt idx="442">
                  <c:v>47231</c:v>
                </c:pt>
                <c:pt idx="443">
                  <c:v>45128</c:v>
                </c:pt>
                <c:pt idx="444">
                  <c:v>45219</c:v>
                </c:pt>
                <c:pt idx="445">
                  <c:v>45124</c:v>
                </c:pt>
                <c:pt idx="446">
                  <c:v>45776</c:v>
                </c:pt>
                <c:pt idx="447">
                  <c:v>46260</c:v>
                </c:pt>
                <c:pt idx="448">
                  <c:v>46132</c:v>
                </c:pt>
                <c:pt idx="449">
                  <c:v>47317</c:v>
                </c:pt>
                <c:pt idx="450">
                  <c:v>45217</c:v>
                </c:pt>
                <c:pt idx="451">
                  <c:v>45132</c:v>
                </c:pt>
                <c:pt idx="452">
                  <c:v>44943</c:v>
                </c:pt>
                <c:pt idx="453">
                  <c:v>47140</c:v>
                </c:pt>
                <c:pt idx="454">
                  <c:v>45124</c:v>
                </c:pt>
                <c:pt idx="455">
                  <c:v>45127</c:v>
                </c:pt>
                <c:pt idx="456">
                  <c:v>45580</c:v>
                </c:pt>
                <c:pt idx="457">
                  <c:v>46132</c:v>
                </c:pt>
                <c:pt idx="458">
                  <c:v>45524</c:v>
                </c:pt>
                <c:pt idx="459">
                  <c:v>46128</c:v>
                </c:pt>
                <c:pt idx="460">
                  <c:v>47409</c:v>
                </c:pt>
                <c:pt idx="461">
                  <c:v>47409</c:v>
                </c:pt>
                <c:pt idx="462">
                  <c:v>46042</c:v>
                </c:pt>
                <c:pt idx="463">
                  <c:v>45672</c:v>
                </c:pt>
                <c:pt idx="464">
                  <c:v>45217</c:v>
                </c:pt>
                <c:pt idx="465">
                  <c:v>46132</c:v>
                </c:pt>
                <c:pt idx="466">
                  <c:v>45245</c:v>
                </c:pt>
                <c:pt idx="467">
                  <c:v>45257</c:v>
                </c:pt>
                <c:pt idx="468">
                  <c:v>46037</c:v>
                </c:pt>
                <c:pt idx="469">
                  <c:v>47141</c:v>
                </c:pt>
                <c:pt idx="470">
                  <c:v>47413</c:v>
                </c:pt>
                <c:pt idx="471">
                  <c:v>47413</c:v>
                </c:pt>
                <c:pt idx="472">
                  <c:v>46042</c:v>
                </c:pt>
                <c:pt idx="473">
                  <c:v>45586</c:v>
                </c:pt>
                <c:pt idx="474">
                  <c:v>47319</c:v>
                </c:pt>
                <c:pt idx="475">
                  <c:v>47319</c:v>
                </c:pt>
                <c:pt idx="476">
                  <c:v>47319</c:v>
                </c:pt>
                <c:pt idx="477">
                  <c:v>46132</c:v>
                </c:pt>
                <c:pt idx="478">
                  <c:v>46127</c:v>
                </c:pt>
                <c:pt idx="479">
                  <c:v>46315</c:v>
                </c:pt>
                <c:pt idx="480">
                  <c:v>45404</c:v>
                </c:pt>
                <c:pt idx="481">
                  <c:v>45404</c:v>
                </c:pt>
                <c:pt idx="482">
                  <c:v>44489</c:v>
                </c:pt>
                <c:pt idx="483">
                  <c:v>46132</c:v>
                </c:pt>
                <c:pt idx="484">
                  <c:v>46132</c:v>
                </c:pt>
                <c:pt idx="485">
                  <c:v>44489</c:v>
                </c:pt>
                <c:pt idx="486">
                  <c:v>46231</c:v>
                </c:pt>
                <c:pt idx="487">
                  <c:v>46132</c:v>
                </c:pt>
                <c:pt idx="488">
                  <c:v>46048</c:v>
                </c:pt>
                <c:pt idx="489">
                  <c:v>46048</c:v>
                </c:pt>
                <c:pt idx="490">
                  <c:v>46048</c:v>
                </c:pt>
                <c:pt idx="491">
                  <c:v>45404</c:v>
                </c:pt>
                <c:pt idx="492">
                  <c:v>46132</c:v>
                </c:pt>
                <c:pt idx="493">
                  <c:v>46132</c:v>
                </c:pt>
                <c:pt idx="494">
                  <c:v>46129</c:v>
                </c:pt>
                <c:pt idx="495">
                  <c:v>46324</c:v>
                </c:pt>
                <c:pt idx="496">
                  <c:v>45762</c:v>
                </c:pt>
                <c:pt idx="497">
                  <c:v>47319</c:v>
                </c:pt>
                <c:pt idx="498">
                  <c:v>47448</c:v>
                </c:pt>
                <c:pt idx="499">
                  <c:v>46315</c:v>
                </c:pt>
                <c:pt idx="500">
                  <c:v>46132</c:v>
                </c:pt>
                <c:pt idx="501">
                  <c:v>46127</c:v>
                </c:pt>
                <c:pt idx="502">
                  <c:v>46127</c:v>
                </c:pt>
                <c:pt idx="503">
                  <c:v>46314</c:v>
                </c:pt>
                <c:pt idx="504">
                  <c:v>44854</c:v>
                </c:pt>
                <c:pt idx="505">
                  <c:v>46127</c:v>
                </c:pt>
                <c:pt idx="506">
                  <c:v>46412</c:v>
                </c:pt>
                <c:pt idx="507">
                  <c:v>46412</c:v>
                </c:pt>
                <c:pt idx="508">
                  <c:v>44784</c:v>
                </c:pt>
                <c:pt idx="509">
                  <c:v>46070</c:v>
                </c:pt>
                <c:pt idx="510">
                  <c:v>46070</c:v>
                </c:pt>
                <c:pt idx="511">
                  <c:v>46314</c:v>
                </c:pt>
                <c:pt idx="512">
                  <c:v>47322</c:v>
                </c:pt>
                <c:pt idx="513">
                  <c:v>47322</c:v>
                </c:pt>
                <c:pt idx="514">
                  <c:v>47228</c:v>
                </c:pt>
                <c:pt idx="515">
                  <c:v>44946</c:v>
                </c:pt>
                <c:pt idx="516">
                  <c:v>45036</c:v>
                </c:pt>
                <c:pt idx="517">
                  <c:v>44943</c:v>
                </c:pt>
                <c:pt idx="518">
                  <c:v>47322</c:v>
                </c:pt>
                <c:pt idx="519">
                  <c:v>47322</c:v>
                </c:pt>
                <c:pt idx="520">
                  <c:v>47408</c:v>
                </c:pt>
                <c:pt idx="521">
                  <c:v>47408</c:v>
                </c:pt>
                <c:pt idx="522">
                  <c:v>45033</c:v>
                </c:pt>
                <c:pt idx="523">
                  <c:v>45124</c:v>
                </c:pt>
                <c:pt idx="524">
                  <c:v>47315</c:v>
                </c:pt>
                <c:pt idx="525">
                  <c:v>46127</c:v>
                </c:pt>
                <c:pt idx="526">
                  <c:v>47407</c:v>
                </c:pt>
                <c:pt idx="527">
                  <c:v>47407</c:v>
                </c:pt>
                <c:pt idx="528">
                  <c:v>47319</c:v>
                </c:pt>
                <c:pt idx="529">
                  <c:v>47413</c:v>
                </c:pt>
                <c:pt idx="530">
                  <c:v>47413</c:v>
                </c:pt>
                <c:pt idx="531">
                  <c:v>45219</c:v>
                </c:pt>
                <c:pt idx="532">
                  <c:v>45042</c:v>
                </c:pt>
                <c:pt idx="533">
                  <c:v>45127</c:v>
                </c:pt>
                <c:pt idx="534">
                  <c:v>44397</c:v>
                </c:pt>
                <c:pt idx="535">
                  <c:v>44886</c:v>
                </c:pt>
                <c:pt idx="536">
                  <c:v>44946</c:v>
                </c:pt>
                <c:pt idx="537">
                  <c:v>45488</c:v>
                </c:pt>
                <c:pt idx="538">
                  <c:v>45215</c:v>
                </c:pt>
                <c:pt idx="539">
                  <c:v>45124</c:v>
                </c:pt>
                <c:pt idx="540">
                  <c:v>44978</c:v>
                </c:pt>
                <c:pt idx="541">
                  <c:v>45125</c:v>
                </c:pt>
                <c:pt idx="542">
                  <c:v>46218</c:v>
                </c:pt>
                <c:pt idx="543">
                  <c:v>47224</c:v>
                </c:pt>
                <c:pt idx="544">
                  <c:v>47505</c:v>
                </c:pt>
                <c:pt idx="545">
                  <c:v>44946</c:v>
                </c:pt>
                <c:pt idx="546">
                  <c:v>46132</c:v>
                </c:pt>
                <c:pt idx="547">
                  <c:v>47500</c:v>
                </c:pt>
                <c:pt idx="548">
                  <c:v>47500</c:v>
                </c:pt>
                <c:pt idx="549">
                  <c:v>45124</c:v>
                </c:pt>
                <c:pt idx="550">
                  <c:v>47233</c:v>
                </c:pt>
                <c:pt idx="551">
                  <c:v>45153</c:v>
                </c:pt>
                <c:pt idx="552">
                  <c:v>45215</c:v>
                </c:pt>
                <c:pt idx="553">
                  <c:v>45036</c:v>
                </c:pt>
                <c:pt idx="554">
                  <c:v>44943</c:v>
                </c:pt>
                <c:pt idx="555">
                  <c:v>46132</c:v>
                </c:pt>
                <c:pt idx="556">
                  <c:v>45033</c:v>
                </c:pt>
                <c:pt idx="557">
                  <c:v>47318</c:v>
                </c:pt>
                <c:pt idx="558">
                  <c:v>45036</c:v>
                </c:pt>
                <c:pt idx="559">
                  <c:v>45219</c:v>
                </c:pt>
                <c:pt idx="560">
                  <c:v>47322</c:v>
                </c:pt>
                <c:pt idx="561">
                  <c:v>47322</c:v>
                </c:pt>
                <c:pt idx="562">
                  <c:v>47315</c:v>
                </c:pt>
                <c:pt idx="563">
                  <c:v>45219</c:v>
                </c:pt>
                <c:pt idx="564">
                  <c:v>47315</c:v>
                </c:pt>
                <c:pt idx="565">
                  <c:v>45033</c:v>
                </c:pt>
                <c:pt idx="566">
                  <c:v>45033</c:v>
                </c:pt>
                <c:pt idx="567">
                  <c:v>46772</c:v>
                </c:pt>
                <c:pt idx="568">
                  <c:v>45132</c:v>
                </c:pt>
                <c:pt idx="569">
                  <c:v>45061</c:v>
                </c:pt>
                <c:pt idx="570">
                  <c:v>45124</c:v>
                </c:pt>
                <c:pt idx="571">
                  <c:v>46493</c:v>
                </c:pt>
                <c:pt idx="572">
                  <c:v>45495</c:v>
                </c:pt>
                <c:pt idx="573">
                  <c:v>45769</c:v>
                </c:pt>
                <c:pt idx="574">
                  <c:v>45138</c:v>
                </c:pt>
                <c:pt idx="575">
                  <c:v>45124</c:v>
                </c:pt>
                <c:pt idx="576">
                  <c:v>45545</c:v>
                </c:pt>
                <c:pt idx="577">
                  <c:v>45119</c:v>
                </c:pt>
                <c:pt idx="578">
                  <c:v>44946</c:v>
                </c:pt>
                <c:pt idx="579">
                  <c:v>45035</c:v>
                </c:pt>
                <c:pt idx="580">
                  <c:v>46321</c:v>
                </c:pt>
                <c:pt idx="581">
                  <c:v>45134</c:v>
                </c:pt>
                <c:pt idx="582">
                  <c:v>45127</c:v>
                </c:pt>
                <c:pt idx="583">
                  <c:v>46218</c:v>
                </c:pt>
                <c:pt idx="584">
                  <c:v>45397</c:v>
                </c:pt>
                <c:pt idx="585">
                  <c:v>45124</c:v>
                </c:pt>
                <c:pt idx="586">
                  <c:v>47228</c:v>
                </c:pt>
                <c:pt idx="587">
                  <c:v>45033</c:v>
                </c:pt>
                <c:pt idx="588">
                  <c:v>47233</c:v>
                </c:pt>
                <c:pt idx="589">
                  <c:v>45132</c:v>
                </c:pt>
                <c:pt idx="590">
                  <c:v>46129</c:v>
                </c:pt>
                <c:pt idx="591">
                  <c:v>45124</c:v>
                </c:pt>
                <c:pt idx="592">
                  <c:v>45216</c:v>
                </c:pt>
                <c:pt idx="593">
                  <c:v>45223</c:v>
                </c:pt>
                <c:pt idx="594">
                  <c:v>45127</c:v>
                </c:pt>
                <c:pt idx="595">
                  <c:v>45217</c:v>
                </c:pt>
                <c:pt idx="596">
                  <c:v>45215</c:v>
                </c:pt>
                <c:pt idx="597">
                  <c:v>45217</c:v>
                </c:pt>
                <c:pt idx="598">
                  <c:v>45219</c:v>
                </c:pt>
                <c:pt idx="599">
                  <c:v>45310</c:v>
                </c:pt>
                <c:pt idx="600">
                  <c:v>45313</c:v>
                </c:pt>
                <c:pt idx="601">
                  <c:v>46407</c:v>
                </c:pt>
                <c:pt idx="602">
                  <c:v>47406</c:v>
                </c:pt>
                <c:pt idx="603">
                  <c:v>47406</c:v>
                </c:pt>
                <c:pt idx="604">
                  <c:v>47406</c:v>
                </c:pt>
                <c:pt idx="605">
                  <c:v>45427</c:v>
                </c:pt>
                <c:pt idx="606">
                  <c:v>45215</c:v>
                </c:pt>
                <c:pt idx="607">
                  <c:v>46127</c:v>
                </c:pt>
                <c:pt idx="608">
                  <c:v>45397</c:v>
                </c:pt>
                <c:pt idx="609">
                  <c:v>46127</c:v>
                </c:pt>
                <c:pt idx="610">
                  <c:v>46127</c:v>
                </c:pt>
                <c:pt idx="611">
                  <c:v>45441</c:v>
                </c:pt>
                <c:pt idx="612">
                  <c:v>47406</c:v>
                </c:pt>
                <c:pt idx="613">
                  <c:v>45313</c:v>
                </c:pt>
                <c:pt idx="614">
                  <c:v>46127</c:v>
                </c:pt>
                <c:pt idx="615">
                  <c:v>45313</c:v>
                </c:pt>
                <c:pt idx="616">
                  <c:v>45678</c:v>
                </c:pt>
                <c:pt idx="617">
                  <c:v>47444</c:v>
                </c:pt>
                <c:pt idx="618">
                  <c:v>45040</c:v>
                </c:pt>
                <c:pt idx="619">
                  <c:v>46129</c:v>
                </c:pt>
                <c:pt idx="620">
                  <c:v>46132</c:v>
                </c:pt>
                <c:pt idx="621">
                  <c:v>47413</c:v>
                </c:pt>
                <c:pt idx="622">
                  <c:v>47413</c:v>
                </c:pt>
                <c:pt idx="623">
                  <c:v>46132</c:v>
                </c:pt>
                <c:pt idx="624">
                  <c:v>45125</c:v>
                </c:pt>
                <c:pt idx="625">
                  <c:v>45307</c:v>
                </c:pt>
                <c:pt idx="626">
                  <c:v>46042</c:v>
                </c:pt>
                <c:pt idx="627">
                  <c:v>45215</c:v>
                </c:pt>
                <c:pt idx="628">
                  <c:v>47462</c:v>
                </c:pt>
                <c:pt idx="629">
                  <c:v>45404</c:v>
                </c:pt>
                <c:pt idx="630">
                  <c:v>45224</c:v>
                </c:pt>
                <c:pt idx="631">
                  <c:v>47413</c:v>
                </c:pt>
                <c:pt idx="632">
                  <c:v>47413</c:v>
                </c:pt>
                <c:pt idx="633">
                  <c:v>47413</c:v>
                </c:pt>
                <c:pt idx="634">
                  <c:v>47413</c:v>
                </c:pt>
                <c:pt idx="635">
                  <c:v>45313</c:v>
                </c:pt>
                <c:pt idx="636">
                  <c:v>45397</c:v>
                </c:pt>
                <c:pt idx="637">
                  <c:v>47228</c:v>
                </c:pt>
                <c:pt idx="638">
                  <c:v>47228</c:v>
                </c:pt>
                <c:pt idx="639">
                  <c:v>46132</c:v>
                </c:pt>
                <c:pt idx="640">
                  <c:v>46402</c:v>
                </c:pt>
                <c:pt idx="641">
                  <c:v>46127</c:v>
                </c:pt>
                <c:pt idx="642">
                  <c:v>45406</c:v>
                </c:pt>
                <c:pt idx="643">
                  <c:v>45404</c:v>
                </c:pt>
                <c:pt idx="644">
                  <c:v>46315</c:v>
                </c:pt>
                <c:pt idx="645">
                  <c:v>46133</c:v>
                </c:pt>
                <c:pt idx="646">
                  <c:v>46223</c:v>
                </c:pt>
                <c:pt idx="647">
                  <c:v>46223</c:v>
                </c:pt>
                <c:pt idx="648">
                  <c:v>45215</c:v>
                </c:pt>
                <c:pt idx="649">
                  <c:v>47319</c:v>
                </c:pt>
                <c:pt idx="650">
                  <c:v>47319</c:v>
                </c:pt>
                <c:pt idx="651">
                  <c:v>45495</c:v>
                </c:pt>
                <c:pt idx="652">
                  <c:v>47505</c:v>
                </c:pt>
                <c:pt idx="653">
                  <c:v>45581</c:v>
                </c:pt>
                <c:pt idx="654">
                  <c:v>46251</c:v>
                </c:pt>
                <c:pt idx="655">
                  <c:v>45404</c:v>
                </c:pt>
                <c:pt idx="656">
                  <c:v>46048</c:v>
                </c:pt>
                <c:pt idx="657">
                  <c:v>47505</c:v>
                </c:pt>
                <c:pt idx="658">
                  <c:v>47505</c:v>
                </c:pt>
                <c:pt idx="659">
                  <c:v>47406</c:v>
                </c:pt>
                <c:pt idx="660">
                  <c:v>47406</c:v>
                </c:pt>
                <c:pt idx="661">
                  <c:v>47228</c:v>
                </c:pt>
                <c:pt idx="662">
                  <c:v>45495</c:v>
                </c:pt>
                <c:pt idx="663">
                  <c:v>46310</c:v>
                </c:pt>
                <c:pt idx="664">
                  <c:v>45313</c:v>
                </c:pt>
                <c:pt idx="665">
                  <c:v>47319</c:v>
                </c:pt>
                <c:pt idx="666">
                  <c:v>47319</c:v>
                </c:pt>
                <c:pt idx="667">
                  <c:v>45404</c:v>
                </c:pt>
                <c:pt idx="668">
                  <c:v>46315</c:v>
                </c:pt>
                <c:pt idx="669">
                  <c:v>46127</c:v>
                </c:pt>
                <c:pt idx="670">
                  <c:v>47505</c:v>
                </c:pt>
                <c:pt idx="671">
                  <c:v>46497</c:v>
                </c:pt>
                <c:pt idx="672">
                  <c:v>47315</c:v>
                </c:pt>
                <c:pt idx="673">
                  <c:v>45672</c:v>
                </c:pt>
                <c:pt idx="674">
                  <c:v>45588</c:v>
                </c:pt>
                <c:pt idx="675">
                  <c:v>47413</c:v>
                </c:pt>
                <c:pt idx="676">
                  <c:v>46402</c:v>
                </c:pt>
                <c:pt idx="677">
                  <c:v>45582</c:v>
                </c:pt>
                <c:pt idx="678">
                  <c:v>45672</c:v>
                </c:pt>
                <c:pt idx="679">
                  <c:v>45614</c:v>
                </c:pt>
                <c:pt idx="680">
                  <c:v>45586</c:v>
                </c:pt>
                <c:pt idx="681">
                  <c:v>45488</c:v>
                </c:pt>
                <c:pt idx="682">
                  <c:v>45580</c:v>
                </c:pt>
                <c:pt idx="683">
                  <c:v>46310</c:v>
                </c:pt>
                <c:pt idx="684">
                  <c:v>45613</c:v>
                </c:pt>
                <c:pt idx="685">
                  <c:v>45678</c:v>
                </c:pt>
                <c:pt idx="686">
                  <c:v>46772</c:v>
                </c:pt>
                <c:pt idx="687">
                  <c:v>45622</c:v>
                </c:pt>
                <c:pt idx="688">
                  <c:v>46318</c:v>
                </c:pt>
                <c:pt idx="689">
                  <c:v>47231</c:v>
                </c:pt>
                <c:pt idx="690">
                  <c:v>47231</c:v>
                </c:pt>
                <c:pt idx="691">
                  <c:v>46310</c:v>
                </c:pt>
                <c:pt idx="692">
                  <c:v>45674</c:v>
                </c:pt>
                <c:pt idx="693">
                  <c:v>45316</c:v>
                </c:pt>
                <c:pt idx="694">
                  <c:v>47413</c:v>
                </c:pt>
                <c:pt idx="695">
                  <c:v>46492</c:v>
                </c:pt>
                <c:pt idx="696">
                  <c:v>45586</c:v>
                </c:pt>
                <c:pt idx="697">
                  <c:v>46406</c:v>
                </c:pt>
                <c:pt idx="698">
                  <c:v>45224</c:v>
                </c:pt>
                <c:pt idx="699">
                  <c:v>46583</c:v>
                </c:pt>
                <c:pt idx="700">
                  <c:v>45678</c:v>
                </c:pt>
                <c:pt idx="701">
                  <c:v>47252</c:v>
                </c:pt>
                <c:pt idx="702">
                  <c:v>45496</c:v>
                </c:pt>
                <c:pt idx="703">
                  <c:v>47505</c:v>
                </c:pt>
                <c:pt idx="704">
                  <c:v>47505</c:v>
                </c:pt>
                <c:pt idx="705">
                  <c:v>45678</c:v>
                </c:pt>
                <c:pt idx="706">
                  <c:v>45672</c:v>
                </c:pt>
                <c:pt idx="707">
                  <c:v>45768</c:v>
                </c:pt>
                <c:pt idx="708">
                  <c:v>45768</c:v>
                </c:pt>
                <c:pt idx="709">
                  <c:v>46492</c:v>
                </c:pt>
                <c:pt idx="710">
                  <c:v>45580</c:v>
                </c:pt>
                <c:pt idx="711">
                  <c:v>45672</c:v>
                </c:pt>
                <c:pt idx="712">
                  <c:v>47225</c:v>
                </c:pt>
                <c:pt idx="713">
                  <c:v>45764</c:v>
                </c:pt>
                <c:pt idx="714">
                  <c:v>47226</c:v>
                </c:pt>
                <c:pt idx="715">
                  <c:v>47409</c:v>
                </c:pt>
                <c:pt idx="716">
                  <c:v>47409</c:v>
                </c:pt>
                <c:pt idx="717">
                  <c:v>46132</c:v>
                </c:pt>
                <c:pt idx="718">
                  <c:v>46132</c:v>
                </c:pt>
                <c:pt idx="719">
                  <c:v>46412</c:v>
                </c:pt>
                <c:pt idx="720">
                  <c:v>46218</c:v>
                </c:pt>
                <c:pt idx="721">
                  <c:v>45678</c:v>
                </c:pt>
                <c:pt idx="722">
                  <c:v>46132</c:v>
                </c:pt>
                <c:pt idx="723">
                  <c:v>45678</c:v>
                </c:pt>
                <c:pt idx="724">
                  <c:v>46129</c:v>
                </c:pt>
                <c:pt idx="725">
                  <c:v>46129</c:v>
                </c:pt>
                <c:pt idx="726">
                  <c:v>47381</c:v>
                </c:pt>
                <c:pt idx="727">
                  <c:v>47381</c:v>
                </c:pt>
                <c:pt idx="728">
                  <c:v>45590</c:v>
                </c:pt>
                <c:pt idx="729">
                  <c:v>46162</c:v>
                </c:pt>
                <c:pt idx="730">
                  <c:v>47415</c:v>
                </c:pt>
                <c:pt idx="731">
                  <c:v>47415</c:v>
                </c:pt>
                <c:pt idx="732">
                  <c:v>46218</c:v>
                </c:pt>
                <c:pt idx="733">
                  <c:v>45764</c:v>
                </c:pt>
                <c:pt idx="734">
                  <c:v>46230</c:v>
                </c:pt>
                <c:pt idx="735">
                  <c:v>46223</c:v>
                </c:pt>
                <c:pt idx="736">
                  <c:v>46223</c:v>
                </c:pt>
                <c:pt idx="737">
                  <c:v>46218</c:v>
                </c:pt>
                <c:pt idx="738">
                  <c:v>46223</c:v>
                </c:pt>
                <c:pt idx="739">
                  <c:v>46223</c:v>
                </c:pt>
                <c:pt idx="740">
                  <c:v>46217</c:v>
                </c:pt>
                <c:pt idx="741">
                  <c:v>46310</c:v>
                </c:pt>
                <c:pt idx="742">
                  <c:v>46315</c:v>
                </c:pt>
                <c:pt idx="743">
                  <c:v>46219</c:v>
                </c:pt>
                <c:pt idx="744">
                  <c:v>47319</c:v>
                </c:pt>
                <c:pt idx="745">
                  <c:v>46583</c:v>
                </c:pt>
                <c:pt idx="746">
                  <c:v>47413</c:v>
                </c:pt>
                <c:pt idx="747">
                  <c:v>46218</c:v>
                </c:pt>
                <c:pt idx="748">
                  <c:v>47319</c:v>
                </c:pt>
                <c:pt idx="749">
                  <c:v>47319</c:v>
                </c:pt>
                <c:pt idx="750">
                  <c:v>46310</c:v>
                </c:pt>
                <c:pt idx="751">
                  <c:v>46402</c:v>
                </c:pt>
                <c:pt idx="752">
                  <c:v>46220</c:v>
                </c:pt>
                <c:pt idx="753">
                  <c:v>46223</c:v>
                </c:pt>
                <c:pt idx="754">
                  <c:v>46321</c:v>
                </c:pt>
                <c:pt idx="755">
                  <c:v>46310</c:v>
                </c:pt>
                <c:pt idx="756">
                  <c:v>46497</c:v>
                </c:pt>
                <c:pt idx="757">
                  <c:v>46220</c:v>
                </c:pt>
                <c:pt idx="758">
                  <c:v>47193</c:v>
                </c:pt>
                <c:pt idx="759">
                  <c:v>46255</c:v>
                </c:pt>
                <c:pt idx="760">
                  <c:v>46315</c:v>
                </c:pt>
                <c:pt idx="761">
                  <c:v>46310</c:v>
                </c:pt>
                <c:pt idx="762">
                  <c:v>47226</c:v>
                </c:pt>
                <c:pt idx="763">
                  <c:v>46402</c:v>
                </c:pt>
                <c:pt idx="764">
                  <c:v>46310</c:v>
                </c:pt>
                <c:pt idx="765">
                  <c:v>46497</c:v>
                </c:pt>
                <c:pt idx="766">
                  <c:v>46315</c:v>
                </c:pt>
                <c:pt idx="767">
                  <c:v>45219</c:v>
                </c:pt>
                <c:pt idx="768">
                  <c:v>46310</c:v>
                </c:pt>
                <c:pt idx="769">
                  <c:v>47315</c:v>
                </c:pt>
                <c:pt idx="770">
                  <c:v>47413</c:v>
                </c:pt>
                <c:pt idx="771">
                  <c:v>47413</c:v>
                </c:pt>
                <c:pt idx="772">
                  <c:v>46496</c:v>
                </c:pt>
                <c:pt idx="773">
                  <c:v>46218</c:v>
                </c:pt>
                <c:pt idx="774">
                  <c:v>47345</c:v>
                </c:pt>
                <c:pt idx="775">
                  <c:v>47345</c:v>
                </c:pt>
                <c:pt idx="776">
                  <c:v>46527</c:v>
                </c:pt>
                <c:pt idx="777">
                  <c:v>47413</c:v>
                </c:pt>
                <c:pt idx="778">
                  <c:v>46048</c:v>
                </c:pt>
                <c:pt idx="779">
                  <c:v>46407</c:v>
                </c:pt>
                <c:pt idx="780">
                  <c:v>45678</c:v>
                </c:pt>
                <c:pt idx="781">
                  <c:v>45950</c:v>
                </c:pt>
                <c:pt idx="782">
                  <c:v>45255</c:v>
                </c:pt>
                <c:pt idx="783">
                  <c:v>46315</c:v>
                </c:pt>
                <c:pt idx="784">
                  <c:v>46321</c:v>
                </c:pt>
                <c:pt idx="785">
                  <c:v>47406</c:v>
                </c:pt>
                <c:pt idx="786">
                  <c:v>47406</c:v>
                </c:pt>
                <c:pt idx="787">
                  <c:v>46037</c:v>
                </c:pt>
                <c:pt idx="788">
                  <c:v>46402</c:v>
                </c:pt>
                <c:pt idx="789">
                  <c:v>47072</c:v>
                </c:pt>
                <c:pt idx="790">
                  <c:v>47413</c:v>
                </c:pt>
                <c:pt idx="791">
                  <c:v>47413</c:v>
                </c:pt>
                <c:pt idx="792">
                  <c:v>47408</c:v>
                </c:pt>
                <c:pt idx="793">
                  <c:v>47408</c:v>
                </c:pt>
                <c:pt idx="794">
                  <c:v>47224</c:v>
                </c:pt>
                <c:pt idx="795">
                  <c:v>45316</c:v>
                </c:pt>
                <c:pt idx="796">
                  <c:v>46497</c:v>
                </c:pt>
                <c:pt idx="797">
                  <c:v>46407</c:v>
                </c:pt>
                <c:pt idx="798">
                  <c:v>46223</c:v>
                </c:pt>
                <c:pt idx="799">
                  <c:v>46772</c:v>
                </c:pt>
                <c:pt idx="800">
                  <c:v>45586</c:v>
                </c:pt>
                <c:pt idx="801">
                  <c:v>47224</c:v>
                </c:pt>
                <c:pt idx="802">
                  <c:v>47406</c:v>
                </c:pt>
                <c:pt idx="803">
                  <c:v>47406</c:v>
                </c:pt>
                <c:pt idx="804">
                  <c:v>46680</c:v>
                </c:pt>
                <c:pt idx="805">
                  <c:v>47224</c:v>
                </c:pt>
                <c:pt idx="806">
                  <c:v>47224</c:v>
                </c:pt>
                <c:pt idx="807">
                  <c:v>46132</c:v>
                </c:pt>
                <c:pt idx="808">
                  <c:v>46321</c:v>
                </c:pt>
                <c:pt idx="809">
                  <c:v>46594</c:v>
                </c:pt>
                <c:pt idx="810">
                  <c:v>46594</c:v>
                </c:pt>
                <c:pt idx="811">
                  <c:v>47317</c:v>
                </c:pt>
                <c:pt idx="812">
                  <c:v>47317</c:v>
                </c:pt>
                <c:pt idx="813">
                  <c:v>47406</c:v>
                </c:pt>
                <c:pt idx="814">
                  <c:v>47406</c:v>
                </c:pt>
                <c:pt idx="815">
                  <c:v>46412</c:v>
                </c:pt>
                <c:pt idx="816">
                  <c:v>47226</c:v>
                </c:pt>
                <c:pt idx="817">
                  <c:v>46315</c:v>
                </c:pt>
                <c:pt idx="818">
                  <c:v>46132</c:v>
                </c:pt>
                <c:pt idx="819">
                  <c:v>46315</c:v>
                </c:pt>
                <c:pt idx="820">
                  <c:v>47329</c:v>
                </c:pt>
                <c:pt idx="821">
                  <c:v>46318</c:v>
                </c:pt>
                <c:pt idx="822">
                  <c:v>47316</c:v>
                </c:pt>
                <c:pt idx="823">
                  <c:v>46223</c:v>
                </c:pt>
                <c:pt idx="824">
                  <c:v>46129</c:v>
                </c:pt>
                <c:pt idx="825">
                  <c:v>47329</c:v>
                </c:pt>
                <c:pt idx="826">
                  <c:v>46132</c:v>
                </c:pt>
                <c:pt idx="827">
                  <c:v>47228</c:v>
                </c:pt>
                <c:pt idx="828">
                  <c:v>47228</c:v>
                </c:pt>
                <c:pt idx="829">
                  <c:v>45348</c:v>
                </c:pt>
                <c:pt idx="830">
                  <c:v>46132</c:v>
                </c:pt>
                <c:pt idx="831">
                  <c:v>47322</c:v>
                </c:pt>
                <c:pt idx="832">
                  <c:v>47322</c:v>
                </c:pt>
                <c:pt idx="833">
                  <c:v>47228</c:v>
                </c:pt>
                <c:pt idx="834">
                  <c:v>46139</c:v>
                </c:pt>
                <c:pt idx="835">
                  <c:v>46127</c:v>
                </c:pt>
                <c:pt idx="836">
                  <c:v>46218</c:v>
                </c:pt>
                <c:pt idx="837">
                  <c:v>46407</c:v>
                </c:pt>
                <c:pt idx="838">
                  <c:v>47228</c:v>
                </c:pt>
                <c:pt idx="839">
                  <c:v>46042</c:v>
                </c:pt>
                <c:pt idx="840">
                  <c:v>46223</c:v>
                </c:pt>
                <c:pt idx="841">
                  <c:v>46218</c:v>
                </c:pt>
                <c:pt idx="842">
                  <c:v>46042</c:v>
                </c:pt>
                <c:pt idx="843">
                  <c:v>46135</c:v>
                </c:pt>
                <c:pt idx="844">
                  <c:v>46223</c:v>
                </c:pt>
                <c:pt idx="845">
                  <c:v>46127</c:v>
                </c:pt>
                <c:pt idx="846">
                  <c:v>46223</c:v>
                </c:pt>
                <c:pt idx="847">
                  <c:v>46223</c:v>
                </c:pt>
                <c:pt idx="848">
                  <c:v>46139</c:v>
                </c:pt>
                <c:pt idx="849">
                  <c:v>47228</c:v>
                </c:pt>
                <c:pt idx="850">
                  <c:v>46132</c:v>
                </c:pt>
                <c:pt idx="851">
                  <c:v>46129</c:v>
                </c:pt>
                <c:pt idx="852">
                  <c:v>46042</c:v>
                </c:pt>
                <c:pt idx="853">
                  <c:v>47406</c:v>
                </c:pt>
                <c:pt idx="854">
                  <c:v>46412</c:v>
                </c:pt>
                <c:pt idx="855">
                  <c:v>46310</c:v>
                </c:pt>
                <c:pt idx="856">
                  <c:v>46321</c:v>
                </c:pt>
                <c:pt idx="857">
                  <c:v>46127</c:v>
                </c:pt>
                <c:pt idx="858">
                  <c:v>46223</c:v>
                </c:pt>
                <c:pt idx="859">
                  <c:v>46127</c:v>
                </c:pt>
                <c:pt idx="860">
                  <c:v>46139</c:v>
                </c:pt>
                <c:pt idx="861">
                  <c:v>46127</c:v>
                </c:pt>
                <c:pt idx="862">
                  <c:v>46132</c:v>
                </c:pt>
                <c:pt idx="863">
                  <c:v>46139</c:v>
                </c:pt>
                <c:pt idx="864">
                  <c:v>45307</c:v>
                </c:pt>
                <c:pt idx="865">
                  <c:v>46127</c:v>
                </c:pt>
                <c:pt idx="866">
                  <c:v>46402</c:v>
                </c:pt>
                <c:pt idx="867">
                  <c:v>46127</c:v>
                </c:pt>
                <c:pt idx="868">
                  <c:v>47319</c:v>
                </c:pt>
                <c:pt idx="869">
                  <c:v>47319</c:v>
                </c:pt>
                <c:pt idx="870">
                  <c:v>46127</c:v>
                </c:pt>
                <c:pt idx="871">
                  <c:v>46127</c:v>
                </c:pt>
                <c:pt idx="872">
                  <c:v>46127</c:v>
                </c:pt>
                <c:pt idx="873">
                  <c:v>46678</c:v>
                </c:pt>
                <c:pt idx="874">
                  <c:v>46678</c:v>
                </c:pt>
                <c:pt idx="875">
                  <c:v>46221</c:v>
                </c:pt>
                <c:pt idx="876">
                  <c:v>46221</c:v>
                </c:pt>
                <c:pt idx="877">
                  <c:v>47505</c:v>
                </c:pt>
                <c:pt idx="878">
                  <c:v>47315</c:v>
                </c:pt>
                <c:pt idx="879">
                  <c:v>46134</c:v>
                </c:pt>
                <c:pt idx="880">
                  <c:v>46132</c:v>
                </c:pt>
                <c:pt idx="881">
                  <c:v>46135</c:v>
                </c:pt>
                <c:pt idx="882">
                  <c:v>46127</c:v>
                </c:pt>
                <c:pt idx="883">
                  <c:v>46132</c:v>
                </c:pt>
                <c:pt idx="884">
                  <c:v>45307</c:v>
                </c:pt>
                <c:pt idx="885">
                  <c:v>45307</c:v>
                </c:pt>
                <c:pt idx="886">
                  <c:v>46132</c:v>
                </c:pt>
                <c:pt idx="887">
                  <c:v>47410</c:v>
                </c:pt>
                <c:pt idx="888">
                  <c:v>47410</c:v>
                </c:pt>
                <c:pt idx="889">
                  <c:v>45398</c:v>
                </c:pt>
                <c:pt idx="890">
                  <c:v>46127</c:v>
                </c:pt>
                <c:pt idx="891">
                  <c:v>46218</c:v>
                </c:pt>
                <c:pt idx="892">
                  <c:v>46260</c:v>
                </c:pt>
                <c:pt idx="893">
                  <c:v>46227</c:v>
                </c:pt>
                <c:pt idx="894">
                  <c:v>46127</c:v>
                </c:pt>
                <c:pt idx="895">
                  <c:v>46218</c:v>
                </c:pt>
                <c:pt idx="896">
                  <c:v>46132</c:v>
                </c:pt>
                <c:pt idx="897">
                  <c:v>46310</c:v>
                </c:pt>
                <c:pt idx="898">
                  <c:v>46218</c:v>
                </c:pt>
                <c:pt idx="899">
                  <c:v>46223</c:v>
                </c:pt>
                <c:pt idx="900">
                  <c:v>46223</c:v>
                </c:pt>
                <c:pt idx="901">
                  <c:v>46219</c:v>
                </c:pt>
                <c:pt idx="902">
                  <c:v>46223</c:v>
                </c:pt>
                <c:pt idx="903">
                  <c:v>45316</c:v>
                </c:pt>
                <c:pt idx="904">
                  <c:v>47224</c:v>
                </c:pt>
                <c:pt idx="905">
                  <c:v>46315</c:v>
                </c:pt>
                <c:pt idx="906">
                  <c:v>47505</c:v>
                </c:pt>
                <c:pt idx="907">
                  <c:v>46218</c:v>
                </c:pt>
                <c:pt idx="908">
                  <c:v>46218</c:v>
                </c:pt>
                <c:pt idx="909">
                  <c:v>46223</c:v>
                </c:pt>
                <c:pt idx="910">
                  <c:v>47406</c:v>
                </c:pt>
                <c:pt idx="911">
                  <c:v>47406</c:v>
                </c:pt>
                <c:pt idx="912">
                  <c:v>46162</c:v>
                </c:pt>
                <c:pt idx="913">
                  <c:v>46223</c:v>
                </c:pt>
                <c:pt idx="914">
                  <c:v>46127</c:v>
                </c:pt>
                <c:pt idx="915">
                  <c:v>46223</c:v>
                </c:pt>
                <c:pt idx="916">
                  <c:v>45495</c:v>
                </c:pt>
                <c:pt idx="917">
                  <c:v>46223</c:v>
                </c:pt>
                <c:pt idx="918">
                  <c:v>46407</c:v>
                </c:pt>
                <c:pt idx="919">
                  <c:v>46315</c:v>
                </c:pt>
                <c:pt idx="920">
                  <c:v>47498</c:v>
                </c:pt>
                <c:pt idx="921">
                  <c:v>46223</c:v>
                </c:pt>
                <c:pt idx="922">
                  <c:v>46218</c:v>
                </c:pt>
                <c:pt idx="923">
                  <c:v>47406</c:v>
                </c:pt>
                <c:pt idx="924">
                  <c:v>47406</c:v>
                </c:pt>
                <c:pt idx="925">
                  <c:v>46230</c:v>
                </c:pt>
                <c:pt idx="926">
                  <c:v>46223</c:v>
                </c:pt>
                <c:pt idx="927">
                  <c:v>46315</c:v>
                </c:pt>
                <c:pt idx="928">
                  <c:v>46132</c:v>
                </c:pt>
                <c:pt idx="929">
                  <c:v>45314</c:v>
                </c:pt>
                <c:pt idx="930">
                  <c:v>46223</c:v>
                </c:pt>
                <c:pt idx="931">
                  <c:v>46218</c:v>
                </c:pt>
                <c:pt idx="932">
                  <c:v>47413</c:v>
                </c:pt>
                <c:pt idx="933">
                  <c:v>46318</c:v>
                </c:pt>
                <c:pt idx="934">
                  <c:v>47505</c:v>
                </c:pt>
                <c:pt idx="935">
                  <c:v>46314</c:v>
                </c:pt>
                <c:pt idx="936">
                  <c:v>46310</c:v>
                </c:pt>
                <c:pt idx="937">
                  <c:v>46310</c:v>
                </c:pt>
                <c:pt idx="938">
                  <c:v>46224</c:v>
                </c:pt>
                <c:pt idx="939">
                  <c:v>46223</c:v>
                </c:pt>
                <c:pt idx="940">
                  <c:v>46314</c:v>
                </c:pt>
                <c:pt idx="941">
                  <c:v>46311</c:v>
                </c:pt>
                <c:pt idx="942">
                  <c:v>46213</c:v>
                </c:pt>
                <c:pt idx="943">
                  <c:v>46223</c:v>
                </c:pt>
                <c:pt idx="944">
                  <c:v>47505</c:v>
                </c:pt>
                <c:pt idx="945">
                  <c:v>46497</c:v>
                </c:pt>
                <c:pt idx="946">
                  <c:v>46497</c:v>
                </c:pt>
                <c:pt idx="947">
                  <c:v>45950</c:v>
                </c:pt>
                <c:pt idx="948">
                  <c:v>46402</c:v>
                </c:pt>
                <c:pt idx="949">
                  <c:v>46406</c:v>
                </c:pt>
                <c:pt idx="950">
                  <c:v>46132</c:v>
                </c:pt>
                <c:pt idx="951">
                  <c:v>47413</c:v>
                </c:pt>
                <c:pt idx="952">
                  <c:v>47413</c:v>
                </c:pt>
                <c:pt idx="953">
                  <c:v>45768</c:v>
                </c:pt>
                <c:pt idx="954">
                  <c:v>46310</c:v>
                </c:pt>
                <c:pt idx="955">
                  <c:v>46132</c:v>
                </c:pt>
                <c:pt idx="956">
                  <c:v>46315</c:v>
                </c:pt>
                <c:pt idx="957">
                  <c:v>46409</c:v>
                </c:pt>
                <c:pt idx="958">
                  <c:v>46330</c:v>
                </c:pt>
                <c:pt idx="959">
                  <c:v>47505</c:v>
                </c:pt>
                <c:pt idx="960">
                  <c:v>46223</c:v>
                </c:pt>
                <c:pt idx="961">
                  <c:v>46315</c:v>
                </c:pt>
                <c:pt idx="962">
                  <c:v>45308</c:v>
                </c:pt>
                <c:pt idx="963">
                  <c:v>46310</c:v>
                </c:pt>
                <c:pt idx="964">
                  <c:v>46317</c:v>
                </c:pt>
                <c:pt idx="965">
                  <c:v>46135</c:v>
                </c:pt>
                <c:pt idx="966">
                  <c:v>47413</c:v>
                </c:pt>
                <c:pt idx="967">
                  <c:v>47413</c:v>
                </c:pt>
                <c:pt idx="968">
                  <c:v>46497</c:v>
                </c:pt>
                <c:pt idx="969">
                  <c:v>46315</c:v>
                </c:pt>
                <c:pt idx="970">
                  <c:v>46588</c:v>
                </c:pt>
                <c:pt idx="971">
                  <c:v>46588</c:v>
                </c:pt>
                <c:pt idx="972">
                  <c:v>46496</c:v>
                </c:pt>
                <c:pt idx="973">
                  <c:v>46407</c:v>
                </c:pt>
                <c:pt idx="974">
                  <c:v>47413</c:v>
                </c:pt>
                <c:pt idx="975">
                  <c:v>47413</c:v>
                </c:pt>
                <c:pt idx="976">
                  <c:v>47406</c:v>
                </c:pt>
                <c:pt idx="977">
                  <c:v>47406</c:v>
                </c:pt>
                <c:pt idx="978">
                  <c:v>46498</c:v>
                </c:pt>
                <c:pt idx="979">
                  <c:v>47413</c:v>
                </c:pt>
                <c:pt idx="980">
                  <c:v>47319</c:v>
                </c:pt>
                <c:pt idx="981">
                  <c:v>46505</c:v>
                </c:pt>
                <c:pt idx="982">
                  <c:v>46863</c:v>
                </c:pt>
                <c:pt idx="983">
                  <c:v>46402</c:v>
                </c:pt>
                <c:pt idx="984">
                  <c:v>47406</c:v>
                </c:pt>
                <c:pt idx="985">
                  <c:v>46310</c:v>
                </c:pt>
                <c:pt idx="986">
                  <c:v>46315</c:v>
                </c:pt>
                <c:pt idx="987">
                  <c:v>47416</c:v>
                </c:pt>
                <c:pt idx="988">
                  <c:v>47416</c:v>
                </c:pt>
                <c:pt idx="989">
                  <c:v>47315</c:v>
                </c:pt>
                <c:pt idx="990">
                  <c:v>47315</c:v>
                </c:pt>
                <c:pt idx="991">
                  <c:v>46132</c:v>
                </c:pt>
                <c:pt idx="992">
                  <c:v>47318</c:v>
                </c:pt>
                <c:pt idx="993">
                  <c:v>47318</c:v>
                </c:pt>
                <c:pt idx="994">
                  <c:v>46309</c:v>
                </c:pt>
                <c:pt idx="995">
                  <c:v>46315</c:v>
                </c:pt>
                <c:pt idx="996">
                  <c:v>46223</c:v>
                </c:pt>
                <c:pt idx="997">
                  <c:v>46132</c:v>
                </c:pt>
                <c:pt idx="998">
                  <c:v>46317</c:v>
                </c:pt>
                <c:pt idx="999">
                  <c:v>47357</c:v>
                </c:pt>
                <c:pt idx="1000">
                  <c:v>46588</c:v>
                </c:pt>
                <c:pt idx="1001">
                  <c:v>46499</c:v>
                </c:pt>
                <c:pt idx="1002">
                  <c:v>46588</c:v>
                </c:pt>
                <c:pt idx="1003">
                  <c:v>46321</c:v>
                </c:pt>
                <c:pt idx="1004">
                  <c:v>46497</c:v>
                </c:pt>
                <c:pt idx="1005">
                  <c:v>46315</c:v>
                </c:pt>
                <c:pt idx="1006">
                  <c:v>46499</c:v>
                </c:pt>
                <c:pt idx="1007">
                  <c:v>46497</c:v>
                </c:pt>
                <c:pt idx="1008">
                  <c:v>46310</c:v>
                </c:pt>
                <c:pt idx="1009">
                  <c:v>46499</c:v>
                </c:pt>
                <c:pt idx="1010">
                  <c:v>46407</c:v>
                </c:pt>
                <c:pt idx="1011">
                  <c:v>46678</c:v>
                </c:pt>
                <c:pt idx="1012">
                  <c:v>46772</c:v>
                </c:pt>
                <c:pt idx="1013">
                  <c:v>46220</c:v>
                </c:pt>
                <c:pt idx="1014">
                  <c:v>46583</c:v>
                </c:pt>
                <c:pt idx="1015">
                  <c:v>46583</c:v>
                </c:pt>
                <c:pt idx="1016">
                  <c:v>47413</c:v>
                </c:pt>
                <c:pt idx="1017">
                  <c:v>47413</c:v>
                </c:pt>
                <c:pt idx="1018">
                  <c:v>46954</c:v>
                </c:pt>
                <c:pt idx="1019">
                  <c:v>46619</c:v>
                </c:pt>
                <c:pt idx="1020">
                  <c:v>47406</c:v>
                </c:pt>
                <c:pt idx="1021">
                  <c:v>47072</c:v>
                </c:pt>
                <c:pt idx="1022">
                  <c:v>46402</c:v>
                </c:pt>
                <c:pt idx="1023">
                  <c:v>46492</c:v>
                </c:pt>
                <c:pt idx="1024">
                  <c:v>47317</c:v>
                </c:pt>
                <c:pt idx="1025">
                  <c:v>47317</c:v>
                </c:pt>
                <c:pt idx="1026">
                  <c:v>47315</c:v>
                </c:pt>
                <c:pt idx="1027">
                  <c:v>46497</c:v>
                </c:pt>
                <c:pt idx="1028">
                  <c:v>47406</c:v>
                </c:pt>
                <c:pt idx="1029">
                  <c:v>46042</c:v>
                </c:pt>
                <c:pt idx="1030">
                  <c:v>46315</c:v>
                </c:pt>
                <c:pt idx="1031">
                  <c:v>47409</c:v>
                </c:pt>
                <c:pt idx="1032">
                  <c:v>46127</c:v>
                </c:pt>
                <c:pt idx="1033">
                  <c:v>46310</c:v>
                </c:pt>
                <c:pt idx="1034">
                  <c:v>46315</c:v>
                </c:pt>
                <c:pt idx="1035">
                  <c:v>47406</c:v>
                </c:pt>
                <c:pt idx="1036">
                  <c:v>47406</c:v>
                </c:pt>
                <c:pt idx="1037">
                  <c:v>47319</c:v>
                </c:pt>
                <c:pt idx="1038">
                  <c:v>47319</c:v>
                </c:pt>
                <c:pt idx="1039">
                  <c:v>47413</c:v>
                </c:pt>
                <c:pt idx="1040">
                  <c:v>46412</c:v>
                </c:pt>
                <c:pt idx="1041">
                  <c:v>47409</c:v>
                </c:pt>
                <c:pt idx="1042">
                  <c:v>47409</c:v>
                </c:pt>
                <c:pt idx="1043">
                  <c:v>46497</c:v>
                </c:pt>
                <c:pt idx="1044">
                  <c:v>46042</c:v>
                </c:pt>
                <c:pt idx="1045">
                  <c:v>46407</c:v>
                </c:pt>
                <c:pt idx="1046">
                  <c:v>45769</c:v>
                </c:pt>
                <c:pt idx="1047">
                  <c:v>47406</c:v>
                </c:pt>
                <c:pt idx="1048">
                  <c:v>47406</c:v>
                </c:pt>
                <c:pt idx="1049">
                  <c:v>46492</c:v>
                </c:pt>
                <c:pt idx="1050">
                  <c:v>47498</c:v>
                </c:pt>
                <c:pt idx="1051">
                  <c:v>47316</c:v>
                </c:pt>
                <c:pt idx="1052">
                  <c:v>47316</c:v>
                </c:pt>
                <c:pt idx="1053">
                  <c:v>46498</c:v>
                </c:pt>
                <c:pt idx="1054">
                  <c:v>46497</c:v>
                </c:pt>
                <c:pt idx="1055">
                  <c:v>46132</c:v>
                </c:pt>
                <c:pt idx="1056">
                  <c:v>46315</c:v>
                </c:pt>
                <c:pt idx="1057">
                  <c:v>46315</c:v>
                </c:pt>
                <c:pt idx="1058">
                  <c:v>46315</c:v>
                </c:pt>
                <c:pt idx="1059">
                  <c:v>46407</c:v>
                </c:pt>
                <c:pt idx="1060">
                  <c:v>45859</c:v>
                </c:pt>
                <c:pt idx="1061">
                  <c:v>46588</c:v>
                </c:pt>
                <c:pt idx="1062">
                  <c:v>46497</c:v>
                </c:pt>
                <c:pt idx="1063">
                  <c:v>46492</c:v>
                </c:pt>
                <c:pt idx="1064">
                  <c:v>46407</c:v>
                </c:pt>
                <c:pt idx="1065">
                  <c:v>47413</c:v>
                </c:pt>
                <c:pt idx="1066">
                  <c:v>47413</c:v>
                </c:pt>
                <c:pt idx="1067">
                  <c:v>47442</c:v>
                </c:pt>
                <c:pt idx="1068">
                  <c:v>47442</c:v>
                </c:pt>
                <c:pt idx="1069">
                  <c:v>46408</c:v>
                </c:pt>
                <c:pt idx="1070">
                  <c:v>46139</c:v>
                </c:pt>
                <c:pt idx="1071">
                  <c:v>46772</c:v>
                </c:pt>
                <c:pt idx="1072">
                  <c:v>47406</c:v>
                </c:pt>
                <c:pt idx="1073">
                  <c:v>47406</c:v>
                </c:pt>
                <c:pt idx="1074">
                  <c:v>47319</c:v>
                </c:pt>
                <c:pt idx="1075">
                  <c:v>47319</c:v>
                </c:pt>
                <c:pt idx="1076">
                  <c:v>47413</c:v>
                </c:pt>
                <c:pt idx="1077">
                  <c:v>47413</c:v>
                </c:pt>
                <c:pt idx="1078">
                  <c:v>47413</c:v>
                </c:pt>
                <c:pt idx="1079">
                  <c:v>47413</c:v>
                </c:pt>
                <c:pt idx="1080">
                  <c:v>46402</c:v>
                </c:pt>
                <c:pt idx="1081">
                  <c:v>47319</c:v>
                </c:pt>
                <c:pt idx="1082">
                  <c:v>47413</c:v>
                </c:pt>
                <c:pt idx="1083">
                  <c:v>47413</c:v>
                </c:pt>
                <c:pt idx="1084">
                  <c:v>46318</c:v>
                </c:pt>
                <c:pt idx="1085">
                  <c:v>46310</c:v>
                </c:pt>
                <c:pt idx="1086">
                  <c:v>46741</c:v>
                </c:pt>
                <c:pt idx="1087">
                  <c:v>46594</c:v>
                </c:pt>
                <c:pt idx="1088">
                  <c:v>46583</c:v>
                </c:pt>
                <c:pt idx="1089">
                  <c:v>47228</c:v>
                </c:pt>
                <c:pt idx="1090">
                  <c:v>47228</c:v>
                </c:pt>
                <c:pt idx="1091">
                  <c:v>45792</c:v>
                </c:pt>
                <c:pt idx="1092">
                  <c:v>47410</c:v>
                </c:pt>
                <c:pt idx="1093">
                  <c:v>46777</c:v>
                </c:pt>
                <c:pt idx="1094">
                  <c:v>47316</c:v>
                </c:pt>
                <c:pt idx="1095">
                  <c:v>47316</c:v>
                </c:pt>
                <c:pt idx="1096">
                  <c:v>47135</c:v>
                </c:pt>
                <c:pt idx="1097">
                  <c:v>47319</c:v>
                </c:pt>
                <c:pt idx="1098">
                  <c:v>47319</c:v>
                </c:pt>
                <c:pt idx="1099">
                  <c:v>46492</c:v>
                </c:pt>
                <c:pt idx="1100">
                  <c:v>47046</c:v>
                </c:pt>
                <c:pt idx="1101">
                  <c:v>46127</c:v>
                </c:pt>
                <c:pt idx="1102">
                  <c:v>45768</c:v>
                </c:pt>
                <c:pt idx="1103">
                  <c:v>46958</c:v>
                </c:pt>
                <c:pt idx="1104">
                  <c:v>46315</c:v>
                </c:pt>
                <c:pt idx="1105">
                  <c:v>46136</c:v>
                </c:pt>
                <c:pt idx="1106">
                  <c:v>46675</c:v>
                </c:pt>
                <c:pt idx="1107">
                  <c:v>47049</c:v>
                </c:pt>
                <c:pt idx="1108">
                  <c:v>47043</c:v>
                </c:pt>
                <c:pt idx="1109">
                  <c:v>47319</c:v>
                </c:pt>
                <c:pt idx="1110">
                  <c:v>47319</c:v>
                </c:pt>
                <c:pt idx="1111">
                  <c:v>46588</c:v>
                </c:pt>
                <c:pt idx="1112">
                  <c:v>46860</c:v>
                </c:pt>
                <c:pt idx="1113">
                  <c:v>46860</c:v>
                </c:pt>
                <c:pt idx="1114">
                  <c:v>46863</c:v>
                </c:pt>
                <c:pt idx="1115">
                  <c:v>46135</c:v>
                </c:pt>
                <c:pt idx="1116">
                  <c:v>46127</c:v>
                </c:pt>
                <c:pt idx="1117">
                  <c:v>46863</c:v>
                </c:pt>
                <c:pt idx="1118">
                  <c:v>46860</c:v>
                </c:pt>
                <c:pt idx="1119">
                  <c:v>46867</c:v>
                </c:pt>
                <c:pt idx="1120">
                  <c:v>46860</c:v>
                </c:pt>
                <c:pt idx="1121">
                  <c:v>46863</c:v>
                </c:pt>
                <c:pt idx="1122">
                  <c:v>47413</c:v>
                </c:pt>
                <c:pt idx="1123">
                  <c:v>46868</c:v>
                </c:pt>
                <c:pt idx="1124">
                  <c:v>46860</c:v>
                </c:pt>
                <c:pt idx="1125">
                  <c:v>46954</c:v>
                </c:pt>
                <c:pt idx="1126">
                  <c:v>46868</c:v>
                </c:pt>
                <c:pt idx="1127">
                  <c:v>47415</c:v>
                </c:pt>
                <c:pt idx="1128">
                  <c:v>47415</c:v>
                </c:pt>
                <c:pt idx="1129">
                  <c:v>47415</c:v>
                </c:pt>
                <c:pt idx="1130">
                  <c:v>46954</c:v>
                </c:pt>
                <c:pt idx="1131">
                  <c:v>47413</c:v>
                </c:pt>
                <c:pt idx="1132">
                  <c:v>47413</c:v>
                </c:pt>
                <c:pt idx="1133">
                  <c:v>46980</c:v>
                </c:pt>
                <c:pt idx="1134">
                  <c:v>46412</c:v>
                </c:pt>
                <c:pt idx="1135">
                  <c:v>46867</c:v>
                </c:pt>
                <c:pt idx="1136">
                  <c:v>46871</c:v>
                </c:pt>
                <c:pt idx="1137">
                  <c:v>46867</c:v>
                </c:pt>
                <c:pt idx="1138">
                  <c:v>46497</c:v>
                </c:pt>
                <c:pt idx="1139">
                  <c:v>46860</c:v>
                </c:pt>
                <c:pt idx="1140">
                  <c:v>47413</c:v>
                </c:pt>
                <c:pt idx="1141">
                  <c:v>47413</c:v>
                </c:pt>
                <c:pt idx="1142">
                  <c:v>46863</c:v>
                </c:pt>
                <c:pt idx="1143">
                  <c:v>46868</c:v>
                </c:pt>
                <c:pt idx="1144">
                  <c:v>46042</c:v>
                </c:pt>
                <c:pt idx="1145">
                  <c:v>46042</c:v>
                </c:pt>
                <c:pt idx="1146">
                  <c:v>47319</c:v>
                </c:pt>
                <c:pt idx="1147">
                  <c:v>47319</c:v>
                </c:pt>
                <c:pt idx="1148">
                  <c:v>46588</c:v>
                </c:pt>
                <c:pt idx="1149">
                  <c:v>46954</c:v>
                </c:pt>
                <c:pt idx="1150">
                  <c:v>46772</c:v>
                </c:pt>
                <c:pt idx="1151">
                  <c:v>46868</c:v>
                </c:pt>
                <c:pt idx="1152">
                  <c:v>46954</c:v>
                </c:pt>
                <c:pt idx="1153">
                  <c:v>46861</c:v>
                </c:pt>
                <c:pt idx="1154">
                  <c:v>47134</c:v>
                </c:pt>
                <c:pt idx="1155">
                  <c:v>46951</c:v>
                </c:pt>
                <c:pt idx="1156">
                  <c:v>46951</c:v>
                </c:pt>
                <c:pt idx="1157">
                  <c:v>47413</c:v>
                </c:pt>
                <c:pt idx="1158">
                  <c:v>47406</c:v>
                </c:pt>
                <c:pt idx="1159">
                  <c:v>47406</c:v>
                </c:pt>
                <c:pt idx="1160">
                  <c:v>46860</c:v>
                </c:pt>
                <c:pt idx="1161">
                  <c:v>46954</c:v>
                </c:pt>
                <c:pt idx="1162">
                  <c:v>46218</c:v>
                </c:pt>
                <c:pt idx="1163">
                  <c:v>46954</c:v>
                </c:pt>
                <c:pt idx="1164">
                  <c:v>46860</c:v>
                </c:pt>
                <c:pt idx="1165">
                  <c:v>46860</c:v>
                </c:pt>
                <c:pt idx="1166">
                  <c:v>46230</c:v>
                </c:pt>
                <c:pt idx="1167">
                  <c:v>47046</c:v>
                </c:pt>
                <c:pt idx="1168">
                  <c:v>47042</c:v>
                </c:pt>
                <c:pt idx="1169">
                  <c:v>47051</c:v>
                </c:pt>
                <c:pt idx="1170">
                  <c:v>46315</c:v>
                </c:pt>
                <c:pt idx="1171">
                  <c:v>46408</c:v>
                </c:pt>
                <c:pt idx="1172">
                  <c:v>46954</c:v>
                </c:pt>
                <c:pt idx="1173">
                  <c:v>46863</c:v>
                </c:pt>
                <c:pt idx="1174">
                  <c:v>47319</c:v>
                </c:pt>
                <c:pt idx="1175">
                  <c:v>47046</c:v>
                </c:pt>
                <c:pt idx="1176">
                  <c:v>47003</c:v>
                </c:pt>
                <c:pt idx="1177">
                  <c:v>47046</c:v>
                </c:pt>
                <c:pt idx="1178">
                  <c:v>46407</c:v>
                </c:pt>
                <c:pt idx="1179">
                  <c:v>46952</c:v>
                </c:pt>
                <c:pt idx="1180">
                  <c:v>47010</c:v>
                </c:pt>
                <c:pt idx="1181">
                  <c:v>46126</c:v>
                </c:pt>
                <c:pt idx="1182">
                  <c:v>47046</c:v>
                </c:pt>
                <c:pt idx="1183">
                  <c:v>46951</c:v>
                </c:pt>
                <c:pt idx="1184">
                  <c:v>47042</c:v>
                </c:pt>
                <c:pt idx="1185">
                  <c:v>46951</c:v>
                </c:pt>
                <c:pt idx="1186">
                  <c:v>47042</c:v>
                </c:pt>
                <c:pt idx="1187">
                  <c:v>47140</c:v>
                </c:pt>
                <c:pt idx="1188">
                  <c:v>47140</c:v>
                </c:pt>
                <c:pt idx="1189">
                  <c:v>47046</c:v>
                </c:pt>
                <c:pt idx="1190">
                  <c:v>46772</c:v>
                </c:pt>
                <c:pt idx="1191">
                  <c:v>47049</c:v>
                </c:pt>
                <c:pt idx="1192">
                  <c:v>46777</c:v>
                </c:pt>
                <c:pt idx="1193">
                  <c:v>47042</c:v>
                </c:pt>
                <c:pt idx="1194">
                  <c:v>47046</c:v>
                </c:pt>
                <c:pt idx="1195">
                  <c:v>47046</c:v>
                </c:pt>
                <c:pt idx="1196">
                  <c:v>47106</c:v>
                </c:pt>
                <c:pt idx="1197">
                  <c:v>47226</c:v>
                </c:pt>
                <c:pt idx="1198">
                  <c:v>46770</c:v>
                </c:pt>
                <c:pt idx="1199">
                  <c:v>47046</c:v>
                </c:pt>
                <c:pt idx="1200">
                  <c:v>47134</c:v>
                </c:pt>
                <c:pt idx="1201">
                  <c:v>47231</c:v>
                </c:pt>
                <c:pt idx="1202">
                  <c:v>47141</c:v>
                </c:pt>
                <c:pt idx="1203">
                  <c:v>47231</c:v>
                </c:pt>
                <c:pt idx="1204">
                  <c:v>47224</c:v>
                </c:pt>
                <c:pt idx="1205">
                  <c:v>47231</c:v>
                </c:pt>
                <c:pt idx="1206">
                  <c:v>47224</c:v>
                </c:pt>
                <c:pt idx="1207">
                  <c:v>46860</c:v>
                </c:pt>
                <c:pt idx="1208">
                  <c:v>47500</c:v>
                </c:pt>
                <c:pt idx="1209">
                  <c:v>47500</c:v>
                </c:pt>
                <c:pt idx="1210">
                  <c:v>46772</c:v>
                </c:pt>
                <c:pt idx="1211">
                  <c:v>47142</c:v>
                </c:pt>
                <c:pt idx="1212">
                  <c:v>47319</c:v>
                </c:pt>
                <c:pt idx="1213">
                  <c:v>47228</c:v>
                </c:pt>
                <c:pt idx="1214">
                  <c:v>47228</c:v>
                </c:pt>
                <c:pt idx="1215">
                  <c:v>47228</c:v>
                </c:pt>
                <c:pt idx="1216">
                  <c:v>47042</c:v>
                </c:pt>
                <c:pt idx="1217">
                  <c:v>47042</c:v>
                </c:pt>
                <c:pt idx="1218">
                  <c:v>47233</c:v>
                </c:pt>
                <c:pt idx="1219">
                  <c:v>47143</c:v>
                </c:pt>
                <c:pt idx="1220">
                  <c:v>46048</c:v>
                </c:pt>
                <c:pt idx="1221">
                  <c:v>47140</c:v>
                </c:pt>
                <c:pt idx="1222">
                  <c:v>47046</c:v>
                </c:pt>
                <c:pt idx="1223">
                  <c:v>47224</c:v>
                </c:pt>
                <c:pt idx="1224">
                  <c:v>47227</c:v>
                </c:pt>
                <c:pt idx="1225">
                  <c:v>47233</c:v>
                </c:pt>
                <c:pt idx="1226">
                  <c:v>47134</c:v>
                </c:pt>
                <c:pt idx="1227">
                  <c:v>46860</c:v>
                </c:pt>
                <c:pt idx="1228">
                  <c:v>47140</c:v>
                </c:pt>
                <c:pt idx="1229">
                  <c:v>47134</c:v>
                </c:pt>
                <c:pt idx="1230">
                  <c:v>47324</c:v>
                </c:pt>
                <c:pt idx="1231">
                  <c:v>47228</c:v>
                </c:pt>
                <c:pt idx="1232">
                  <c:v>47228</c:v>
                </c:pt>
                <c:pt idx="1233">
                  <c:v>47228</c:v>
                </c:pt>
                <c:pt idx="1234">
                  <c:v>47228</c:v>
                </c:pt>
                <c:pt idx="1235">
                  <c:v>47224</c:v>
                </c:pt>
                <c:pt idx="1236">
                  <c:v>47224</c:v>
                </c:pt>
                <c:pt idx="1237">
                  <c:v>47233</c:v>
                </c:pt>
                <c:pt idx="1238">
                  <c:v>47233</c:v>
                </c:pt>
                <c:pt idx="1239">
                  <c:v>47228</c:v>
                </c:pt>
                <c:pt idx="1240">
                  <c:v>47324</c:v>
                </c:pt>
                <c:pt idx="1241">
                  <c:v>47238</c:v>
                </c:pt>
                <c:pt idx="1242">
                  <c:v>47323</c:v>
                </c:pt>
                <c:pt idx="1243">
                  <c:v>47323</c:v>
                </c:pt>
                <c:pt idx="1244">
                  <c:v>46492</c:v>
                </c:pt>
                <c:pt idx="1245">
                  <c:v>47051</c:v>
                </c:pt>
                <c:pt idx="1246">
                  <c:v>46868</c:v>
                </c:pt>
                <c:pt idx="1247">
                  <c:v>47231</c:v>
                </c:pt>
                <c:pt idx="1248">
                  <c:v>47231</c:v>
                </c:pt>
                <c:pt idx="1249">
                  <c:v>47228</c:v>
                </c:pt>
                <c:pt idx="1250">
                  <c:v>47224</c:v>
                </c:pt>
                <c:pt idx="1251">
                  <c:v>47140</c:v>
                </c:pt>
                <c:pt idx="1252">
                  <c:v>47253</c:v>
                </c:pt>
                <c:pt idx="1253">
                  <c:v>47228</c:v>
                </c:pt>
                <c:pt idx="1254">
                  <c:v>47228</c:v>
                </c:pt>
                <c:pt idx="1255">
                  <c:v>46042</c:v>
                </c:pt>
                <c:pt idx="1256">
                  <c:v>47233</c:v>
                </c:pt>
                <c:pt idx="1257">
                  <c:v>47228</c:v>
                </c:pt>
                <c:pt idx="1258">
                  <c:v>47413</c:v>
                </c:pt>
                <c:pt idx="1259">
                  <c:v>47413</c:v>
                </c:pt>
                <c:pt idx="1260">
                  <c:v>47319</c:v>
                </c:pt>
                <c:pt idx="1261">
                  <c:v>47224</c:v>
                </c:pt>
                <c:pt idx="1262">
                  <c:v>47324</c:v>
                </c:pt>
                <c:pt idx="1263">
                  <c:v>47289</c:v>
                </c:pt>
                <c:pt idx="1264">
                  <c:v>47319</c:v>
                </c:pt>
                <c:pt idx="1265">
                  <c:v>47319</c:v>
                </c:pt>
                <c:pt idx="1266">
                  <c:v>47319</c:v>
                </c:pt>
                <c:pt idx="1267">
                  <c:v>47413</c:v>
                </c:pt>
                <c:pt idx="1268">
                  <c:v>47413</c:v>
                </c:pt>
                <c:pt idx="1269">
                  <c:v>47413</c:v>
                </c:pt>
                <c:pt idx="1270">
                  <c:v>47317</c:v>
                </c:pt>
                <c:pt idx="1271">
                  <c:v>47319</c:v>
                </c:pt>
                <c:pt idx="1272">
                  <c:v>47315</c:v>
                </c:pt>
                <c:pt idx="1273">
                  <c:v>47315</c:v>
                </c:pt>
                <c:pt idx="1274">
                  <c:v>47319</c:v>
                </c:pt>
                <c:pt idx="1275">
                  <c:v>47488</c:v>
                </c:pt>
                <c:pt idx="1276">
                  <c:v>47315</c:v>
                </c:pt>
                <c:pt idx="1277">
                  <c:v>47319</c:v>
                </c:pt>
                <c:pt idx="1278">
                  <c:v>47319</c:v>
                </c:pt>
                <c:pt idx="1279">
                  <c:v>47416</c:v>
                </c:pt>
                <c:pt idx="1280">
                  <c:v>47228</c:v>
                </c:pt>
                <c:pt idx="1281">
                  <c:v>46497</c:v>
                </c:pt>
                <c:pt idx="1282">
                  <c:v>47228</c:v>
                </c:pt>
                <c:pt idx="1283">
                  <c:v>47413</c:v>
                </c:pt>
                <c:pt idx="1284">
                  <c:v>47413</c:v>
                </c:pt>
                <c:pt idx="1285">
                  <c:v>47319</c:v>
                </c:pt>
                <c:pt idx="1286">
                  <c:v>47508</c:v>
                </c:pt>
                <c:pt idx="1287">
                  <c:v>47227</c:v>
                </c:pt>
                <c:pt idx="1288">
                  <c:v>47228</c:v>
                </c:pt>
                <c:pt idx="1289">
                  <c:v>47413</c:v>
                </c:pt>
                <c:pt idx="1290">
                  <c:v>47413</c:v>
                </c:pt>
                <c:pt idx="1291">
                  <c:v>47413</c:v>
                </c:pt>
                <c:pt idx="1292">
                  <c:v>47228</c:v>
                </c:pt>
                <c:pt idx="1293">
                  <c:v>47350</c:v>
                </c:pt>
                <c:pt idx="1294">
                  <c:v>47350</c:v>
                </c:pt>
                <c:pt idx="1295">
                  <c:v>47416</c:v>
                </c:pt>
                <c:pt idx="1296">
                  <c:v>47416</c:v>
                </c:pt>
                <c:pt idx="1297">
                  <c:v>46863</c:v>
                </c:pt>
                <c:pt idx="1298">
                  <c:v>47324</c:v>
                </c:pt>
                <c:pt idx="1299">
                  <c:v>47409</c:v>
                </c:pt>
                <c:pt idx="1300">
                  <c:v>47409</c:v>
                </c:pt>
                <c:pt idx="1301">
                  <c:v>47044</c:v>
                </c:pt>
                <c:pt idx="1302">
                  <c:v>47316</c:v>
                </c:pt>
                <c:pt idx="1303">
                  <c:v>47316</c:v>
                </c:pt>
                <c:pt idx="1304">
                  <c:v>47409</c:v>
                </c:pt>
                <c:pt idx="1305">
                  <c:v>47409</c:v>
                </c:pt>
                <c:pt idx="1306">
                  <c:v>47413</c:v>
                </c:pt>
                <c:pt idx="1307">
                  <c:v>47413</c:v>
                </c:pt>
                <c:pt idx="1308">
                  <c:v>47225</c:v>
                </c:pt>
                <c:pt idx="1309">
                  <c:v>47413</c:v>
                </c:pt>
                <c:pt idx="1310">
                  <c:v>47228</c:v>
                </c:pt>
                <c:pt idx="1311">
                  <c:v>47406</c:v>
                </c:pt>
                <c:pt idx="1312">
                  <c:v>47413</c:v>
                </c:pt>
                <c:pt idx="1313">
                  <c:v>47319</c:v>
                </c:pt>
                <c:pt idx="1314">
                  <c:v>47231</c:v>
                </c:pt>
                <c:pt idx="1315">
                  <c:v>47407</c:v>
                </c:pt>
                <c:pt idx="1316">
                  <c:v>47228</c:v>
                </c:pt>
                <c:pt idx="1317">
                  <c:v>47228</c:v>
                </c:pt>
                <c:pt idx="1318">
                  <c:v>47224</c:v>
                </c:pt>
                <c:pt idx="1319">
                  <c:v>47316</c:v>
                </c:pt>
                <c:pt idx="1320">
                  <c:v>47316</c:v>
                </c:pt>
                <c:pt idx="1321">
                  <c:v>47406</c:v>
                </c:pt>
                <c:pt idx="1322">
                  <c:v>47406</c:v>
                </c:pt>
                <c:pt idx="1323">
                  <c:v>47319</c:v>
                </c:pt>
                <c:pt idx="1324">
                  <c:v>47413</c:v>
                </c:pt>
                <c:pt idx="1325">
                  <c:v>47413</c:v>
                </c:pt>
                <c:pt idx="1326">
                  <c:v>47233</c:v>
                </c:pt>
                <c:pt idx="1327">
                  <c:v>47233</c:v>
                </c:pt>
                <c:pt idx="1328">
                  <c:v>46954</c:v>
                </c:pt>
                <c:pt idx="1329">
                  <c:v>47315</c:v>
                </c:pt>
                <c:pt idx="1330">
                  <c:v>47317</c:v>
                </c:pt>
                <c:pt idx="1331">
                  <c:v>47317</c:v>
                </c:pt>
                <c:pt idx="1332">
                  <c:v>47046</c:v>
                </c:pt>
                <c:pt idx="1333">
                  <c:v>47042</c:v>
                </c:pt>
                <c:pt idx="1334">
                  <c:v>47042</c:v>
                </c:pt>
                <c:pt idx="1335">
                  <c:v>47046</c:v>
                </c:pt>
                <c:pt idx="1336">
                  <c:v>47317</c:v>
                </c:pt>
                <c:pt idx="1337">
                  <c:v>47317</c:v>
                </c:pt>
                <c:pt idx="1338">
                  <c:v>46777</c:v>
                </c:pt>
                <c:pt idx="1339">
                  <c:v>46777</c:v>
                </c:pt>
                <c:pt idx="1340">
                  <c:v>47505</c:v>
                </c:pt>
                <c:pt idx="1341">
                  <c:v>47226</c:v>
                </c:pt>
                <c:pt idx="1342">
                  <c:v>47508</c:v>
                </c:pt>
                <c:pt idx="1343">
                  <c:v>47508</c:v>
                </c:pt>
                <c:pt idx="1344">
                  <c:v>47141</c:v>
                </c:pt>
                <c:pt idx="1345">
                  <c:v>47407</c:v>
                </c:pt>
                <c:pt idx="1346">
                  <c:v>47407</c:v>
                </c:pt>
                <c:pt idx="1347">
                  <c:v>47225</c:v>
                </c:pt>
                <c:pt idx="1348">
                  <c:v>47226</c:v>
                </c:pt>
                <c:pt idx="1349">
                  <c:v>47140</c:v>
                </c:pt>
                <c:pt idx="1350">
                  <c:v>47140</c:v>
                </c:pt>
                <c:pt idx="1351">
                  <c:v>47226</c:v>
                </c:pt>
                <c:pt idx="1352">
                  <c:v>47319</c:v>
                </c:pt>
                <c:pt idx="1353">
                  <c:v>47319</c:v>
                </c:pt>
                <c:pt idx="1354">
                  <c:v>46497</c:v>
                </c:pt>
                <c:pt idx="1355">
                  <c:v>46497</c:v>
                </c:pt>
                <c:pt idx="1356">
                  <c:v>47508</c:v>
                </c:pt>
                <c:pt idx="1357">
                  <c:v>47319</c:v>
                </c:pt>
                <c:pt idx="1358">
                  <c:v>47319</c:v>
                </c:pt>
                <c:pt idx="1359">
                  <c:v>47228</c:v>
                </c:pt>
                <c:pt idx="1360">
                  <c:v>47319</c:v>
                </c:pt>
                <c:pt idx="1361">
                  <c:v>47406</c:v>
                </c:pt>
                <c:pt idx="1362">
                  <c:v>47406</c:v>
                </c:pt>
                <c:pt idx="1363">
                  <c:v>47406</c:v>
                </c:pt>
                <c:pt idx="1364">
                  <c:v>47324</c:v>
                </c:pt>
                <c:pt idx="1365">
                  <c:v>46132</c:v>
                </c:pt>
                <c:pt idx="1366">
                  <c:v>46132</c:v>
                </c:pt>
                <c:pt idx="1367">
                  <c:v>46407</c:v>
                </c:pt>
                <c:pt idx="1368">
                  <c:v>47319</c:v>
                </c:pt>
                <c:pt idx="1369">
                  <c:v>47319</c:v>
                </c:pt>
                <c:pt idx="1370">
                  <c:v>46863</c:v>
                </c:pt>
                <c:pt idx="1371">
                  <c:v>46497</c:v>
                </c:pt>
                <c:pt idx="1372">
                  <c:v>47228</c:v>
                </c:pt>
                <c:pt idx="1373">
                  <c:v>46860</c:v>
                </c:pt>
                <c:pt idx="1374">
                  <c:v>47232</c:v>
                </c:pt>
                <c:pt idx="1375">
                  <c:v>47228</c:v>
                </c:pt>
                <c:pt idx="1376">
                  <c:v>47233</c:v>
                </c:pt>
                <c:pt idx="1377">
                  <c:v>47319</c:v>
                </c:pt>
                <c:pt idx="1378">
                  <c:v>47319</c:v>
                </c:pt>
                <c:pt idx="1379">
                  <c:v>47253</c:v>
                </c:pt>
                <c:pt idx="1380">
                  <c:v>46770</c:v>
                </c:pt>
                <c:pt idx="1381">
                  <c:v>47319</c:v>
                </c:pt>
                <c:pt idx="1382">
                  <c:v>46812</c:v>
                </c:pt>
                <c:pt idx="1383">
                  <c:v>47316</c:v>
                </c:pt>
                <c:pt idx="1384">
                  <c:v>47316</c:v>
                </c:pt>
                <c:pt idx="1385">
                  <c:v>47413</c:v>
                </c:pt>
                <c:pt idx="1386">
                  <c:v>47413</c:v>
                </c:pt>
                <c:pt idx="1387">
                  <c:v>47324</c:v>
                </c:pt>
                <c:pt idx="1388">
                  <c:v>47324</c:v>
                </c:pt>
                <c:pt idx="1389">
                  <c:v>47322</c:v>
                </c:pt>
                <c:pt idx="1390">
                  <c:v>47322</c:v>
                </c:pt>
                <c:pt idx="1391">
                  <c:v>47316</c:v>
                </c:pt>
                <c:pt idx="1392">
                  <c:v>47316</c:v>
                </c:pt>
                <c:pt idx="1393">
                  <c:v>46134</c:v>
                </c:pt>
                <c:pt idx="1394">
                  <c:v>47413</c:v>
                </c:pt>
                <c:pt idx="1395">
                  <c:v>47413</c:v>
                </c:pt>
                <c:pt idx="1396">
                  <c:v>45672</c:v>
                </c:pt>
                <c:pt idx="1397">
                  <c:v>47238</c:v>
                </c:pt>
                <c:pt idx="1398">
                  <c:v>47140</c:v>
                </c:pt>
                <c:pt idx="1399">
                  <c:v>47315</c:v>
                </c:pt>
                <c:pt idx="1400">
                  <c:v>47315</c:v>
                </c:pt>
                <c:pt idx="1401">
                  <c:v>47315</c:v>
                </c:pt>
                <c:pt idx="1402">
                  <c:v>47228</c:v>
                </c:pt>
                <c:pt idx="1403">
                  <c:v>47505</c:v>
                </c:pt>
                <c:pt idx="1404">
                  <c:v>47505</c:v>
                </c:pt>
                <c:pt idx="1405">
                  <c:v>47420</c:v>
                </c:pt>
                <c:pt idx="1406">
                  <c:v>47508</c:v>
                </c:pt>
                <c:pt idx="1407">
                  <c:v>45580</c:v>
                </c:pt>
                <c:pt idx="1408">
                  <c:v>47413</c:v>
                </c:pt>
                <c:pt idx="1409">
                  <c:v>47225</c:v>
                </c:pt>
                <c:pt idx="1410">
                  <c:v>47225</c:v>
                </c:pt>
                <c:pt idx="1411">
                  <c:v>47225</c:v>
                </c:pt>
                <c:pt idx="1412">
                  <c:v>47232</c:v>
                </c:pt>
                <c:pt idx="1413">
                  <c:v>46772</c:v>
                </c:pt>
                <c:pt idx="1414">
                  <c:v>46772</c:v>
                </c:pt>
                <c:pt idx="1415">
                  <c:v>47315</c:v>
                </c:pt>
                <c:pt idx="1416">
                  <c:v>47317</c:v>
                </c:pt>
                <c:pt idx="1417">
                  <c:v>47231</c:v>
                </c:pt>
                <c:pt idx="1418">
                  <c:v>47498</c:v>
                </c:pt>
                <c:pt idx="1419">
                  <c:v>47498</c:v>
                </c:pt>
                <c:pt idx="1420">
                  <c:v>47410</c:v>
                </c:pt>
                <c:pt idx="1421">
                  <c:v>47410</c:v>
                </c:pt>
                <c:pt idx="1422">
                  <c:v>47225</c:v>
                </c:pt>
                <c:pt idx="1423">
                  <c:v>47324</c:v>
                </c:pt>
                <c:pt idx="1424">
                  <c:v>47324</c:v>
                </c:pt>
                <c:pt idx="1425">
                  <c:v>47319</c:v>
                </c:pt>
                <c:pt idx="1426">
                  <c:v>47228</c:v>
                </c:pt>
                <c:pt idx="1427">
                  <c:v>47505</c:v>
                </c:pt>
                <c:pt idx="1428">
                  <c:v>47413</c:v>
                </c:pt>
                <c:pt idx="1429">
                  <c:v>47413</c:v>
                </c:pt>
                <c:pt idx="1430">
                  <c:v>47422</c:v>
                </c:pt>
                <c:pt idx="1431">
                  <c:v>47422</c:v>
                </c:pt>
                <c:pt idx="1432">
                  <c:v>47225</c:v>
                </c:pt>
                <c:pt idx="1433">
                  <c:v>47317</c:v>
                </c:pt>
                <c:pt idx="1434">
                  <c:v>47317</c:v>
                </c:pt>
                <c:pt idx="1435">
                  <c:v>47224</c:v>
                </c:pt>
                <c:pt idx="1436">
                  <c:v>47316</c:v>
                </c:pt>
                <c:pt idx="1437">
                  <c:v>47316</c:v>
                </c:pt>
                <c:pt idx="1438">
                  <c:v>47315</c:v>
                </c:pt>
                <c:pt idx="1439">
                  <c:v>47316</c:v>
                </c:pt>
                <c:pt idx="1440">
                  <c:v>47316</c:v>
                </c:pt>
                <c:pt idx="1441">
                  <c:v>47501</c:v>
                </c:pt>
                <c:pt idx="1442">
                  <c:v>47501</c:v>
                </c:pt>
                <c:pt idx="1443">
                  <c:v>47315</c:v>
                </c:pt>
                <c:pt idx="1444">
                  <c:v>47315</c:v>
                </c:pt>
                <c:pt idx="1445">
                  <c:v>47413</c:v>
                </c:pt>
                <c:pt idx="1446">
                  <c:v>47413</c:v>
                </c:pt>
                <c:pt idx="1447">
                  <c:v>47315</c:v>
                </c:pt>
                <c:pt idx="1448">
                  <c:v>47315</c:v>
                </c:pt>
                <c:pt idx="1449">
                  <c:v>46503</c:v>
                </c:pt>
                <c:pt idx="1450">
                  <c:v>46503</c:v>
                </c:pt>
                <c:pt idx="1451">
                  <c:v>47409</c:v>
                </c:pt>
                <c:pt idx="1452">
                  <c:v>47409</c:v>
                </c:pt>
                <c:pt idx="1453">
                  <c:v>47415</c:v>
                </c:pt>
                <c:pt idx="1454">
                  <c:v>47415</c:v>
                </c:pt>
                <c:pt idx="1455">
                  <c:v>47310</c:v>
                </c:pt>
                <c:pt idx="1456">
                  <c:v>47226</c:v>
                </c:pt>
                <c:pt idx="1457">
                  <c:v>47505</c:v>
                </c:pt>
                <c:pt idx="1458">
                  <c:v>47322</c:v>
                </c:pt>
                <c:pt idx="1459">
                  <c:v>46685</c:v>
                </c:pt>
                <c:pt idx="1460">
                  <c:v>46685</c:v>
                </c:pt>
                <c:pt idx="1461">
                  <c:v>47408</c:v>
                </c:pt>
                <c:pt idx="1462">
                  <c:v>47319</c:v>
                </c:pt>
                <c:pt idx="1463">
                  <c:v>47413</c:v>
                </c:pt>
                <c:pt idx="1464">
                  <c:v>47413</c:v>
                </c:pt>
                <c:pt idx="1465">
                  <c:v>47436</c:v>
                </c:pt>
                <c:pt idx="1466">
                  <c:v>47436</c:v>
                </c:pt>
                <c:pt idx="1467">
                  <c:v>47343</c:v>
                </c:pt>
                <c:pt idx="1468">
                  <c:v>47343</c:v>
                </c:pt>
                <c:pt idx="1469">
                  <c:v>47315</c:v>
                </c:pt>
                <c:pt idx="1470">
                  <c:v>47315</c:v>
                </c:pt>
                <c:pt idx="1471">
                  <c:v>47315</c:v>
                </c:pt>
                <c:pt idx="1472">
                  <c:v>47315</c:v>
                </c:pt>
                <c:pt idx="1473">
                  <c:v>47315</c:v>
                </c:pt>
                <c:pt idx="1474">
                  <c:v>47498</c:v>
                </c:pt>
                <c:pt idx="1475">
                  <c:v>47498</c:v>
                </c:pt>
                <c:pt idx="1476">
                  <c:v>47224</c:v>
                </c:pt>
                <c:pt idx="1477">
                  <c:v>47319</c:v>
                </c:pt>
                <c:pt idx="1478">
                  <c:v>47407</c:v>
                </c:pt>
                <c:pt idx="1479">
                  <c:v>47413</c:v>
                </c:pt>
                <c:pt idx="1480">
                  <c:v>47413</c:v>
                </c:pt>
                <c:pt idx="1481">
                  <c:v>46685</c:v>
                </c:pt>
                <c:pt idx="1482">
                  <c:v>46685</c:v>
                </c:pt>
                <c:pt idx="1483">
                  <c:v>47413</c:v>
                </c:pt>
                <c:pt idx="1484">
                  <c:v>47413</c:v>
                </c:pt>
                <c:pt idx="1485">
                  <c:v>47322</c:v>
                </c:pt>
                <c:pt idx="1486">
                  <c:v>47413</c:v>
                </c:pt>
                <c:pt idx="1487">
                  <c:v>47413</c:v>
                </c:pt>
                <c:pt idx="1488">
                  <c:v>47500</c:v>
                </c:pt>
                <c:pt idx="1489">
                  <c:v>47224</c:v>
                </c:pt>
                <c:pt idx="1490">
                  <c:v>47406</c:v>
                </c:pt>
                <c:pt idx="1491">
                  <c:v>46583</c:v>
                </c:pt>
                <c:pt idx="1492">
                  <c:v>46583</c:v>
                </c:pt>
                <c:pt idx="1493">
                  <c:v>47315</c:v>
                </c:pt>
                <c:pt idx="1494">
                  <c:v>47315</c:v>
                </c:pt>
                <c:pt idx="1495">
                  <c:v>47316</c:v>
                </c:pt>
                <c:pt idx="1496">
                  <c:v>47316</c:v>
                </c:pt>
                <c:pt idx="1497">
                  <c:v>47505</c:v>
                </c:pt>
                <c:pt idx="1498">
                  <c:v>47322</c:v>
                </c:pt>
                <c:pt idx="1499">
                  <c:v>47315</c:v>
                </c:pt>
                <c:pt idx="1500">
                  <c:v>47317</c:v>
                </c:pt>
                <c:pt idx="1501">
                  <c:v>47322</c:v>
                </c:pt>
                <c:pt idx="1502">
                  <c:v>47322</c:v>
                </c:pt>
                <c:pt idx="1503">
                  <c:v>47322</c:v>
                </c:pt>
                <c:pt idx="1504">
                  <c:v>47315</c:v>
                </c:pt>
                <c:pt idx="1505">
                  <c:v>47315</c:v>
                </c:pt>
                <c:pt idx="1506">
                  <c:v>47406</c:v>
                </c:pt>
                <c:pt idx="1507">
                  <c:v>47406</c:v>
                </c:pt>
                <c:pt idx="1508">
                  <c:v>47498</c:v>
                </c:pt>
                <c:pt idx="1509">
                  <c:v>47228</c:v>
                </c:pt>
                <c:pt idx="1510">
                  <c:v>47406</c:v>
                </c:pt>
                <c:pt idx="1511">
                  <c:v>47406</c:v>
                </c:pt>
                <c:pt idx="1512">
                  <c:v>47315</c:v>
                </c:pt>
                <c:pt idx="1513">
                  <c:v>47407</c:v>
                </c:pt>
                <c:pt idx="1514">
                  <c:v>47407</c:v>
                </c:pt>
                <c:pt idx="1515">
                  <c:v>47413</c:v>
                </c:pt>
                <c:pt idx="1516">
                  <c:v>47413</c:v>
                </c:pt>
                <c:pt idx="1517">
                  <c:v>46492</c:v>
                </c:pt>
                <c:pt idx="1518">
                  <c:v>47228</c:v>
                </c:pt>
                <c:pt idx="1519">
                  <c:v>47508</c:v>
                </c:pt>
                <c:pt idx="1520">
                  <c:v>46218</c:v>
                </c:pt>
                <c:pt idx="1521">
                  <c:v>46218</c:v>
                </c:pt>
                <c:pt idx="1522">
                  <c:v>47317</c:v>
                </c:pt>
                <c:pt idx="1523">
                  <c:v>47413</c:v>
                </c:pt>
                <c:pt idx="1524">
                  <c:v>47406</c:v>
                </c:pt>
                <c:pt idx="1525">
                  <c:v>47406</c:v>
                </c:pt>
                <c:pt idx="1526">
                  <c:v>46492</c:v>
                </c:pt>
                <c:pt idx="1527">
                  <c:v>46492</c:v>
                </c:pt>
                <c:pt idx="1528">
                  <c:v>46409</c:v>
                </c:pt>
                <c:pt idx="1529">
                  <c:v>47319</c:v>
                </c:pt>
                <c:pt idx="1530">
                  <c:v>47315</c:v>
                </c:pt>
                <c:pt idx="1531">
                  <c:v>47315</c:v>
                </c:pt>
                <c:pt idx="1532">
                  <c:v>46492</c:v>
                </c:pt>
                <c:pt idx="1533">
                  <c:v>47224</c:v>
                </c:pt>
                <c:pt idx="1534">
                  <c:v>47224</c:v>
                </c:pt>
                <c:pt idx="1535">
                  <c:v>47224</c:v>
                </c:pt>
                <c:pt idx="1536">
                  <c:v>46407</c:v>
                </c:pt>
                <c:pt idx="1537">
                  <c:v>47413</c:v>
                </c:pt>
                <c:pt idx="1538">
                  <c:v>47413</c:v>
                </c:pt>
                <c:pt idx="1539">
                  <c:v>47413</c:v>
                </c:pt>
                <c:pt idx="1540">
                  <c:v>46427</c:v>
                </c:pt>
                <c:pt idx="1541">
                  <c:v>47227</c:v>
                </c:pt>
                <c:pt idx="1542">
                  <c:v>47042</c:v>
                </c:pt>
                <c:pt idx="1543">
                  <c:v>47225</c:v>
                </c:pt>
                <c:pt idx="1544">
                  <c:v>47225</c:v>
                </c:pt>
                <c:pt idx="1545">
                  <c:v>47498</c:v>
                </c:pt>
                <c:pt idx="1546">
                  <c:v>47498</c:v>
                </c:pt>
                <c:pt idx="1547">
                  <c:v>47498</c:v>
                </c:pt>
                <c:pt idx="1548">
                  <c:v>47046</c:v>
                </c:pt>
                <c:pt idx="1549">
                  <c:v>47228</c:v>
                </c:pt>
                <c:pt idx="1550">
                  <c:v>47228</c:v>
                </c:pt>
                <c:pt idx="1551">
                  <c:v>47322</c:v>
                </c:pt>
                <c:pt idx="1552">
                  <c:v>47322</c:v>
                </c:pt>
                <c:pt idx="1553">
                  <c:v>47228</c:v>
                </c:pt>
                <c:pt idx="1554">
                  <c:v>47175</c:v>
                </c:pt>
                <c:pt idx="1555">
                  <c:v>47315</c:v>
                </c:pt>
                <c:pt idx="1556">
                  <c:v>47406</c:v>
                </c:pt>
                <c:pt idx="1557">
                  <c:v>47406</c:v>
                </c:pt>
                <c:pt idx="1558">
                  <c:v>47413</c:v>
                </c:pt>
                <c:pt idx="1559">
                  <c:v>47324</c:v>
                </c:pt>
                <c:pt idx="1560">
                  <c:v>47324</c:v>
                </c:pt>
                <c:pt idx="1561">
                  <c:v>47498</c:v>
                </c:pt>
                <c:pt idx="1562">
                  <c:v>47498</c:v>
                </c:pt>
                <c:pt idx="1563">
                  <c:v>47498</c:v>
                </c:pt>
                <c:pt idx="1564">
                  <c:v>47505</c:v>
                </c:pt>
                <c:pt idx="1565">
                  <c:v>47505</c:v>
                </c:pt>
                <c:pt idx="1566">
                  <c:v>47498</c:v>
                </c:pt>
                <c:pt idx="1567">
                  <c:v>47410</c:v>
                </c:pt>
                <c:pt idx="1568">
                  <c:v>47410</c:v>
                </c:pt>
                <c:pt idx="1569">
                  <c:v>47498</c:v>
                </c:pt>
                <c:pt idx="1570">
                  <c:v>46132</c:v>
                </c:pt>
                <c:pt idx="1571">
                  <c:v>47315</c:v>
                </c:pt>
                <c:pt idx="1572">
                  <c:v>47410</c:v>
                </c:pt>
                <c:pt idx="1573">
                  <c:v>47410</c:v>
                </c:pt>
                <c:pt idx="1574">
                  <c:v>47448</c:v>
                </c:pt>
                <c:pt idx="1575">
                  <c:v>47448</c:v>
                </c:pt>
                <c:pt idx="1576">
                  <c:v>47413</c:v>
                </c:pt>
                <c:pt idx="1577">
                  <c:v>47413</c:v>
                </c:pt>
                <c:pt idx="1578">
                  <c:v>47465</c:v>
                </c:pt>
                <c:pt idx="1579">
                  <c:v>47498</c:v>
                </c:pt>
                <c:pt idx="1580">
                  <c:v>47498</c:v>
                </c:pt>
                <c:pt idx="1581">
                  <c:v>46132</c:v>
                </c:pt>
                <c:pt idx="1582">
                  <c:v>46406</c:v>
                </c:pt>
                <c:pt idx="1583">
                  <c:v>47319</c:v>
                </c:pt>
                <c:pt idx="1584">
                  <c:v>47505</c:v>
                </c:pt>
                <c:pt idx="1585">
                  <c:v>47505</c:v>
                </c:pt>
                <c:pt idx="1586">
                  <c:v>46412</c:v>
                </c:pt>
                <c:pt idx="1587">
                  <c:v>46407</c:v>
                </c:pt>
                <c:pt idx="1588">
                  <c:v>46498</c:v>
                </c:pt>
                <c:pt idx="1589">
                  <c:v>46496</c:v>
                </c:pt>
                <c:pt idx="1590">
                  <c:v>47226</c:v>
                </c:pt>
                <c:pt idx="1591">
                  <c:v>46491</c:v>
                </c:pt>
                <c:pt idx="1592">
                  <c:v>46492</c:v>
                </c:pt>
                <c:pt idx="1593">
                  <c:v>46588</c:v>
                </c:pt>
                <c:pt idx="1594">
                  <c:v>45768</c:v>
                </c:pt>
                <c:pt idx="1595">
                  <c:v>46574</c:v>
                </c:pt>
                <c:pt idx="1596">
                  <c:v>46500</c:v>
                </c:pt>
                <c:pt idx="1597">
                  <c:v>46498</c:v>
                </c:pt>
                <c:pt idx="1598">
                  <c:v>47324</c:v>
                </c:pt>
                <c:pt idx="1599">
                  <c:v>47315</c:v>
                </c:pt>
                <c:pt idx="1600">
                  <c:v>47315</c:v>
                </c:pt>
                <c:pt idx="1601">
                  <c:v>47228</c:v>
                </c:pt>
                <c:pt idx="1602">
                  <c:v>47315</c:v>
                </c:pt>
                <c:pt idx="1603">
                  <c:v>47315</c:v>
                </c:pt>
                <c:pt idx="1604">
                  <c:v>47315</c:v>
                </c:pt>
                <c:pt idx="1605">
                  <c:v>47505</c:v>
                </c:pt>
                <c:pt idx="1606">
                  <c:v>47505</c:v>
                </c:pt>
                <c:pt idx="1607">
                  <c:v>46503</c:v>
                </c:pt>
                <c:pt idx="1608">
                  <c:v>47319</c:v>
                </c:pt>
                <c:pt idx="1609">
                  <c:v>47319</c:v>
                </c:pt>
                <c:pt idx="1610">
                  <c:v>47413</c:v>
                </c:pt>
                <c:pt idx="1611">
                  <c:v>47413</c:v>
                </c:pt>
                <c:pt idx="1612">
                  <c:v>47413</c:v>
                </c:pt>
                <c:pt idx="1613">
                  <c:v>47413</c:v>
                </c:pt>
                <c:pt idx="1614">
                  <c:v>46587</c:v>
                </c:pt>
                <c:pt idx="1615">
                  <c:v>47315</c:v>
                </c:pt>
                <c:pt idx="1616">
                  <c:v>47315</c:v>
                </c:pt>
                <c:pt idx="1617">
                  <c:v>47324</c:v>
                </c:pt>
                <c:pt idx="1618">
                  <c:v>46230</c:v>
                </c:pt>
                <c:pt idx="1619">
                  <c:v>46499</c:v>
                </c:pt>
                <c:pt idx="1620">
                  <c:v>46589</c:v>
                </c:pt>
                <c:pt idx="1621">
                  <c:v>47413</c:v>
                </c:pt>
                <c:pt idx="1622">
                  <c:v>46770</c:v>
                </c:pt>
                <c:pt idx="1623">
                  <c:v>45863</c:v>
                </c:pt>
                <c:pt idx="1624">
                  <c:v>47324</c:v>
                </c:pt>
                <c:pt idx="1625">
                  <c:v>47319</c:v>
                </c:pt>
                <c:pt idx="1626">
                  <c:v>46497</c:v>
                </c:pt>
                <c:pt idx="1627">
                  <c:v>47505</c:v>
                </c:pt>
                <c:pt idx="1628">
                  <c:v>47505</c:v>
                </c:pt>
                <c:pt idx="1629">
                  <c:v>47505</c:v>
                </c:pt>
                <c:pt idx="1630">
                  <c:v>47505</c:v>
                </c:pt>
                <c:pt idx="1631">
                  <c:v>46584</c:v>
                </c:pt>
                <c:pt idx="1632">
                  <c:v>47319</c:v>
                </c:pt>
                <c:pt idx="1633">
                  <c:v>46497</c:v>
                </c:pt>
                <c:pt idx="1634">
                  <c:v>46591</c:v>
                </c:pt>
                <c:pt idx="1635">
                  <c:v>47407</c:v>
                </c:pt>
                <c:pt idx="1636">
                  <c:v>46588</c:v>
                </c:pt>
                <c:pt idx="1637">
                  <c:v>46863</c:v>
                </c:pt>
                <c:pt idx="1638">
                  <c:v>46223</c:v>
                </c:pt>
                <c:pt idx="1639">
                  <c:v>46954</c:v>
                </c:pt>
                <c:pt idx="1640">
                  <c:v>47413</c:v>
                </c:pt>
                <c:pt idx="1641">
                  <c:v>47316</c:v>
                </c:pt>
                <c:pt idx="1642">
                  <c:v>47316</c:v>
                </c:pt>
                <c:pt idx="1643">
                  <c:v>47413</c:v>
                </c:pt>
                <c:pt idx="1644">
                  <c:v>46951</c:v>
                </c:pt>
                <c:pt idx="1645">
                  <c:v>47413</c:v>
                </c:pt>
                <c:pt idx="1646">
                  <c:v>47413</c:v>
                </c:pt>
                <c:pt idx="1647">
                  <c:v>47140</c:v>
                </c:pt>
                <c:pt idx="1648">
                  <c:v>47406</c:v>
                </c:pt>
                <c:pt idx="1649">
                  <c:v>47406</c:v>
                </c:pt>
                <c:pt idx="1650">
                  <c:v>47406</c:v>
                </c:pt>
                <c:pt idx="1651">
                  <c:v>47406</c:v>
                </c:pt>
                <c:pt idx="1652">
                  <c:v>46594</c:v>
                </c:pt>
                <c:pt idx="1653">
                  <c:v>46594</c:v>
                </c:pt>
                <c:pt idx="1654">
                  <c:v>47317</c:v>
                </c:pt>
                <c:pt idx="1655">
                  <c:v>47317</c:v>
                </c:pt>
                <c:pt idx="1656">
                  <c:v>46315</c:v>
                </c:pt>
                <c:pt idx="1657">
                  <c:v>47142</c:v>
                </c:pt>
                <c:pt idx="1658">
                  <c:v>47407</c:v>
                </c:pt>
                <c:pt idx="1659">
                  <c:v>47407</c:v>
                </c:pt>
                <c:pt idx="1660">
                  <c:v>47413</c:v>
                </c:pt>
                <c:pt idx="1661">
                  <c:v>47317</c:v>
                </c:pt>
                <c:pt idx="1662">
                  <c:v>47317</c:v>
                </c:pt>
                <c:pt idx="1663">
                  <c:v>46166</c:v>
                </c:pt>
                <c:pt idx="1664">
                  <c:v>47134</c:v>
                </c:pt>
                <c:pt idx="1665">
                  <c:v>47413</c:v>
                </c:pt>
                <c:pt idx="1666">
                  <c:v>47228</c:v>
                </c:pt>
                <c:pt idx="1667">
                  <c:v>47073</c:v>
                </c:pt>
                <c:pt idx="1668">
                  <c:v>47505</c:v>
                </c:pt>
                <c:pt idx="1669">
                  <c:v>47505</c:v>
                </c:pt>
                <c:pt idx="1670">
                  <c:v>46680</c:v>
                </c:pt>
                <c:pt idx="1671">
                  <c:v>47413</c:v>
                </c:pt>
                <c:pt idx="1672">
                  <c:v>47413</c:v>
                </c:pt>
                <c:pt idx="1673">
                  <c:v>46988</c:v>
                </c:pt>
                <c:pt idx="1674">
                  <c:v>47046</c:v>
                </c:pt>
                <c:pt idx="1675">
                  <c:v>47042</c:v>
                </c:pt>
                <c:pt idx="1676">
                  <c:v>46951</c:v>
                </c:pt>
                <c:pt idx="1677">
                  <c:v>46685</c:v>
                </c:pt>
                <c:pt idx="1678">
                  <c:v>47413</c:v>
                </c:pt>
                <c:pt idx="1679">
                  <c:v>47413</c:v>
                </c:pt>
                <c:pt idx="1680">
                  <c:v>47413</c:v>
                </c:pt>
                <c:pt idx="1681">
                  <c:v>46777</c:v>
                </c:pt>
                <c:pt idx="1682">
                  <c:v>46770</c:v>
                </c:pt>
                <c:pt idx="1683">
                  <c:v>47413</c:v>
                </c:pt>
                <c:pt idx="1684">
                  <c:v>47413</c:v>
                </c:pt>
                <c:pt idx="1685">
                  <c:v>47315</c:v>
                </c:pt>
                <c:pt idx="1686">
                  <c:v>46675</c:v>
                </c:pt>
                <c:pt idx="1687">
                  <c:v>47416</c:v>
                </c:pt>
                <c:pt idx="1688">
                  <c:v>47413</c:v>
                </c:pt>
                <c:pt idx="1689">
                  <c:v>47315</c:v>
                </c:pt>
                <c:pt idx="1690">
                  <c:v>47413</c:v>
                </c:pt>
                <c:pt idx="1691">
                  <c:v>47413</c:v>
                </c:pt>
                <c:pt idx="1692">
                  <c:v>46675</c:v>
                </c:pt>
                <c:pt idx="1693">
                  <c:v>46675</c:v>
                </c:pt>
                <c:pt idx="1694">
                  <c:v>47505</c:v>
                </c:pt>
                <c:pt idx="1695">
                  <c:v>47046</c:v>
                </c:pt>
                <c:pt idx="1696">
                  <c:v>47506</c:v>
                </c:pt>
                <c:pt idx="1697">
                  <c:v>46772</c:v>
                </c:pt>
                <c:pt idx="1698">
                  <c:v>47416</c:v>
                </c:pt>
                <c:pt idx="1699">
                  <c:v>47416</c:v>
                </c:pt>
                <c:pt idx="1700">
                  <c:v>47505</c:v>
                </c:pt>
                <c:pt idx="1701">
                  <c:v>47505</c:v>
                </c:pt>
                <c:pt idx="1702">
                  <c:v>47051</c:v>
                </c:pt>
                <c:pt idx="1703">
                  <c:v>46772</c:v>
                </c:pt>
                <c:pt idx="1704">
                  <c:v>46772</c:v>
                </c:pt>
                <c:pt idx="1705">
                  <c:v>47413</c:v>
                </c:pt>
                <c:pt idx="1706">
                  <c:v>47413</c:v>
                </c:pt>
                <c:pt idx="1707">
                  <c:v>47413</c:v>
                </c:pt>
                <c:pt idx="1708">
                  <c:v>47140</c:v>
                </c:pt>
                <c:pt idx="1709">
                  <c:v>46770</c:v>
                </c:pt>
                <c:pt idx="1710">
                  <c:v>46770</c:v>
                </c:pt>
                <c:pt idx="1711">
                  <c:v>47415</c:v>
                </c:pt>
                <c:pt idx="1712">
                  <c:v>47415</c:v>
                </c:pt>
                <c:pt idx="1713">
                  <c:v>47231</c:v>
                </c:pt>
                <c:pt idx="1714">
                  <c:v>47498</c:v>
                </c:pt>
                <c:pt idx="1715">
                  <c:v>46042</c:v>
                </c:pt>
                <c:pt idx="1716">
                  <c:v>46778</c:v>
                </c:pt>
                <c:pt idx="1717">
                  <c:v>47406</c:v>
                </c:pt>
                <c:pt idx="1718">
                  <c:v>47413</c:v>
                </c:pt>
                <c:pt idx="1719">
                  <c:v>47413</c:v>
                </c:pt>
                <c:pt idx="1720">
                  <c:v>46402</c:v>
                </c:pt>
                <c:pt idx="1721">
                  <c:v>46772</c:v>
                </c:pt>
                <c:pt idx="1722">
                  <c:v>47413</c:v>
                </c:pt>
                <c:pt idx="1723">
                  <c:v>47413</c:v>
                </c:pt>
                <c:pt idx="1724">
                  <c:v>46863</c:v>
                </c:pt>
                <c:pt idx="1725">
                  <c:v>46772</c:v>
                </c:pt>
                <c:pt idx="1726">
                  <c:v>46772</c:v>
                </c:pt>
                <c:pt idx="1727">
                  <c:v>44819</c:v>
                </c:pt>
                <c:pt idx="1728">
                  <c:v>47413</c:v>
                </c:pt>
                <c:pt idx="1729">
                  <c:v>47413</c:v>
                </c:pt>
                <c:pt idx="1730">
                  <c:v>47140</c:v>
                </c:pt>
                <c:pt idx="1731">
                  <c:v>47498</c:v>
                </c:pt>
                <c:pt idx="1732">
                  <c:v>47498</c:v>
                </c:pt>
                <c:pt idx="1733">
                  <c:v>47413</c:v>
                </c:pt>
                <c:pt idx="1734">
                  <c:v>46863</c:v>
                </c:pt>
                <c:pt idx="1735">
                  <c:v>46868</c:v>
                </c:pt>
                <c:pt idx="1736">
                  <c:v>46868</c:v>
                </c:pt>
                <c:pt idx="1737">
                  <c:v>47224</c:v>
                </c:pt>
                <c:pt idx="1738">
                  <c:v>47413</c:v>
                </c:pt>
                <c:pt idx="1739">
                  <c:v>47413</c:v>
                </c:pt>
                <c:pt idx="1740">
                  <c:v>46860</c:v>
                </c:pt>
                <c:pt idx="1741">
                  <c:v>46132</c:v>
                </c:pt>
                <c:pt idx="1742">
                  <c:v>46864</c:v>
                </c:pt>
                <c:pt idx="1743">
                  <c:v>46407</c:v>
                </c:pt>
                <c:pt idx="1744">
                  <c:v>46132</c:v>
                </c:pt>
                <c:pt idx="1745">
                  <c:v>46860</c:v>
                </c:pt>
                <c:pt idx="1746">
                  <c:v>46497</c:v>
                </c:pt>
                <c:pt idx="1747">
                  <c:v>46952</c:v>
                </c:pt>
                <c:pt idx="1748">
                  <c:v>47046</c:v>
                </c:pt>
                <c:pt idx="1749">
                  <c:v>46868</c:v>
                </c:pt>
                <c:pt idx="1750">
                  <c:v>47417</c:v>
                </c:pt>
                <c:pt idx="1751">
                  <c:v>47417</c:v>
                </c:pt>
                <c:pt idx="1752">
                  <c:v>47228</c:v>
                </c:pt>
                <c:pt idx="1753">
                  <c:v>47228</c:v>
                </c:pt>
                <c:pt idx="1754">
                  <c:v>46860</c:v>
                </c:pt>
                <c:pt idx="1755">
                  <c:v>46951</c:v>
                </c:pt>
                <c:pt idx="1756">
                  <c:v>46959</c:v>
                </c:pt>
                <c:pt idx="1757">
                  <c:v>46869</c:v>
                </c:pt>
                <c:pt idx="1758">
                  <c:v>46954</c:v>
                </c:pt>
                <c:pt idx="1759">
                  <c:v>46860</c:v>
                </c:pt>
                <c:pt idx="1760">
                  <c:v>46132</c:v>
                </c:pt>
                <c:pt idx="1761">
                  <c:v>46955</c:v>
                </c:pt>
                <c:pt idx="1762">
                  <c:v>46954</c:v>
                </c:pt>
                <c:pt idx="1763">
                  <c:v>46951</c:v>
                </c:pt>
                <c:pt idx="1764">
                  <c:v>46954</c:v>
                </c:pt>
                <c:pt idx="1765">
                  <c:v>47050</c:v>
                </c:pt>
                <c:pt idx="1766">
                  <c:v>46588</c:v>
                </c:pt>
                <c:pt idx="1767">
                  <c:v>46958</c:v>
                </c:pt>
                <c:pt idx="1768">
                  <c:v>46954</c:v>
                </c:pt>
                <c:pt idx="1769">
                  <c:v>47224</c:v>
                </c:pt>
                <c:pt idx="1770">
                  <c:v>46863</c:v>
                </c:pt>
                <c:pt idx="1771">
                  <c:v>46954</c:v>
                </c:pt>
                <c:pt idx="1772">
                  <c:v>46954</c:v>
                </c:pt>
                <c:pt idx="1773">
                  <c:v>46958</c:v>
                </c:pt>
                <c:pt idx="1774">
                  <c:v>46959</c:v>
                </c:pt>
                <c:pt idx="1775">
                  <c:v>46960</c:v>
                </c:pt>
                <c:pt idx="1776">
                  <c:v>47042</c:v>
                </c:pt>
                <c:pt idx="1777">
                  <c:v>47042</c:v>
                </c:pt>
                <c:pt idx="1778">
                  <c:v>46860</c:v>
                </c:pt>
                <c:pt idx="1779">
                  <c:v>46954</c:v>
                </c:pt>
                <c:pt idx="1780">
                  <c:v>46223</c:v>
                </c:pt>
                <c:pt idx="1781">
                  <c:v>47049</c:v>
                </c:pt>
                <c:pt idx="1782">
                  <c:v>47051</c:v>
                </c:pt>
                <c:pt idx="1783">
                  <c:v>47051</c:v>
                </c:pt>
                <c:pt idx="1784">
                  <c:v>47046</c:v>
                </c:pt>
                <c:pt idx="1785">
                  <c:v>47046</c:v>
                </c:pt>
                <c:pt idx="1786">
                  <c:v>47143</c:v>
                </c:pt>
                <c:pt idx="1787">
                  <c:v>47143</c:v>
                </c:pt>
                <c:pt idx="1788">
                  <c:v>47051</c:v>
                </c:pt>
                <c:pt idx="1789">
                  <c:v>47046</c:v>
                </c:pt>
                <c:pt idx="1790">
                  <c:v>47143</c:v>
                </c:pt>
                <c:pt idx="1791">
                  <c:v>47046</c:v>
                </c:pt>
                <c:pt idx="1792">
                  <c:v>47042</c:v>
                </c:pt>
                <c:pt idx="1793">
                  <c:v>47140</c:v>
                </c:pt>
                <c:pt idx="1794">
                  <c:v>46031</c:v>
                </c:pt>
                <c:pt idx="1795">
                  <c:v>47051</c:v>
                </c:pt>
                <c:pt idx="1796">
                  <c:v>47140</c:v>
                </c:pt>
                <c:pt idx="1797">
                  <c:v>47140</c:v>
                </c:pt>
                <c:pt idx="1798">
                  <c:v>47143</c:v>
                </c:pt>
                <c:pt idx="1799">
                  <c:v>47046</c:v>
                </c:pt>
                <c:pt idx="1800">
                  <c:v>47140</c:v>
                </c:pt>
                <c:pt idx="1801">
                  <c:v>47042</c:v>
                </c:pt>
                <c:pt idx="1802">
                  <c:v>47136</c:v>
                </c:pt>
                <c:pt idx="1803">
                  <c:v>46770</c:v>
                </c:pt>
                <c:pt idx="1804">
                  <c:v>47147</c:v>
                </c:pt>
                <c:pt idx="1805">
                  <c:v>47147</c:v>
                </c:pt>
                <c:pt idx="1806">
                  <c:v>47134</c:v>
                </c:pt>
                <c:pt idx="1807">
                  <c:v>46680</c:v>
                </c:pt>
                <c:pt idx="1808">
                  <c:v>47140</c:v>
                </c:pt>
                <c:pt idx="1809">
                  <c:v>47322</c:v>
                </c:pt>
                <c:pt idx="1810">
                  <c:v>47322</c:v>
                </c:pt>
                <c:pt idx="1811">
                  <c:v>47140</c:v>
                </c:pt>
                <c:pt idx="1812">
                  <c:v>46750</c:v>
                </c:pt>
                <c:pt idx="1813">
                  <c:v>47140</c:v>
                </c:pt>
                <c:pt idx="1814">
                  <c:v>47140</c:v>
                </c:pt>
                <c:pt idx="1815">
                  <c:v>47140</c:v>
                </c:pt>
                <c:pt idx="1816">
                  <c:v>47134</c:v>
                </c:pt>
                <c:pt idx="1817">
                  <c:v>47140</c:v>
                </c:pt>
                <c:pt idx="1818">
                  <c:v>47224</c:v>
                </c:pt>
                <c:pt idx="1819">
                  <c:v>47224</c:v>
                </c:pt>
                <c:pt idx="1820">
                  <c:v>47231</c:v>
                </c:pt>
                <c:pt idx="1821">
                  <c:v>47233</c:v>
                </c:pt>
                <c:pt idx="1822">
                  <c:v>47140</c:v>
                </c:pt>
                <c:pt idx="1823">
                  <c:v>47140</c:v>
                </c:pt>
                <c:pt idx="1824">
                  <c:v>47234</c:v>
                </c:pt>
                <c:pt idx="1825">
                  <c:v>47234</c:v>
                </c:pt>
                <c:pt idx="1826">
                  <c:v>47228</c:v>
                </c:pt>
                <c:pt idx="1827">
                  <c:v>47319</c:v>
                </c:pt>
                <c:pt idx="1828">
                  <c:v>47319</c:v>
                </c:pt>
                <c:pt idx="1829">
                  <c:v>47228</c:v>
                </c:pt>
                <c:pt idx="1830">
                  <c:v>46863</c:v>
                </c:pt>
                <c:pt idx="1831">
                  <c:v>46863</c:v>
                </c:pt>
                <c:pt idx="1832">
                  <c:v>47190</c:v>
                </c:pt>
                <c:pt idx="1833">
                  <c:v>47226</c:v>
                </c:pt>
                <c:pt idx="1834">
                  <c:v>47169</c:v>
                </c:pt>
                <c:pt idx="1835">
                  <c:v>47169</c:v>
                </c:pt>
                <c:pt idx="1836">
                  <c:v>47224</c:v>
                </c:pt>
                <c:pt idx="1837">
                  <c:v>47231</c:v>
                </c:pt>
                <c:pt idx="1838">
                  <c:v>47234</c:v>
                </c:pt>
                <c:pt idx="1839">
                  <c:v>47228</c:v>
                </c:pt>
                <c:pt idx="1840">
                  <c:v>46127</c:v>
                </c:pt>
                <c:pt idx="1841">
                  <c:v>47231</c:v>
                </c:pt>
                <c:pt idx="1842">
                  <c:v>47226</c:v>
                </c:pt>
                <c:pt idx="1843">
                  <c:v>47225</c:v>
                </c:pt>
                <c:pt idx="1844">
                  <c:v>47233</c:v>
                </c:pt>
                <c:pt idx="1845">
                  <c:v>47224</c:v>
                </c:pt>
                <c:pt idx="1846">
                  <c:v>47233</c:v>
                </c:pt>
                <c:pt idx="1847">
                  <c:v>47224</c:v>
                </c:pt>
                <c:pt idx="1848">
                  <c:v>47319</c:v>
                </c:pt>
                <c:pt idx="1849">
                  <c:v>47231</c:v>
                </c:pt>
                <c:pt idx="1850">
                  <c:v>47226</c:v>
                </c:pt>
                <c:pt idx="1851">
                  <c:v>47315</c:v>
                </c:pt>
                <c:pt idx="1852">
                  <c:v>47233</c:v>
                </c:pt>
                <c:pt idx="1853">
                  <c:v>47233</c:v>
                </c:pt>
                <c:pt idx="1854">
                  <c:v>47231</c:v>
                </c:pt>
                <c:pt idx="1855">
                  <c:v>47228</c:v>
                </c:pt>
                <c:pt idx="1856">
                  <c:v>47224</c:v>
                </c:pt>
                <c:pt idx="1857">
                  <c:v>47228</c:v>
                </c:pt>
                <c:pt idx="1858">
                  <c:v>47228</c:v>
                </c:pt>
                <c:pt idx="1859">
                  <c:v>47224</c:v>
                </c:pt>
                <c:pt idx="1860">
                  <c:v>47228</c:v>
                </c:pt>
                <c:pt idx="1861">
                  <c:v>47315</c:v>
                </c:pt>
                <c:pt idx="1862">
                  <c:v>47324</c:v>
                </c:pt>
                <c:pt idx="1863">
                  <c:v>47324</c:v>
                </c:pt>
                <c:pt idx="1864">
                  <c:v>47324</c:v>
                </c:pt>
                <c:pt idx="1865">
                  <c:v>47233</c:v>
                </c:pt>
                <c:pt idx="1866">
                  <c:v>47226</c:v>
                </c:pt>
                <c:pt idx="1867">
                  <c:v>47226</c:v>
                </c:pt>
                <c:pt idx="1868">
                  <c:v>47319</c:v>
                </c:pt>
                <c:pt idx="1869">
                  <c:v>47319</c:v>
                </c:pt>
                <c:pt idx="1870">
                  <c:v>47228</c:v>
                </c:pt>
                <c:pt idx="1871">
                  <c:v>47324</c:v>
                </c:pt>
                <c:pt idx="1872">
                  <c:v>47324</c:v>
                </c:pt>
                <c:pt idx="1873">
                  <c:v>47319</c:v>
                </c:pt>
                <c:pt idx="1874">
                  <c:v>46583</c:v>
                </c:pt>
                <c:pt idx="1875">
                  <c:v>46583</c:v>
                </c:pt>
                <c:pt idx="1876">
                  <c:v>47319</c:v>
                </c:pt>
                <c:pt idx="1877">
                  <c:v>47315</c:v>
                </c:pt>
                <c:pt idx="1878">
                  <c:v>47238</c:v>
                </c:pt>
                <c:pt idx="1879">
                  <c:v>47319</c:v>
                </c:pt>
                <c:pt idx="1880">
                  <c:v>47315</c:v>
                </c:pt>
                <c:pt idx="1881">
                  <c:v>47323</c:v>
                </c:pt>
                <c:pt idx="1882">
                  <c:v>47319</c:v>
                </c:pt>
                <c:pt idx="1883">
                  <c:v>47319</c:v>
                </c:pt>
                <c:pt idx="1884">
                  <c:v>47322</c:v>
                </c:pt>
                <c:pt idx="1885">
                  <c:v>47309</c:v>
                </c:pt>
                <c:pt idx="1886">
                  <c:v>47324</c:v>
                </c:pt>
                <c:pt idx="1887">
                  <c:v>47324</c:v>
                </c:pt>
                <c:pt idx="1888">
                  <c:v>47324</c:v>
                </c:pt>
                <c:pt idx="1889">
                  <c:v>47324</c:v>
                </c:pt>
                <c:pt idx="1890">
                  <c:v>47319</c:v>
                </c:pt>
                <c:pt idx="1891">
                  <c:v>47319</c:v>
                </c:pt>
                <c:pt idx="1892">
                  <c:v>47324</c:v>
                </c:pt>
                <c:pt idx="1893">
                  <c:v>47323</c:v>
                </c:pt>
                <c:pt idx="1894">
                  <c:v>47319</c:v>
                </c:pt>
                <c:pt idx="1895">
                  <c:v>47413</c:v>
                </c:pt>
                <c:pt idx="1896">
                  <c:v>47315</c:v>
                </c:pt>
                <c:pt idx="1897">
                  <c:v>47324</c:v>
                </c:pt>
                <c:pt idx="1898">
                  <c:v>47324</c:v>
                </c:pt>
                <c:pt idx="1899">
                  <c:v>47315</c:v>
                </c:pt>
                <c:pt idx="1900">
                  <c:v>47319</c:v>
                </c:pt>
                <c:pt idx="1901">
                  <c:v>47322</c:v>
                </c:pt>
                <c:pt idx="1902">
                  <c:v>47322</c:v>
                </c:pt>
                <c:pt idx="1903">
                  <c:v>47416</c:v>
                </c:pt>
                <c:pt idx="1904">
                  <c:v>47416</c:v>
                </c:pt>
                <c:pt idx="1905">
                  <c:v>46582</c:v>
                </c:pt>
                <c:pt idx="1906">
                  <c:v>47317</c:v>
                </c:pt>
                <c:pt idx="1907">
                  <c:v>47413</c:v>
                </c:pt>
                <c:pt idx="1908">
                  <c:v>47413</c:v>
                </c:pt>
                <c:pt idx="1909">
                  <c:v>47406</c:v>
                </c:pt>
                <c:pt idx="1910">
                  <c:v>47406</c:v>
                </c:pt>
                <c:pt idx="1911">
                  <c:v>47322</c:v>
                </c:pt>
                <c:pt idx="1912">
                  <c:v>47319</c:v>
                </c:pt>
                <c:pt idx="1913">
                  <c:v>47319</c:v>
                </c:pt>
                <c:pt idx="1914">
                  <c:v>47414</c:v>
                </c:pt>
                <c:pt idx="1915">
                  <c:v>47414</c:v>
                </c:pt>
                <c:pt idx="1916">
                  <c:v>47415</c:v>
                </c:pt>
                <c:pt idx="1917">
                  <c:v>47415</c:v>
                </c:pt>
                <c:pt idx="1918">
                  <c:v>46868</c:v>
                </c:pt>
                <c:pt idx="1919">
                  <c:v>47319</c:v>
                </c:pt>
                <c:pt idx="1920">
                  <c:v>47319</c:v>
                </c:pt>
                <c:pt idx="1921">
                  <c:v>47413</c:v>
                </c:pt>
                <c:pt idx="1922">
                  <c:v>47413</c:v>
                </c:pt>
                <c:pt idx="1923">
                  <c:v>47416</c:v>
                </c:pt>
                <c:pt idx="1924">
                  <c:v>47416</c:v>
                </c:pt>
                <c:pt idx="1925">
                  <c:v>47406</c:v>
                </c:pt>
                <c:pt idx="1926">
                  <c:v>47406</c:v>
                </c:pt>
                <c:pt idx="1927">
                  <c:v>47406</c:v>
                </c:pt>
                <c:pt idx="1928">
                  <c:v>47413</c:v>
                </c:pt>
                <c:pt idx="1929">
                  <c:v>47407</c:v>
                </c:pt>
                <c:pt idx="1930">
                  <c:v>47407</c:v>
                </c:pt>
                <c:pt idx="1931">
                  <c:v>47413</c:v>
                </c:pt>
                <c:pt idx="1932">
                  <c:v>47406</c:v>
                </c:pt>
                <c:pt idx="1933">
                  <c:v>47315</c:v>
                </c:pt>
                <c:pt idx="1934">
                  <c:v>47406</c:v>
                </c:pt>
                <c:pt idx="1935">
                  <c:v>47413</c:v>
                </c:pt>
                <c:pt idx="1936">
                  <c:v>47414</c:v>
                </c:pt>
                <c:pt idx="1937">
                  <c:v>47414</c:v>
                </c:pt>
                <c:pt idx="1938">
                  <c:v>47415</c:v>
                </c:pt>
                <c:pt idx="1939">
                  <c:v>47415</c:v>
                </c:pt>
                <c:pt idx="1940">
                  <c:v>47507</c:v>
                </c:pt>
                <c:pt idx="1941">
                  <c:v>47507</c:v>
                </c:pt>
                <c:pt idx="1942">
                  <c:v>46037</c:v>
                </c:pt>
                <c:pt idx="1943">
                  <c:v>47323</c:v>
                </c:pt>
                <c:pt idx="1944">
                  <c:v>47406</c:v>
                </c:pt>
                <c:pt idx="1945">
                  <c:v>47406</c:v>
                </c:pt>
                <c:pt idx="1946">
                  <c:v>47413</c:v>
                </c:pt>
                <c:pt idx="1947">
                  <c:v>47413</c:v>
                </c:pt>
                <c:pt idx="1948">
                  <c:v>47505</c:v>
                </c:pt>
                <c:pt idx="1949">
                  <c:v>47505</c:v>
                </c:pt>
                <c:pt idx="1950">
                  <c:v>47367</c:v>
                </c:pt>
                <c:pt idx="1951">
                  <c:v>47367</c:v>
                </c:pt>
                <c:pt idx="1952">
                  <c:v>47508</c:v>
                </c:pt>
                <c:pt idx="1953">
                  <c:v>47406</c:v>
                </c:pt>
                <c:pt idx="1954">
                  <c:v>47415</c:v>
                </c:pt>
                <c:pt idx="1955">
                  <c:v>47415</c:v>
                </c:pt>
                <c:pt idx="1956">
                  <c:v>47505</c:v>
                </c:pt>
                <c:pt idx="1957">
                  <c:v>47505</c:v>
                </c:pt>
                <c:pt idx="1958">
                  <c:v>47505</c:v>
                </c:pt>
                <c:pt idx="1959">
                  <c:v>47413</c:v>
                </c:pt>
                <c:pt idx="1960">
                  <c:v>47413</c:v>
                </c:pt>
                <c:pt idx="1961">
                  <c:v>45684</c:v>
                </c:pt>
                <c:pt idx="1962">
                  <c:v>47408</c:v>
                </c:pt>
                <c:pt idx="1963">
                  <c:v>47228</c:v>
                </c:pt>
                <c:pt idx="1964">
                  <c:v>47228</c:v>
                </c:pt>
                <c:pt idx="1965">
                  <c:v>47409</c:v>
                </c:pt>
                <c:pt idx="1966">
                  <c:v>47409</c:v>
                </c:pt>
                <c:pt idx="1967">
                  <c:v>47322</c:v>
                </c:pt>
                <c:pt idx="1968">
                  <c:v>47322</c:v>
                </c:pt>
                <c:pt idx="1969">
                  <c:v>47322</c:v>
                </c:pt>
                <c:pt idx="1970">
                  <c:v>46190</c:v>
                </c:pt>
                <c:pt idx="1971">
                  <c:v>46223</c:v>
                </c:pt>
                <c:pt idx="1972">
                  <c:v>46042</c:v>
                </c:pt>
                <c:pt idx="1973">
                  <c:v>46127</c:v>
                </c:pt>
                <c:pt idx="1974">
                  <c:v>46218</c:v>
                </c:pt>
                <c:pt idx="1975">
                  <c:v>46315</c:v>
                </c:pt>
                <c:pt idx="1976">
                  <c:v>46407</c:v>
                </c:pt>
                <c:pt idx="1977">
                  <c:v>46321</c:v>
                </c:pt>
                <c:pt idx="1978">
                  <c:v>45678</c:v>
                </c:pt>
                <c:pt idx="1979">
                  <c:v>46407</c:v>
                </c:pt>
              </c:numCache>
            </c:numRef>
          </c:xVal>
          <c:yVal>
            <c:numRef>
              <c:f>data!$CI$8405:$CI$10384</c:f>
              <c:numCache>
                <c:formatCode>General</c:formatCode>
                <c:ptCount val="1980"/>
                <c:pt idx="0">
                  <c:v>0.14524071999999999</c:v>
                </c:pt>
                <c:pt idx="1">
                  <c:v>8.9041874000000021E-2</c:v>
                </c:pt>
                <c:pt idx="2">
                  <c:v>6.2454473999999982E-2</c:v>
                </c:pt>
                <c:pt idx="3">
                  <c:v>9.1404452000000025E-2</c:v>
                </c:pt>
                <c:pt idx="4">
                  <c:v>0.150420998</c:v>
                </c:pt>
                <c:pt idx="5">
                  <c:v>7.7088059E-2</c:v>
                </c:pt>
                <c:pt idx="6">
                  <c:v>6.6365115999999988E-2</c:v>
                </c:pt>
                <c:pt idx="7">
                  <c:v>0.247390832</c:v>
                </c:pt>
                <c:pt idx="8">
                  <c:v>5.8802030999999991E-2</c:v>
                </c:pt>
                <c:pt idx="9">
                  <c:v>6.7707677999999993E-2</c:v>
                </c:pt>
                <c:pt idx="10">
                  <c:v>7.6642568999999994E-2</c:v>
                </c:pt>
                <c:pt idx="11">
                  <c:v>0.16451840599999998</c:v>
                </c:pt>
                <c:pt idx="12">
                  <c:v>0.13466237499999997</c:v>
                </c:pt>
                <c:pt idx="13">
                  <c:v>7.3597052999999996E-2</c:v>
                </c:pt>
                <c:pt idx="14">
                  <c:v>5.1597340999999991E-2</c:v>
                </c:pt>
                <c:pt idx="15">
                  <c:v>5.6490280000000004E-2</c:v>
                </c:pt>
                <c:pt idx="16">
                  <c:v>8.921408900000001E-2</c:v>
                </c:pt>
                <c:pt idx="17">
                  <c:v>9.0945026000000012E-2</c:v>
                </c:pt>
                <c:pt idx="18">
                  <c:v>8.1287228000000003E-2</c:v>
                </c:pt>
                <c:pt idx="19">
                  <c:v>0.17678203199999998</c:v>
                </c:pt>
                <c:pt idx="20">
                  <c:v>9.5043196999999996E-2</c:v>
                </c:pt>
                <c:pt idx="21">
                  <c:v>9.5043196999999996E-2</c:v>
                </c:pt>
                <c:pt idx="22">
                  <c:v>8.4962681999999998E-2</c:v>
                </c:pt>
                <c:pt idx="23">
                  <c:v>6.4736958000000011E-2</c:v>
                </c:pt>
                <c:pt idx="24">
                  <c:v>0.11468527599999997</c:v>
                </c:pt>
                <c:pt idx="25">
                  <c:v>8.6704072999999993E-2</c:v>
                </c:pt>
                <c:pt idx="26">
                  <c:v>6.2899496999999999E-2</c:v>
                </c:pt>
                <c:pt idx="27">
                  <c:v>0.69764250100000003</c:v>
                </c:pt>
                <c:pt idx="28">
                  <c:v>0.69764250100000003</c:v>
                </c:pt>
                <c:pt idx="29">
                  <c:v>0.15084804299999999</c:v>
                </c:pt>
                <c:pt idx="30">
                  <c:v>7.8195624999999991E-2</c:v>
                </c:pt>
                <c:pt idx="31">
                  <c:v>6.5459949000000003E-2</c:v>
                </c:pt>
                <c:pt idx="32">
                  <c:v>7.1888948999999994E-2</c:v>
                </c:pt>
                <c:pt idx="33">
                  <c:v>7.6820359000000005E-2</c:v>
                </c:pt>
                <c:pt idx="34">
                  <c:v>6.3904876000000013E-2</c:v>
                </c:pt>
                <c:pt idx="35">
                  <c:v>0.11115433000000002</c:v>
                </c:pt>
                <c:pt idx="36">
                  <c:v>6.3619720000000005E-2</c:v>
                </c:pt>
                <c:pt idx="37">
                  <c:v>9.6356607999999982E-2</c:v>
                </c:pt>
                <c:pt idx="38">
                  <c:v>9.6607778999999977E-2</c:v>
                </c:pt>
                <c:pt idx="39">
                  <c:v>9.1767451000000014E-2</c:v>
                </c:pt>
                <c:pt idx="40">
                  <c:v>0.11778939299999999</c:v>
                </c:pt>
                <c:pt idx="41">
                  <c:v>6.7168960999999985E-2</c:v>
                </c:pt>
                <c:pt idx="42">
                  <c:v>6.4603440000000012E-2</c:v>
                </c:pt>
                <c:pt idx="43">
                  <c:v>6.0511172000000002E-2</c:v>
                </c:pt>
                <c:pt idx="44">
                  <c:v>7.5056963000000004E-2</c:v>
                </c:pt>
                <c:pt idx="45">
                  <c:v>0.11094869599999999</c:v>
                </c:pt>
                <c:pt idx="46">
                  <c:v>8.2748196999999996E-2</c:v>
                </c:pt>
                <c:pt idx="47">
                  <c:v>6.4809949000000006E-2</c:v>
                </c:pt>
                <c:pt idx="48">
                  <c:v>9.1702427000000003E-2</c:v>
                </c:pt>
                <c:pt idx="49">
                  <c:v>7.0912362999999978E-2</c:v>
                </c:pt>
                <c:pt idx="50">
                  <c:v>7.2213098000000003E-2</c:v>
                </c:pt>
                <c:pt idx="51">
                  <c:v>6.6051483999999994E-2</c:v>
                </c:pt>
                <c:pt idx="52">
                  <c:v>7.2538865000000008E-2</c:v>
                </c:pt>
                <c:pt idx="53">
                  <c:v>9.6704541000000005E-2</c:v>
                </c:pt>
                <c:pt idx="54">
                  <c:v>6.6852703000000013E-2</c:v>
                </c:pt>
                <c:pt idx="55">
                  <c:v>0.114700675</c:v>
                </c:pt>
                <c:pt idx="56">
                  <c:v>6.9271981999999996E-2</c:v>
                </c:pt>
                <c:pt idx="57">
                  <c:v>5.1699065000000002E-2</c:v>
                </c:pt>
                <c:pt idx="58">
                  <c:v>9.7579620999999991E-2</c:v>
                </c:pt>
                <c:pt idx="59">
                  <c:v>6.3134971999999984E-2</c:v>
                </c:pt>
                <c:pt idx="60">
                  <c:v>2.5165519000000011E-2</c:v>
                </c:pt>
                <c:pt idx="61">
                  <c:v>8.141643400000001E-2</c:v>
                </c:pt>
                <c:pt idx="62">
                  <c:v>0.13303018</c:v>
                </c:pt>
                <c:pt idx="63">
                  <c:v>6.5057799999999985E-2</c:v>
                </c:pt>
                <c:pt idx="64">
                  <c:v>0.16414098400000002</c:v>
                </c:pt>
                <c:pt idx="65">
                  <c:v>6.5628048999999994E-2</c:v>
                </c:pt>
                <c:pt idx="66">
                  <c:v>9.0827152999999994E-2</c:v>
                </c:pt>
                <c:pt idx="67">
                  <c:v>0.15582581799999998</c:v>
                </c:pt>
                <c:pt idx="68">
                  <c:v>8.0885998000000014E-2</c:v>
                </c:pt>
                <c:pt idx="69">
                  <c:v>8.8223463000000002E-2</c:v>
                </c:pt>
                <c:pt idx="70">
                  <c:v>0.10009253499999998</c:v>
                </c:pt>
                <c:pt idx="71">
                  <c:v>7.8474720999999997E-2</c:v>
                </c:pt>
                <c:pt idx="72">
                  <c:v>8.8744391999999978E-2</c:v>
                </c:pt>
                <c:pt idx="73">
                  <c:v>6.1677163000000007E-2</c:v>
                </c:pt>
                <c:pt idx="74">
                  <c:v>6.1074880000000012E-2</c:v>
                </c:pt>
                <c:pt idx="75">
                  <c:v>6.3961992999999995E-2</c:v>
                </c:pt>
                <c:pt idx="76">
                  <c:v>0.13235716099999997</c:v>
                </c:pt>
                <c:pt idx="77">
                  <c:v>6.3458313000000002E-2</c:v>
                </c:pt>
                <c:pt idx="78">
                  <c:v>0.11974684300000002</c:v>
                </c:pt>
                <c:pt idx="79">
                  <c:v>7.7232887E-2</c:v>
                </c:pt>
                <c:pt idx="80">
                  <c:v>6.0036867999999993E-2</c:v>
                </c:pt>
                <c:pt idx="81">
                  <c:v>6.3726976000000018E-2</c:v>
                </c:pt>
                <c:pt idx="82">
                  <c:v>0.116794026</c:v>
                </c:pt>
                <c:pt idx="83">
                  <c:v>6.7544263999999993E-2</c:v>
                </c:pt>
                <c:pt idx="84">
                  <c:v>0.11731295500000002</c:v>
                </c:pt>
                <c:pt idx="85">
                  <c:v>9.1096156999999983E-2</c:v>
                </c:pt>
                <c:pt idx="86">
                  <c:v>0.108043004</c:v>
                </c:pt>
                <c:pt idx="87">
                  <c:v>0.113495388</c:v>
                </c:pt>
                <c:pt idx="88">
                  <c:v>0.276029513</c:v>
                </c:pt>
                <c:pt idx="89">
                  <c:v>0.10125726299999999</c:v>
                </c:pt>
                <c:pt idx="90">
                  <c:v>0.12386483100000001</c:v>
                </c:pt>
                <c:pt idx="91">
                  <c:v>0.10856986899999999</c:v>
                </c:pt>
                <c:pt idx="92">
                  <c:v>0.12742984800000001</c:v>
                </c:pt>
                <c:pt idx="93">
                  <c:v>8.7831619999999999E-2</c:v>
                </c:pt>
                <c:pt idx="94">
                  <c:v>0.10183387599999999</c:v>
                </c:pt>
                <c:pt idx="95">
                  <c:v>0.10900559700000001</c:v>
                </c:pt>
                <c:pt idx="96">
                  <c:v>9.3117932000000014E-2</c:v>
                </c:pt>
                <c:pt idx="97">
                  <c:v>8.4347861999999996E-2</c:v>
                </c:pt>
                <c:pt idx="98">
                  <c:v>7.1205559000000002E-2</c:v>
                </c:pt>
                <c:pt idx="99">
                  <c:v>7.3063705000000007E-2</c:v>
                </c:pt>
                <c:pt idx="100">
                  <c:v>7.039384600000001E-2</c:v>
                </c:pt>
                <c:pt idx="101">
                  <c:v>6.9024440999999992E-2</c:v>
                </c:pt>
                <c:pt idx="102">
                  <c:v>9.1104614E-2</c:v>
                </c:pt>
                <c:pt idx="103">
                  <c:v>0.10313465700000002</c:v>
                </c:pt>
                <c:pt idx="104">
                  <c:v>9.6805663000000014E-2</c:v>
                </c:pt>
                <c:pt idx="105">
                  <c:v>8.1109762999999988E-2</c:v>
                </c:pt>
                <c:pt idx="106">
                  <c:v>8.3884816000000001E-2</c:v>
                </c:pt>
                <c:pt idx="107">
                  <c:v>6.9251221999999987E-2</c:v>
                </c:pt>
                <c:pt idx="108">
                  <c:v>8.5096053000000005E-2</c:v>
                </c:pt>
                <c:pt idx="109">
                  <c:v>0.11024480599999999</c:v>
                </c:pt>
                <c:pt idx="110">
                  <c:v>0.11472059599999998</c:v>
                </c:pt>
                <c:pt idx="111">
                  <c:v>8.9352412999999992E-2</c:v>
                </c:pt>
                <c:pt idx="112">
                  <c:v>0.102587285</c:v>
                </c:pt>
                <c:pt idx="113">
                  <c:v>7.7301618000000016E-2</c:v>
                </c:pt>
                <c:pt idx="114">
                  <c:v>8.7732386000000023E-2</c:v>
                </c:pt>
                <c:pt idx="115">
                  <c:v>9.4539376000000008E-2</c:v>
                </c:pt>
                <c:pt idx="116">
                  <c:v>0.11479417099999997</c:v>
                </c:pt>
                <c:pt idx="117">
                  <c:v>6.2956811000000001E-2</c:v>
                </c:pt>
                <c:pt idx="118">
                  <c:v>0.10392185900000001</c:v>
                </c:pt>
                <c:pt idx="119">
                  <c:v>0.1063537</c:v>
                </c:pt>
                <c:pt idx="120">
                  <c:v>0.10225151800000001</c:v>
                </c:pt>
                <c:pt idx="121">
                  <c:v>8.9179860999999999E-2</c:v>
                </c:pt>
                <c:pt idx="122">
                  <c:v>9.2439878000000003E-2</c:v>
                </c:pt>
                <c:pt idx="123">
                  <c:v>7.5416581999999996E-2</c:v>
                </c:pt>
                <c:pt idx="124">
                  <c:v>0.10386109599999999</c:v>
                </c:pt>
                <c:pt idx="125">
                  <c:v>6.5506394999999995E-2</c:v>
                </c:pt>
                <c:pt idx="126">
                  <c:v>0.16166014699999998</c:v>
                </c:pt>
                <c:pt idx="127">
                  <c:v>8.0507535000000019E-2</c:v>
                </c:pt>
                <c:pt idx="128">
                  <c:v>7.3174494000000007E-2</c:v>
                </c:pt>
                <c:pt idx="129">
                  <c:v>6.1911922000000008E-2</c:v>
                </c:pt>
                <c:pt idx="130">
                  <c:v>9.6596047000000018E-2</c:v>
                </c:pt>
                <c:pt idx="131">
                  <c:v>8.2927054999999986E-2</c:v>
                </c:pt>
                <c:pt idx="132">
                  <c:v>7.7150452000000008E-2</c:v>
                </c:pt>
                <c:pt idx="133">
                  <c:v>9.3065704000000027E-2</c:v>
                </c:pt>
                <c:pt idx="134">
                  <c:v>6.9603313E-2</c:v>
                </c:pt>
                <c:pt idx="135">
                  <c:v>6.0842630000000009E-2</c:v>
                </c:pt>
                <c:pt idx="136">
                  <c:v>6.9818670000000013E-2</c:v>
                </c:pt>
                <c:pt idx="137">
                  <c:v>7.4446816999999998E-2</c:v>
                </c:pt>
                <c:pt idx="138">
                  <c:v>8.8409904999999983E-2</c:v>
                </c:pt>
                <c:pt idx="139">
                  <c:v>6.9425738000000015E-2</c:v>
                </c:pt>
                <c:pt idx="140">
                  <c:v>6.2216678999999997E-2</c:v>
                </c:pt>
                <c:pt idx="141">
                  <c:v>9.6317074000000003E-2</c:v>
                </c:pt>
                <c:pt idx="142">
                  <c:v>8.4554607000000004E-2</c:v>
                </c:pt>
                <c:pt idx="143">
                  <c:v>8.5685588000000007E-2</c:v>
                </c:pt>
                <c:pt idx="144">
                  <c:v>0.10654931399999998</c:v>
                </c:pt>
                <c:pt idx="145">
                  <c:v>9.1269175000000008E-2</c:v>
                </c:pt>
                <c:pt idx="146">
                  <c:v>8.7802977000000004E-2</c:v>
                </c:pt>
                <c:pt idx="147">
                  <c:v>8.5264032999999989E-2</c:v>
                </c:pt>
                <c:pt idx="148">
                  <c:v>6.8490260999999997E-2</c:v>
                </c:pt>
                <c:pt idx="149">
                  <c:v>9.3873241000000024E-2</c:v>
                </c:pt>
                <c:pt idx="150">
                  <c:v>8.6651600999999995E-2</c:v>
                </c:pt>
                <c:pt idx="151">
                  <c:v>6.488132399999999E-2</c:v>
                </c:pt>
                <c:pt idx="152">
                  <c:v>6.0574173999999981E-2</c:v>
                </c:pt>
                <c:pt idx="153">
                  <c:v>6.2023817999999994E-2</c:v>
                </c:pt>
                <c:pt idx="154">
                  <c:v>6.2440005000000007E-2</c:v>
                </c:pt>
                <c:pt idx="155">
                  <c:v>0.107548506</c:v>
                </c:pt>
                <c:pt idx="156">
                  <c:v>5.8493500000000018E-2</c:v>
                </c:pt>
                <c:pt idx="157">
                  <c:v>6.0809232000000005E-2</c:v>
                </c:pt>
                <c:pt idx="158">
                  <c:v>6.6578860000000004E-2</c:v>
                </c:pt>
                <c:pt idx="159">
                  <c:v>6.9226861000000015E-2</c:v>
                </c:pt>
                <c:pt idx="160">
                  <c:v>6.2529313000000003E-2</c:v>
                </c:pt>
                <c:pt idx="161">
                  <c:v>6.1913826000000005E-2</c:v>
                </c:pt>
                <c:pt idx="162">
                  <c:v>0.106014257</c:v>
                </c:pt>
                <c:pt idx="163">
                  <c:v>6.3660729999999999E-2</c:v>
                </c:pt>
                <c:pt idx="164">
                  <c:v>6.2398753000000001E-2</c:v>
                </c:pt>
                <c:pt idx="165">
                  <c:v>5.9867245999999985E-2</c:v>
                </c:pt>
                <c:pt idx="166">
                  <c:v>6.1802088000000005E-2</c:v>
                </c:pt>
                <c:pt idx="167">
                  <c:v>6.4603455000000004E-2</c:v>
                </c:pt>
                <c:pt idx="168">
                  <c:v>6.4603455000000004E-2</c:v>
                </c:pt>
                <c:pt idx="169">
                  <c:v>6.3274107999999996E-2</c:v>
                </c:pt>
                <c:pt idx="170">
                  <c:v>6.4590312000000011E-2</c:v>
                </c:pt>
                <c:pt idx="171">
                  <c:v>7.2776623999999984E-2</c:v>
                </c:pt>
                <c:pt idx="172">
                  <c:v>6.2248162000000024E-2</c:v>
                </c:pt>
                <c:pt idx="173">
                  <c:v>6.2597410999999992E-2</c:v>
                </c:pt>
                <c:pt idx="174">
                  <c:v>5.6113887000000001E-2</c:v>
                </c:pt>
                <c:pt idx="175">
                  <c:v>6.4952731E-2</c:v>
                </c:pt>
                <c:pt idx="176">
                  <c:v>6.6540314999999989E-2</c:v>
                </c:pt>
                <c:pt idx="177">
                  <c:v>5.9893920999999989E-2</c:v>
                </c:pt>
                <c:pt idx="178">
                  <c:v>6.2840623999999984E-2</c:v>
                </c:pt>
                <c:pt idx="179">
                  <c:v>6.4152948000000001E-2</c:v>
                </c:pt>
                <c:pt idx="180">
                  <c:v>5.7923637E-2</c:v>
                </c:pt>
                <c:pt idx="181">
                  <c:v>6.0799190999999989E-2</c:v>
                </c:pt>
                <c:pt idx="182">
                  <c:v>5.8942504000000007E-2</c:v>
                </c:pt>
                <c:pt idx="183">
                  <c:v>6.4195438000000007E-2</c:v>
                </c:pt>
                <c:pt idx="184">
                  <c:v>6.4902144999999994E-2</c:v>
                </c:pt>
                <c:pt idx="185">
                  <c:v>6.4571244E-2</c:v>
                </c:pt>
                <c:pt idx="186">
                  <c:v>6.0609833000000002E-2</c:v>
                </c:pt>
                <c:pt idx="187">
                  <c:v>6.8262644000000011E-2</c:v>
                </c:pt>
                <c:pt idx="188">
                  <c:v>6.6134333999999989E-2</c:v>
                </c:pt>
                <c:pt idx="189">
                  <c:v>4.9554552000000002E-2</c:v>
                </c:pt>
                <c:pt idx="190">
                  <c:v>1.9392022999999994E-2</c:v>
                </c:pt>
                <c:pt idx="191">
                  <c:v>6.1906397000000016E-2</c:v>
                </c:pt>
                <c:pt idx="192">
                  <c:v>6.2682744000000012E-2</c:v>
                </c:pt>
                <c:pt idx="193">
                  <c:v>6.1214551000000006E-2</c:v>
                </c:pt>
                <c:pt idx="194">
                  <c:v>4.5725395000000002E-2</c:v>
                </c:pt>
                <c:pt idx="195">
                  <c:v>6.4912274000000006E-2</c:v>
                </c:pt>
                <c:pt idx="196">
                  <c:v>6.0580066999999987E-2</c:v>
                </c:pt>
                <c:pt idx="197">
                  <c:v>6.1381337999999994E-2</c:v>
                </c:pt>
                <c:pt idx="198">
                  <c:v>6.0500520000000002E-2</c:v>
                </c:pt>
                <c:pt idx="199">
                  <c:v>6.6248504E-2</c:v>
                </c:pt>
                <c:pt idx="200">
                  <c:v>6.0557697999999993E-2</c:v>
                </c:pt>
                <c:pt idx="201">
                  <c:v>6.0270575999999992E-2</c:v>
                </c:pt>
                <c:pt idx="202">
                  <c:v>6.3303706999999987E-2</c:v>
                </c:pt>
                <c:pt idx="203">
                  <c:v>5.9763982999999993E-2</c:v>
                </c:pt>
                <c:pt idx="204">
                  <c:v>6.0164725000000016E-2</c:v>
                </c:pt>
                <c:pt idx="205">
                  <c:v>6.0506319999999988E-2</c:v>
                </c:pt>
                <c:pt idx="206">
                  <c:v>6.4981612999999994E-2</c:v>
                </c:pt>
                <c:pt idx="207">
                  <c:v>6.5311657000000009E-2</c:v>
                </c:pt>
                <c:pt idx="208">
                  <c:v>6.0426278999999999E-2</c:v>
                </c:pt>
                <c:pt idx="209">
                  <c:v>6.0474402999999996E-2</c:v>
                </c:pt>
                <c:pt idx="210">
                  <c:v>7.1120296999999999E-2</c:v>
                </c:pt>
                <c:pt idx="211">
                  <c:v>6.1322602000000004E-2</c:v>
                </c:pt>
                <c:pt idx="212">
                  <c:v>6.3355722000000003E-2</c:v>
                </c:pt>
                <c:pt idx="213">
                  <c:v>5.9930747999999978E-2</c:v>
                </c:pt>
                <c:pt idx="214">
                  <c:v>5.9919149000000005E-2</c:v>
                </c:pt>
                <c:pt idx="215">
                  <c:v>5.7912249999999998E-2</c:v>
                </c:pt>
                <c:pt idx="216">
                  <c:v>6.0413521999999983E-2</c:v>
                </c:pt>
                <c:pt idx="217">
                  <c:v>5.9787516000000013E-2</c:v>
                </c:pt>
                <c:pt idx="218">
                  <c:v>6.569983800000001E-2</c:v>
                </c:pt>
                <c:pt idx="219">
                  <c:v>5.2926529000000014E-2</c:v>
                </c:pt>
                <c:pt idx="220">
                  <c:v>6.0824725999999996E-2</c:v>
                </c:pt>
                <c:pt idx="221">
                  <c:v>6.5511836000000004E-2</c:v>
                </c:pt>
                <c:pt idx="222">
                  <c:v>6.2348924999999999E-2</c:v>
                </c:pt>
                <c:pt idx="223">
                  <c:v>5.8045286000000001E-2</c:v>
                </c:pt>
                <c:pt idx="224">
                  <c:v>6.9846847000000017E-2</c:v>
                </c:pt>
                <c:pt idx="225">
                  <c:v>6.0125889000000002E-2</c:v>
                </c:pt>
                <c:pt idx="226">
                  <c:v>5.7964351999999997E-2</c:v>
                </c:pt>
                <c:pt idx="227">
                  <c:v>5.7180244999999991E-2</c:v>
                </c:pt>
                <c:pt idx="228">
                  <c:v>5.7862663999999994E-2</c:v>
                </c:pt>
                <c:pt idx="229">
                  <c:v>7.1472129000000009E-2</c:v>
                </c:pt>
                <c:pt idx="230">
                  <c:v>6.6483082999999998E-2</c:v>
                </c:pt>
                <c:pt idx="231">
                  <c:v>6.7306438999999996E-2</c:v>
                </c:pt>
                <c:pt idx="232">
                  <c:v>6.1871979999999993E-2</c:v>
                </c:pt>
                <c:pt idx="233">
                  <c:v>6.5747754000000005E-2</c:v>
                </c:pt>
                <c:pt idx="234">
                  <c:v>6.3427179E-2</c:v>
                </c:pt>
                <c:pt idx="235">
                  <c:v>5.8140191999999993E-2</c:v>
                </c:pt>
                <c:pt idx="236">
                  <c:v>6.1113903999999997E-2</c:v>
                </c:pt>
                <c:pt idx="237">
                  <c:v>6.2687306000000012E-2</c:v>
                </c:pt>
                <c:pt idx="238">
                  <c:v>5.7715362000000006E-2</c:v>
                </c:pt>
                <c:pt idx="239">
                  <c:v>6.349544E-2</c:v>
                </c:pt>
                <c:pt idx="240">
                  <c:v>5.7963397999999999E-2</c:v>
                </c:pt>
                <c:pt idx="241">
                  <c:v>5.9971123000000015E-2</c:v>
                </c:pt>
                <c:pt idx="242">
                  <c:v>6.2894375999999988E-2</c:v>
                </c:pt>
                <c:pt idx="243">
                  <c:v>5.8416982999999992E-2</c:v>
                </c:pt>
                <c:pt idx="244">
                  <c:v>6.6596737999999989E-2</c:v>
                </c:pt>
                <c:pt idx="245">
                  <c:v>6.4058213000000003E-2</c:v>
                </c:pt>
                <c:pt idx="246">
                  <c:v>6.0985406000000006E-2</c:v>
                </c:pt>
                <c:pt idx="247">
                  <c:v>5.0230547E-2</c:v>
                </c:pt>
                <c:pt idx="248">
                  <c:v>6.3543356999999995E-2</c:v>
                </c:pt>
                <c:pt idx="249">
                  <c:v>5.6887635999999991E-2</c:v>
                </c:pt>
                <c:pt idx="250">
                  <c:v>6.0578742000000019E-2</c:v>
                </c:pt>
                <c:pt idx="251">
                  <c:v>6.3248116999999993E-2</c:v>
                </c:pt>
                <c:pt idx="252">
                  <c:v>6.2425172000000001E-2</c:v>
                </c:pt>
                <c:pt idx="253">
                  <c:v>6.3187591000000001E-2</c:v>
                </c:pt>
                <c:pt idx="254">
                  <c:v>6.0708508999999994E-2</c:v>
                </c:pt>
                <c:pt idx="255">
                  <c:v>6.289793099999999E-2</c:v>
                </c:pt>
                <c:pt idx="256">
                  <c:v>5.9414898999999993E-2</c:v>
                </c:pt>
                <c:pt idx="257">
                  <c:v>6.0769223000000011E-2</c:v>
                </c:pt>
                <c:pt idx="258">
                  <c:v>6.0038081000000007E-2</c:v>
                </c:pt>
                <c:pt idx="259">
                  <c:v>6.0726172000000009E-2</c:v>
                </c:pt>
                <c:pt idx="260">
                  <c:v>4.5352928000000015E-2</c:v>
                </c:pt>
                <c:pt idx="261">
                  <c:v>6.9109718000000001E-2</c:v>
                </c:pt>
                <c:pt idx="262">
                  <c:v>6.5262912999999978E-2</c:v>
                </c:pt>
                <c:pt idx="263">
                  <c:v>6.2204121000000001E-2</c:v>
                </c:pt>
                <c:pt idx="264">
                  <c:v>6.0750131000000013E-2</c:v>
                </c:pt>
                <c:pt idx="265">
                  <c:v>6.6736471000000006E-2</c:v>
                </c:pt>
                <c:pt idx="266">
                  <c:v>6.2809561999999999E-2</c:v>
                </c:pt>
                <c:pt idx="267">
                  <c:v>6.0435668000000012E-2</c:v>
                </c:pt>
                <c:pt idx="268">
                  <c:v>6.5812557000000008E-2</c:v>
                </c:pt>
                <c:pt idx="269">
                  <c:v>6.5882778000000003E-2</c:v>
                </c:pt>
                <c:pt idx="270">
                  <c:v>6.2438133000000007E-2</c:v>
                </c:pt>
                <c:pt idx="271">
                  <c:v>5.4649440999999993E-2</c:v>
                </c:pt>
                <c:pt idx="272">
                  <c:v>5.5645378999999981E-2</c:v>
                </c:pt>
                <c:pt idx="273">
                  <c:v>6.635248199999999E-2</c:v>
                </c:pt>
                <c:pt idx="274">
                  <c:v>5.508893099999998E-2</c:v>
                </c:pt>
                <c:pt idx="275">
                  <c:v>6.0081754000000001E-2</c:v>
                </c:pt>
                <c:pt idx="276">
                  <c:v>5.9791868000000012E-2</c:v>
                </c:pt>
                <c:pt idx="277">
                  <c:v>6.0200047999999992E-2</c:v>
                </c:pt>
                <c:pt idx="278">
                  <c:v>6.0094166000000004E-2</c:v>
                </c:pt>
                <c:pt idx="279">
                  <c:v>6.4704203000000016E-2</c:v>
                </c:pt>
                <c:pt idx="280">
                  <c:v>6.240279600000001E-2</c:v>
                </c:pt>
                <c:pt idx="281">
                  <c:v>6.0449665999999985E-2</c:v>
                </c:pt>
                <c:pt idx="282">
                  <c:v>6.0294602000000017E-2</c:v>
                </c:pt>
                <c:pt idx="283">
                  <c:v>6.3635174999999988E-2</c:v>
                </c:pt>
                <c:pt idx="284">
                  <c:v>6.4152096999999991E-2</c:v>
                </c:pt>
                <c:pt idx="285">
                  <c:v>6.2489526999999989E-2</c:v>
                </c:pt>
                <c:pt idx="286">
                  <c:v>6.3388207999999988E-2</c:v>
                </c:pt>
                <c:pt idx="287">
                  <c:v>6.3614325999999999E-2</c:v>
                </c:pt>
                <c:pt idx="288">
                  <c:v>6.0372291999999994E-2</c:v>
                </c:pt>
                <c:pt idx="289">
                  <c:v>5.9270890000000007E-2</c:v>
                </c:pt>
                <c:pt idx="290">
                  <c:v>6.0533570000000009E-2</c:v>
                </c:pt>
                <c:pt idx="291">
                  <c:v>6.221387099999999E-2</c:v>
                </c:pt>
                <c:pt idx="292">
                  <c:v>6.0933092000000008E-2</c:v>
                </c:pt>
                <c:pt idx="293">
                  <c:v>6.0391775999999994E-2</c:v>
                </c:pt>
                <c:pt idx="294">
                  <c:v>6.0167074999999987E-2</c:v>
                </c:pt>
                <c:pt idx="295">
                  <c:v>4.4210669000000008E-2</c:v>
                </c:pt>
                <c:pt idx="296">
                  <c:v>5.5744030000000014E-2</c:v>
                </c:pt>
                <c:pt idx="297">
                  <c:v>6.227112500000001E-2</c:v>
                </c:pt>
                <c:pt idx="298">
                  <c:v>5.8106986999999999E-2</c:v>
                </c:pt>
                <c:pt idx="299">
                  <c:v>6.3096139000000009E-2</c:v>
                </c:pt>
                <c:pt idx="300">
                  <c:v>6.1664684999999997E-2</c:v>
                </c:pt>
                <c:pt idx="301">
                  <c:v>5.9355582000000018E-2</c:v>
                </c:pt>
                <c:pt idx="302">
                  <c:v>5.8138056000000007E-2</c:v>
                </c:pt>
                <c:pt idx="303">
                  <c:v>6.0095377000000019E-2</c:v>
                </c:pt>
                <c:pt idx="304">
                  <c:v>6.5939350000000008E-2</c:v>
                </c:pt>
                <c:pt idx="305">
                  <c:v>5.7573311999999988E-2</c:v>
                </c:pt>
                <c:pt idx="306">
                  <c:v>4.2922986999999996E-2</c:v>
                </c:pt>
                <c:pt idx="307">
                  <c:v>6.3078170000000003E-2</c:v>
                </c:pt>
                <c:pt idx="308">
                  <c:v>6.0587868000000003E-2</c:v>
                </c:pt>
                <c:pt idx="309">
                  <c:v>6.0616165E-2</c:v>
                </c:pt>
                <c:pt idx="310">
                  <c:v>5.917902500000001E-2</c:v>
                </c:pt>
                <c:pt idx="311">
                  <c:v>6.2774452999999994E-2</c:v>
                </c:pt>
                <c:pt idx="312">
                  <c:v>6.8408540000000004E-2</c:v>
                </c:pt>
                <c:pt idx="313">
                  <c:v>6.1020745000000015E-2</c:v>
                </c:pt>
                <c:pt idx="314">
                  <c:v>5.7553175999999984E-2</c:v>
                </c:pt>
                <c:pt idx="315">
                  <c:v>6.2535171000000001E-2</c:v>
                </c:pt>
                <c:pt idx="316">
                  <c:v>6.4986402999999998E-2</c:v>
                </c:pt>
                <c:pt idx="317">
                  <c:v>6.2754892999999992E-2</c:v>
                </c:pt>
                <c:pt idx="318">
                  <c:v>6.0753634999999986E-2</c:v>
                </c:pt>
                <c:pt idx="319">
                  <c:v>6.0438891000000022E-2</c:v>
                </c:pt>
                <c:pt idx="320">
                  <c:v>6.2468592000000003E-2</c:v>
                </c:pt>
                <c:pt idx="321">
                  <c:v>6.1658167E-2</c:v>
                </c:pt>
                <c:pt idx="322">
                  <c:v>6.0366377999999998E-2</c:v>
                </c:pt>
                <c:pt idx="323">
                  <c:v>6.4834818999999988E-2</c:v>
                </c:pt>
                <c:pt idx="324">
                  <c:v>5.6123736000000007E-2</c:v>
                </c:pt>
                <c:pt idx="325">
                  <c:v>5.8040229999999998E-2</c:v>
                </c:pt>
                <c:pt idx="326">
                  <c:v>6.0377643999999994E-2</c:v>
                </c:pt>
                <c:pt idx="327">
                  <c:v>6.0387604000000011E-2</c:v>
                </c:pt>
                <c:pt idx="328">
                  <c:v>6.2494043999999999E-2</c:v>
                </c:pt>
                <c:pt idx="329">
                  <c:v>5.9844379000000003E-2</c:v>
                </c:pt>
                <c:pt idx="330">
                  <c:v>5.9844379000000003E-2</c:v>
                </c:pt>
                <c:pt idx="331">
                  <c:v>6.2625481000000011E-2</c:v>
                </c:pt>
                <c:pt idx="332">
                  <c:v>6.0727685000000003E-2</c:v>
                </c:pt>
                <c:pt idx="333">
                  <c:v>6.2482200999999987E-2</c:v>
                </c:pt>
                <c:pt idx="334">
                  <c:v>5.8182978999999996E-2</c:v>
                </c:pt>
                <c:pt idx="335">
                  <c:v>6.0304214000000009E-2</c:v>
                </c:pt>
                <c:pt idx="336">
                  <c:v>6.0720602000000012E-2</c:v>
                </c:pt>
                <c:pt idx="337">
                  <c:v>6.0021139000000001E-2</c:v>
                </c:pt>
                <c:pt idx="338">
                  <c:v>5.9912884999999999E-2</c:v>
                </c:pt>
                <c:pt idx="339">
                  <c:v>5.9869239000000005E-2</c:v>
                </c:pt>
                <c:pt idx="340">
                  <c:v>5.9809830000000008E-2</c:v>
                </c:pt>
                <c:pt idx="341">
                  <c:v>6.0424542999999983E-2</c:v>
                </c:pt>
                <c:pt idx="342">
                  <c:v>6.1199069000000009E-2</c:v>
                </c:pt>
                <c:pt idx="343">
                  <c:v>6.0541214999999995E-2</c:v>
                </c:pt>
                <c:pt idx="344">
                  <c:v>6.0918800000000009E-2</c:v>
                </c:pt>
                <c:pt idx="345">
                  <c:v>5.5116438000000018E-2</c:v>
                </c:pt>
                <c:pt idx="346">
                  <c:v>6.2281467000000007E-2</c:v>
                </c:pt>
                <c:pt idx="347">
                  <c:v>6.2281467000000007E-2</c:v>
                </c:pt>
                <c:pt idx="348">
                  <c:v>6.261240500000001E-2</c:v>
                </c:pt>
                <c:pt idx="349">
                  <c:v>5.8660077999999977E-2</c:v>
                </c:pt>
                <c:pt idx="350">
                  <c:v>5.0880627000000012E-2</c:v>
                </c:pt>
                <c:pt idx="351">
                  <c:v>3.6766320999999991E-2</c:v>
                </c:pt>
                <c:pt idx="352">
                  <c:v>4.7312653999999954E-2</c:v>
                </c:pt>
                <c:pt idx="353">
                  <c:v>3.5086451000000005E-2</c:v>
                </c:pt>
                <c:pt idx="354">
                  <c:v>5.0073506999999989E-2</c:v>
                </c:pt>
                <c:pt idx="355">
                  <c:v>1.0014702E-2</c:v>
                </c:pt>
                <c:pt idx="356">
                  <c:v>5.9744986E-2</c:v>
                </c:pt>
                <c:pt idx="357">
                  <c:v>6.0553162999999993E-2</c:v>
                </c:pt>
                <c:pt idx="358">
                  <c:v>6.2524107000000009E-2</c:v>
                </c:pt>
                <c:pt idx="359">
                  <c:v>5.9981487999999999E-2</c:v>
                </c:pt>
                <c:pt idx="360">
                  <c:v>5.9871135999999991E-2</c:v>
                </c:pt>
                <c:pt idx="361">
                  <c:v>5.9871135999999991E-2</c:v>
                </c:pt>
                <c:pt idx="362">
                  <c:v>5.8238492000000003E-2</c:v>
                </c:pt>
                <c:pt idx="363">
                  <c:v>5.9948502000000001E-2</c:v>
                </c:pt>
                <c:pt idx="364">
                  <c:v>6.0006146999999996E-2</c:v>
                </c:pt>
                <c:pt idx="365">
                  <c:v>2.2096447000000005E-2</c:v>
                </c:pt>
                <c:pt idx="366">
                  <c:v>8.8919049E-2</c:v>
                </c:pt>
                <c:pt idx="367">
                  <c:v>5.0194940999999993E-2</c:v>
                </c:pt>
                <c:pt idx="368">
                  <c:v>1.5058482000000012E-2</c:v>
                </c:pt>
                <c:pt idx="369">
                  <c:v>5.8447487000000006E-2</c:v>
                </c:pt>
                <c:pt idx="370">
                  <c:v>6.4922527000000008E-2</c:v>
                </c:pt>
                <c:pt idx="371">
                  <c:v>9.6407090000000001E-2</c:v>
                </c:pt>
                <c:pt idx="372">
                  <c:v>8.6885347999999987E-2</c:v>
                </c:pt>
                <c:pt idx="373">
                  <c:v>7.2701248999999996E-2</c:v>
                </c:pt>
                <c:pt idx="374">
                  <c:v>2.5539062000000001E-2</c:v>
                </c:pt>
                <c:pt idx="375">
                  <c:v>0.10880276800000002</c:v>
                </c:pt>
                <c:pt idx="376">
                  <c:v>9.5181463999999993E-2</c:v>
                </c:pt>
                <c:pt idx="377">
                  <c:v>0.11107495299999998</c:v>
                </c:pt>
                <c:pt idx="378">
                  <c:v>7.1453677000000007E-2</c:v>
                </c:pt>
                <c:pt idx="379">
                  <c:v>9.6138992000000006E-2</c:v>
                </c:pt>
                <c:pt idx="380">
                  <c:v>7.2054938999999985E-2</c:v>
                </c:pt>
                <c:pt idx="381">
                  <c:v>0.10331674099999999</c:v>
                </c:pt>
                <c:pt idx="382">
                  <c:v>0.10331674099999999</c:v>
                </c:pt>
                <c:pt idx="383">
                  <c:v>0.11972850099999999</c:v>
                </c:pt>
                <c:pt idx="384">
                  <c:v>8.286077E-2</c:v>
                </c:pt>
                <c:pt idx="385">
                  <c:v>0.11628304099999998</c:v>
                </c:pt>
                <c:pt idx="386">
                  <c:v>0.13485939599999999</c:v>
                </c:pt>
                <c:pt idx="387">
                  <c:v>6.0002231000000003E-2</c:v>
                </c:pt>
                <c:pt idx="388">
                  <c:v>1.0000370999999994E-2</c:v>
                </c:pt>
                <c:pt idx="389">
                  <c:v>8.2831580999999987E-2</c:v>
                </c:pt>
                <c:pt idx="390">
                  <c:v>0.10190184399999999</c:v>
                </c:pt>
                <c:pt idx="391">
                  <c:v>6.080226200000001E-2</c:v>
                </c:pt>
                <c:pt idx="392">
                  <c:v>0.12350040400000001</c:v>
                </c:pt>
                <c:pt idx="393">
                  <c:v>7.5312511999999998E-2</c:v>
                </c:pt>
                <c:pt idx="394">
                  <c:v>8.5562700999999991E-2</c:v>
                </c:pt>
                <c:pt idx="395">
                  <c:v>5.0849162000000003E-2</c:v>
                </c:pt>
                <c:pt idx="396">
                  <c:v>1.5254748999999984E-2</c:v>
                </c:pt>
                <c:pt idx="397">
                  <c:v>0.18094206099999999</c:v>
                </c:pt>
                <c:pt idx="398">
                  <c:v>8.5948753999999988E-2</c:v>
                </c:pt>
                <c:pt idx="399">
                  <c:v>7.6496625999999998E-2</c:v>
                </c:pt>
                <c:pt idx="400">
                  <c:v>0.10321640900000001</c:v>
                </c:pt>
                <c:pt idx="401">
                  <c:v>7.8932939000000008E-2</c:v>
                </c:pt>
                <c:pt idx="402">
                  <c:v>9.8715232999999999E-2</c:v>
                </c:pt>
                <c:pt idx="403">
                  <c:v>0.113771861</c:v>
                </c:pt>
                <c:pt idx="404">
                  <c:v>1.4935312000000006E-2</c:v>
                </c:pt>
                <c:pt idx="405">
                  <c:v>0.19069618900000002</c:v>
                </c:pt>
                <c:pt idx="406">
                  <c:v>9.4199081000000004E-2</c:v>
                </c:pt>
                <c:pt idx="407">
                  <c:v>7.1952664E-2</c:v>
                </c:pt>
                <c:pt idx="408">
                  <c:v>5.6782104999999999E-2</c:v>
                </c:pt>
                <c:pt idx="409">
                  <c:v>8.5069670000000014E-2</c:v>
                </c:pt>
                <c:pt idx="410">
                  <c:v>5.8467406E-2</c:v>
                </c:pt>
                <c:pt idx="411">
                  <c:v>8.6942781999999996E-2</c:v>
                </c:pt>
                <c:pt idx="412">
                  <c:v>7.5152738999999996E-2</c:v>
                </c:pt>
                <c:pt idx="413">
                  <c:v>6.8179176999999994E-2</c:v>
                </c:pt>
                <c:pt idx="414">
                  <c:v>9.1910732000000009E-2</c:v>
                </c:pt>
                <c:pt idx="415">
                  <c:v>7.0997419000000006E-2</c:v>
                </c:pt>
                <c:pt idx="416">
                  <c:v>9.4531845000000003E-2</c:v>
                </c:pt>
                <c:pt idx="417">
                  <c:v>0.10886913500000001</c:v>
                </c:pt>
                <c:pt idx="418">
                  <c:v>6.1937419999999993E-2</c:v>
                </c:pt>
                <c:pt idx="419">
                  <c:v>9.5984669999999994E-2</c:v>
                </c:pt>
                <c:pt idx="420">
                  <c:v>6.0324032999999999E-2</c:v>
                </c:pt>
                <c:pt idx="421">
                  <c:v>0.115693297</c:v>
                </c:pt>
                <c:pt idx="422">
                  <c:v>0.10329451700000002</c:v>
                </c:pt>
                <c:pt idx="423">
                  <c:v>0.11316424700000002</c:v>
                </c:pt>
                <c:pt idx="424">
                  <c:v>6.064071800000001E-2</c:v>
                </c:pt>
                <c:pt idx="425">
                  <c:v>1.4983028999999995E-2</c:v>
                </c:pt>
                <c:pt idx="426">
                  <c:v>0.14005590500000004</c:v>
                </c:pt>
                <c:pt idx="427">
                  <c:v>6.4638649000000006E-2</c:v>
                </c:pt>
                <c:pt idx="428">
                  <c:v>6.0383475000000006E-2</c:v>
                </c:pt>
                <c:pt idx="429">
                  <c:v>8.3683889999999997E-2</c:v>
                </c:pt>
                <c:pt idx="430">
                  <c:v>5.9248174000000001E-2</c:v>
                </c:pt>
                <c:pt idx="431">
                  <c:v>7.3173372E-2</c:v>
                </c:pt>
                <c:pt idx="432">
                  <c:v>7.7523818000000008E-2</c:v>
                </c:pt>
                <c:pt idx="433">
                  <c:v>0.06</c:v>
                </c:pt>
                <c:pt idx="434">
                  <c:v>9.999999999999995E-3</c:v>
                </c:pt>
                <c:pt idx="435">
                  <c:v>9.7030962999999998E-2</c:v>
                </c:pt>
                <c:pt idx="436">
                  <c:v>5.9988859000000005E-2</c:v>
                </c:pt>
                <c:pt idx="437">
                  <c:v>9.998143000000001E-3</c:v>
                </c:pt>
                <c:pt idx="438">
                  <c:v>9.4500840000000003E-2</c:v>
                </c:pt>
                <c:pt idx="439">
                  <c:v>9.8302961999999994E-2</c:v>
                </c:pt>
                <c:pt idx="440">
                  <c:v>5.5621770000000001E-2</c:v>
                </c:pt>
                <c:pt idx="441">
                  <c:v>5.9982781999999998E-2</c:v>
                </c:pt>
                <c:pt idx="442">
                  <c:v>9.9971300000000068E-3</c:v>
                </c:pt>
                <c:pt idx="443">
                  <c:v>0.106999604</c:v>
                </c:pt>
                <c:pt idx="444">
                  <c:v>7.8344819999999982E-2</c:v>
                </c:pt>
                <c:pt idx="445">
                  <c:v>7.9014859000000007E-2</c:v>
                </c:pt>
                <c:pt idx="446">
                  <c:v>6.1802309999999999E-2</c:v>
                </c:pt>
                <c:pt idx="447">
                  <c:v>5.7755270999999997E-2</c:v>
                </c:pt>
                <c:pt idx="448">
                  <c:v>5.9092469999999994E-2</c:v>
                </c:pt>
                <c:pt idx="449">
                  <c:v>5.9934548000000004E-2</c:v>
                </c:pt>
                <c:pt idx="450">
                  <c:v>9.8805209999999977E-2</c:v>
                </c:pt>
                <c:pt idx="451">
                  <c:v>9.7622262000000001E-2</c:v>
                </c:pt>
                <c:pt idx="452">
                  <c:v>0.11348155799999998</c:v>
                </c:pt>
                <c:pt idx="453">
                  <c:v>6.0464750000000012E-2</c:v>
                </c:pt>
                <c:pt idx="454">
                  <c:v>7.4561901999999999E-2</c:v>
                </c:pt>
                <c:pt idx="455">
                  <c:v>7.6553731E-2</c:v>
                </c:pt>
                <c:pt idx="456">
                  <c:v>5.0025525999999987E-2</c:v>
                </c:pt>
                <c:pt idx="457">
                  <c:v>6.0525845000000009E-2</c:v>
                </c:pt>
                <c:pt idx="458">
                  <c:v>2.5517789999999999E-2</c:v>
                </c:pt>
                <c:pt idx="459">
                  <c:v>6.0615318000000001E-2</c:v>
                </c:pt>
                <c:pt idx="460">
                  <c:v>5.994456699999999E-2</c:v>
                </c:pt>
                <c:pt idx="461">
                  <c:v>7.2660080000000044E-3</c:v>
                </c:pt>
                <c:pt idx="462">
                  <c:v>5.321261699999999E-2</c:v>
                </c:pt>
                <c:pt idx="463">
                  <c:v>5.0394887999999999E-2</c:v>
                </c:pt>
                <c:pt idx="464">
                  <c:v>7.9191306000000017E-2</c:v>
                </c:pt>
                <c:pt idx="465">
                  <c:v>5.9882058000000002E-2</c:v>
                </c:pt>
                <c:pt idx="466">
                  <c:v>6.4585828999999997E-2</c:v>
                </c:pt>
                <c:pt idx="467">
                  <c:v>6.9010810000000006E-2</c:v>
                </c:pt>
                <c:pt idx="468">
                  <c:v>6.0792162000000011E-2</c:v>
                </c:pt>
                <c:pt idx="469">
                  <c:v>4.9859960000000064E-3</c:v>
                </c:pt>
                <c:pt idx="470">
                  <c:v>5.996514700000001E-2</c:v>
                </c:pt>
                <c:pt idx="471">
                  <c:v>7.4956439999999958E-3</c:v>
                </c:pt>
                <c:pt idx="472">
                  <c:v>6.1321587999999996E-2</c:v>
                </c:pt>
                <c:pt idx="473">
                  <c:v>2.5474278000000003E-2</c:v>
                </c:pt>
                <c:pt idx="474">
                  <c:v>6.0005045000000007E-2</c:v>
                </c:pt>
                <c:pt idx="475">
                  <c:v>1.0000840999999996E-2</c:v>
                </c:pt>
                <c:pt idx="476">
                  <c:v>1.9947244000000003E-2</c:v>
                </c:pt>
                <c:pt idx="477">
                  <c:v>6.0150751000000016E-2</c:v>
                </c:pt>
                <c:pt idx="478">
                  <c:v>6.0340462999999997E-2</c:v>
                </c:pt>
                <c:pt idx="479">
                  <c:v>5.9773064000000001E-2</c:v>
                </c:pt>
                <c:pt idx="480">
                  <c:v>7.2726812000000002E-2</c:v>
                </c:pt>
                <c:pt idx="481">
                  <c:v>7.2726812000000002E-2</c:v>
                </c:pt>
                <c:pt idx="482">
                  <c:v>7.294408400000002E-2</c:v>
                </c:pt>
                <c:pt idx="483">
                  <c:v>6.0377951999999999E-2</c:v>
                </c:pt>
                <c:pt idx="484">
                  <c:v>6.0619702999999997E-2</c:v>
                </c:pt>
                <c:pt idx="485">
                  <c:v>0.205728561</c:v>
                </c:pt>
                <c:pt idx="486">
                  <c:v>6.161961299999999E-2</c:v>
                </c:pt>
                <c:pt idx="487">
                  <c:v>6.1731326000000003E-2</c:v>
                </c:pt>
                <c:pt idx="488">
                  <c:v>5.8130521000000004E-2</c:v>
                </c:pt>
                <c:pt idx="489">
                  <c:v>5.8130521000000004E-2</c:v>
                </c:pt>
                <c:pt idx="490">
                  <c:v>5.8130521000000004E-2</c:v>
                </c:pt>
                <c:pt idx="491">
                  <c:v>6.0515276000000007E-2</c:v>
                </c:pt>
                <c:pt idx="492">
                  <c:v>5.7883423999999989E-2</c:v>
                </c:pt>
                <c:pt idx="493">
                  <c:v>5.6118059999999997E-2</c:v>
                </c:pt>
                <c:pt idx="494">
                  <c:v>6.0242164999999986E-2</c:v>
                </c:pt>
                <c:pt idx="495">
                  <c:v>6.0500027000000012E-2</c:v>
                </c:pt>
                <c:pt idx="496">
                  <c:v>6.1362237999999986E-2</c:v>
                </c:pt>
                <c:pt idx="497">
                  <c:v>1.5052724000000003E-2</c:v>
                </c:pt>
                <c:pt idx="498">
                  <c:v>1.7399000999999997E-2</c:v>
                </c:pt>
                <c:pt idx="499">
                  <c:v>6.1057797999999996E-2</c:v>
                </c:pt>
                <c:pt idx="500">
                  <c:v>6.0954393000000009E-2</c:v>
                </c:pt>
                <c:pt idx="501">
                  <c:v>5.4525674999999996E-2</c:v>
                </c:pt>
                <c:pt idx="502">
                  <c:v>6.0949591000000011E-2</c:v>
                </c:pt>
                <c:pt idx="503">
                  <c:v>5.2719004999999999E-2</c:v>
                </c:pt>
                <c:pt idx="504">
                  <c:v>9.1295805999999993E-2</c:v>
                </c:pt>
                <c:pt idx="505">
                  <c:v>6.060526799999999E-2</c:v>
                </c:pt>
                <c:pt idx="506">
                  <c:v>6.0983798000000006E-2</c:v>
                </c:pt>
                <c:pt idx="507">
                  <c:v>6.0983798000000006E-2</c:v>
                </c:pt>
                <c:pt idx="508">
                  <c:v>7.1058437000000002E-2</c:v>
                </c:pt>
                <c:pt idx="509">
                  <c:v>6.1560164000000001E-2</c:v>
                </c:pt>
                <c:pt idx="510">
                  <c:v>6.1560164000000001E-2</c:v>
                </c:pt>
                <c:pt idx="511">
                  <c:v>6.1013830000000005E-2</c:v>
                </c:pt>
                <c:pt idx="512">
                  <c:v>5.9979109999999988E-2</c:v>
                </c:pt>
                <c:pt idx="513">
                  <c:v>1.2495647999999998E-2</c:v>
                </c:pt>
                <c:pt idx="514">
                  <c:v>1.7480941E-2</c:v>
                </c:pt>
                <c:pt idx="515">
                  <c:v>9.0184013000000007E-2</c:v>
                </c:pt>
                <c:pt idx="516">
                  <c:v>9.3288180999999998E-2</c:v>
                </c:pt>
                <c:pt idx="517">
                  <c:v>9.5722386999999992E-2</c:v>
                </c:pt>
                <c:pt idx="518">
                  <c:v>6.0009380999999987E-2</c:v>
                </c:pt>
                <c:pt idx="519">
                  <c:v>7.5011729999999999E-3</c:v>
                </c:pt>
                <c:pt idx="520">
                  <c:v>5.9999999999999984E-2</c:v>
                </c:pt>
                <c:pt idx="521">
                  <c:v>5.0000000000000044E-3</c:v>
                </c:pt>
                <c:pt idx="522">
                  <c:v>0.10488573599999998</c:v>
                </c:pt>
                <c:pt idx="523">
                  <c:v>8.7929112000000004E-2</c:v>
                </c:pt>
                <c:pt idx="524">
                  <c:v>2.0271493000000002E-2</c:v>
                </c:pt>
                <c:pt idx="525">
                  <c:v>6.0780268000000012E-2</c:v>
                </c:pt>
                <c:pt idx="526">
                  <c:v>5.886181900000001E-2</c:v>
                </c:pt>
                <c:pt idx="527">
                  <c:v>7.3577280000000078E-3</c:v>
                </c:pt>
                <c:pt idx="528">
                  <c:v>1.4947195999999982E-2</c:v>
                </c:pt>
                <c:pt idx="529">
                  <c:v>5.9723722999999992E-2</c:v>
                </c:pt>
                <c:pt idx="530">
                  <c:v>7.4654650000000045E-3</c:v>
                </c:pt>
                <c:pt idx="531">
                  <c:v>0.108862127</c:v>
                </c:pt>
                <c:pt idx="532">
                  <c:v>0.10293915199999998</c:v>
                </c:pt>
                <c:pt idx="533">
                  <c:v>6.8239922000000008E-2</c:v>
                </c:pt>
                <c:pt idx="534">
                  <c:v>0.208901057</c:v>
                </c:pt>
                <c:pt idx="535">
                  <c:v>7.6505819000000003E-2</c:v>
                </c:pt>
                <c:pt idx="536">
                  <c:v>0.10783031799999999</c:v>
                </c:pt>
                <c:pt idx="537">
                  <c:v>5.8518927999999998E-2</c:v>
                </c:pt>
                <c:pt idx="538">
                  <c:v>9.4080287999999998E-2</c:v>
                </c:pt>
                <c:pt idx="539">
                  <c:v>8.9314772999999986E-2</c:v>
                </c:pt>
                <c:pt idx="540">
                  <c:v>9.4965115999999988E-2</c:v>
                </c:pt>
                <c:pt idx="541">
                  <c:v>0.10453581200000003</c:v>
                </c:pt>
                <c:pt idx="542">
                  <c:v>6.0842454000000004E-2</c:v>
                </c:pt>
                <c:pt idx="543">
                  <c:v>9.9936169999999824E-3</c:v>
                </c:pt>
                <c:pt idx="544">
                  <c:v>7.4956270000000047E-3</c:v>
                </c:pt>
                <c:pt idx="545">
                  <c:v>6.7177344E-2</c:v>
                </c:pt>
                <c:pt idx="546">
                  <c:v>6.0372547999999984E-2</c:v>
                </c:pt>
                <c:pt idx="547">
                  <c:v>5.9580055999999992E-2</c:v>
                </c:pt>
                <c:pt idx="548">
                  <c:v>9.9300090000000035E-3</c:v>
                </c:pt>
                <c:pt idx="549">
                  <c:v>9.4880251999999998E-2</c:v>
                </c:pt>
                <c:pt idx="550">
                  <c:v>6.0213979000000001E-2</c:v>
                </c:pt>
                <c:pt idx="551">
                  <c:v>7.4915454999999992E-2</c:v>
                </c:pt>
                <c:pt idx="552">
                  <c:v>7.9419680999999992E-2</c:v>
                </c:pt>
                <c:pt idx="553">
                  <c:v>8.1823740999999992E-2</c:v>
                </c:pt>
                <c:pt idx="554">
                  <c:v>0.11215581799999999</c:v>
                </c:pt>
                <c:pt idx="555">
                  <c:v>5.7035485999999996E-2</c:v>
                </c:pt>
                <c:pt idx="556">
                  <c:v>9.2311114999999985E-2</c:v>
                </c:pt>
                <c:pt idx="557">
                  <c:v>1.4927002999999994E-2</c:v>
                </c:pt>
                <c:pt idx="558">
                  <c:v>0.113506989</c:v>
                </c:pt>
                <c:pt idx="559">
                  <c:v>7.8888308000000004E-2</c:v>
                </c:pt>
                <c:pt idx="560">
                  <c:v>5.9905069999999991E-2</c:v>
                </c:pt>
                <c:pt idx="561">
                  <c:v>9.9841780000000102E-3</c:v>
                </c:pt>
                <c:pt idx="562">
                  <c:v>2.0001970000000008E-2</c:v>
                </c:pt>
                <c:pt idx="563">
                  <c:v>9.0179020000000013E-2</c:v>
                </c:pt>
                <c:pt idx="564">
                  <c:v>5.9394157000000003E-2</c:v>
                </c:pt>
                <c:pt idx="565">
                  <c:v>9.5685832000000012E-2</c:v>
                </c:pt>
                <c:pt idx="566">
                  <c:v>7.8691167999999992E-2</c:v>
                </c:pt>
                <c:pt idx="567">
                  <c:v>1.7438427000000006E-2</c:v>
                </c:pt>
                <c:pt idx="568">
                  <c:v>9.0750789999999998E-2</c:v>
                </c:pt>
                <c:pt idx="569">
                  <c:v>0.10295406900000001</c:v>
                </c:pt>
                <c:pt idx="570">
                  <c:v>0.10044040700000001</c:v>
                </c:pt>
                <c:pt idx="571">
                  <c:v>2.0151934999999996E-2</c:v>
                </c:pt>
                <c:pt idx="572">
                  <c:v>2.2120089999999995E-2</c:v>
                </c:pt>
                <c:pt idx="573">
                  <c:v>5.5968303000000011E-2</c:v>
                </c:pt>
                <c:pt idx="574">
                  <c:v>8.4720386000000009E-2</c:v>
                </c:pt>
                <c:pt idx="575">
                  <c:v>9.0835372000000011E-2</c:v>
                </c:pt>
                <c:pt idx="576">
                  <c:v>5.6275389000000009E-2</c:v>
                </c:pt>
                <c:pt idx="577">
                  <c:v>7.4415197000000002E-2</c:v>
                </c:pt>
                <c:pt idx="578">
                  <c:v>0.10087448500000001</c:v>
                </c:pt>
                <c:pt idx="579">
                  <c:v>9.5838644000000001E-2</c:v>
                </c:pt>
                <c:pt idx="580">
                  <c:v>6.1231801000000002E-2</c:v>
                </c:pt>
                <c:pt idx="581">
                  <c:v>9.5375315999999988E-2</c:v>
                </c:pt>
                <c:pt idx="582">
                  <c:v>0.11209576800000001</c:v>
                </c:pt>
                <c:pt idx="583">
                  <c:v>6.106511299999999E-2</c:v>
                </c:pt>
                <c:pt idx="584">
                  <c:v>6.488408100000001E-2</c:v>
                </c:pt>
                <c:pt idx="585">
                  <c:v>6.6441543999999991E-2</c:v>
                </c:pt>
                <c:pt idx="586">
                  <c:v>5.9862801999999993E-2</c:v>
                </c:pt>
                <c:pt idx="587">
                  <c:v>0.129250328</c:v>
                </c:pt>
                <c:pt idx="588">
                  <c:v>1.4926338999999997E-2</c:v>
                </c:pt>
                <c:pt idx="589">
                  <c:v>7.605510900000001E-2</c:v>
                </c:pt>
                <c:pt idx="590">
                  <c:v>5.1138067000000009E-2</c:v>
                </c:pt>
                <c:pt idx="591">
                  <c:v>8.707330499999999E-2</c:v>
                </c:pt>
                <c:pt idx="592">
                  <c:v>8.8783884999999979E-2</c:v>
                </c:pt>
                <c:pt idx="593">
                  <c:v>6.4701628000000011E-2</c:v>
                </c:pt>
                <c:pt idx="594">
                  <c:v>9.8347005000000015E-2</c:v>
                </c:pt>
                <c:pt idx="595">
                  <c:v>7.8374571000000004E-2</c:v>
                </c:pt>
                <c:pt idx="596">
                  <c:v>7.337624999999999E-2</c:v>
                </c:pt>
                <c:pt idx="597">
                  <c:v>6.955198600000001E-2</c:v>
                </c:pt>
                <c:pt idx="598">
                  <c:v>7.8768326999999999E-2</c:v>
                </c:pt>
                <c:pt idx="599">
                  <c:v>5.7555545E-2</c:v>
                </c:pt>
                <c:pt idx="600">
                  <c:v>9.1657727999999994E-2</c:v>
                </c:pt>
                <c:pt idx="601">
                  <c:v>6.1824929000000015E-2</c:v>
                </c:pt>
                <c:pt idx="602">
                  <c:v>5.0386644000000008E-2</c:v>
                </c:pt>
                <c:pt idx="603">
                  <c:v>5.0386644000000008E-2</c:v>
                </c:pt>
                <c:pt idx="604">
                  <c:v>2.0154657000000006E-2</c:v>
                </c:pt>
                <c:pt idx="605">
                  <c:v>6.2023996000000012E-2</c:v>
                </c:pt>
                <c:pt idx="606">
                  <c:v>7.1934061999999993E-2</c:v>
                </c:pt>
                <c:pt idx="607">
                  <c:v>6.0603908000000012E-2</c:v>
                </c:pt>
                <c:pt idx="608">
                  <c:v>7.1081517000000011E-2</c:v>
                </c:pt>
                <c:pt idx="609">
                  <c:v>5.4377864000000012E-2</c:v>
                </c:pt>
                <c:pt idx="610">
                  <c:v>1.2265682999999999E-2</c:v>
                </c:pt>
                <c:pt idx="611">
                  <c:v>5.1400620999999994E-2</c:v>
                </c:pt>
                <c:pt idx="612">
                  <c:v>3.0082887999999988E-2</c:v>
                </c:pt>
                <c:pt idx="613">
                  <c:v>7.4006441000000006E-2</c:v>
                </c:pt>
                <c:pt idx="614">
                  <c:v>6.0864177000000005E-2</c:v>
                </c:pt>
                <c:pt idx="615">
                  <c:v>6.3974269000000014E-2</c:v>
                </c:pt>
                <c:pt idx="616">
                  <c:v>5.677771999999999E-2</c:v>
                </c:pt>
                <c:pt idx="617">
                  <c:v>1.7421095999999983E-2</c:v>
                </c:pt>
                <c:pt idx="618">
                  <c:v>7.9791686000000001E-2</c:v>
                </c:pt>
                <c:pt idx="619">
                  <c:v>5.9824831999999994E-2</c:v>
                </c:pt>
                <c:pt idx="620">
                  <c:v>6.0773948000000008E-2</c:v>
                </c:pt>
                <c:pt idx="621">
                  <c:v>5.9829429000000017E-2</c:v>
                </c:pt>
                <c:pt idx="622">
                  <c:v>4.9857859999999921E-3</c:v>
                </c:pt>
                <c:pt idx="623">
                  <c:v>1.7601057000000003E-2</c:v>
                </c:pt>
                <c:pt idx="624">
                  <c:v>7.5421451000000014E-2</c:v>
                </c:pt>
                <c:pt idx="625">
                  <c:v>6.3954009000000006E-2</c:v>
                </c:pt>
                <c:pt idx="626">
                  <c:v>6.059095099999999E-2</c:v>
                </c:pt>
                <c:pt idx="627">
                  <c:v>8.0845252000000006E-2</c:v>
                </c:pt>
                <c:pt idx="628">
                  <c:v>1.9888223999999996E-2</c:v>
                </c:pt>
                <c:pt idx="629">
                  <c:v>6.1591739999999992E-2</c:v>
                </c:pt>
                <c:pt idx="630">
                  <c:v>7.3250850999999992E-2</c:v>
                </c:pt>
                <c:pt idx="631">
                  <c:v>5.9642616000000009E-2</c:v>
                </c:pt>
                <c:pt idx="632">
                  <c:v>9.9404359999999831E-3</c:v>
                </c:pt>
                <c:pt idx="633">
                  <c:v>4.7427844999999996E-2</c:v>
                </c:pt>
                <c:pt idx="634">
                  <c:v>2.2465820999999997E-2</c:v>
                </c:pt>
                <c:pt idx="635">
                  <c:v>6.0422524000000005E-2</c:v>
                </c:pt>
                <c:pt idx="636">
                  <c:v>7.1388538000000001E-2</c:v>
                </c:pt>
                <c:pt idx="637">
                  <c:v>5.9975681000000003E-2</c:v>
                </c:pt>
                <c:pt idx="638">
                  <c:v>9.9959460000000055E-3</c:v>
                </c:pt>
                <c:pt idx="639">
                  <c:v>1.0010793000000018E-2</c:v>
                </c:pt>
                <c:pt idx="640">
                  <c:v>6.0961398E-2</c:v>
                </c:pt>
                <c:pt idx="641">
                  <c:v>5.5593699999999982E-2</c:v>
                </c:pt>
                <c:pt idx="642">
                  <c:v>7.148293E-2</c:v>
                </c:pt>
                <c:pt idx="643">
                  <c:v>7.1141535000000006E-2</c:v>
                </c:pt>
                <c:pt idx="644">
                  <c:v>6.1482619000000002E-2</c:v>
                </c:pt>
                <c:pt idx="645">
                  <c:v>6.0066381000000002E-2</c:v>
                </c:pt>
                <c:pt idx="646">
                  <c:v>6.0674521999999995E-2</c:v>
                </c:pt>
                <c:pt idx="647">
                  <c:v>6.2306319000000013E-2</c:v>
                </c:pt>
                <c:pt idx="648">
                  <c:v>8.7417960000000003E-2</c:v>
                </c:pt>
                <c:pt idx="649">
                  <c:v>6.0103770000000015E-2</c:v>
                </c:pt>
                <c:pt idx="650">
                  <c:v>1.0017294999999996E-2</c:v>
                </c:pt>
                <c:pt idx="651">
                  <c:v>6.0869721000000016E-2</c:v>
                </c:pt>
                <c:pt idx="652">
                  <c:v>1.9891228000000011E-2</c:v>
                </c:pt>
                <c:pt idx="653">
                  <c:v>6.0478444000000006E-2</c:v>
                </c:pt>
                <c:pt idx="654">
                  <c:v>6.0408920000000005E-2</c:v>
                </c:pt>
                <c:pt idx="655">
                  <c:v>6.1053795000000008E-2</c:v>
                </c:pt>
                <c:pt idx="656">
                  <c:v>5.4755089000000007E-2</c:v>
                </c:pt>
                <c:pt idx="657">
                  <c:v>5.9943624000000015E-2</c:v>
                </c:pt>
                <c:pt idx="658">
                  <c:v>7.4929529999999966E-3</c:v>
                </c:pt>
                <c:pt idx="659">
                  <c:v>4.9477363999999996E-2</c:v>
                </c:pt>
                <c:pt idx="660">
                  <c:v>1.9790946000000018E-2</c:v>
                </c:pt>
                <c:pt idx="661">
                  <c:v>5.9908327000000011E-2</c:v>
                </c:pt>
                <c:pt idx="662">
                  <c:v>5.754474200000001E-2</c:v>
                </c:pt>
                <c:pt idx="663">
                  <c:v>6.5443828000000009E-2</c:v>
                </c:pt>
                <c:pt idx="664">
                  <c:v>6.9386404999999998E-2</c:v>
                </c:pt>
                <c:pt idx="665">
                  <c:v>5.0161643000000006E-2</c:v>
                </c:pt>
                <c:pt idx="666">
                  <c:v>1.504849300000001E-2</c:v>
                </c:pt>
                <c:pt idx="667">
                  <c:v>5.6361856999999987E-2</c:v>
                </c:pt>
                <c:pt idx="668">
                  <c:v>9.9406290000000064E-3</c:v>
                </c:pt>
                <c:pt idx="669">
                  <c:v>6.0637667999999992E-2</c:v>
                </c:pt>
                <c:pt idx="670">
                  <c:v>1.4776323000000008E-2</c:v>
                </c:pt>
                <c:pt idx="671">
                  <c:v>6.057903399999999E-2</c:v>
                </c:pt>
                <c:pt idx="672">
                  <c:v>5.4320425000000019E-2</c:v>
                </c:pt>
                <c:pt idx="673">
                  <c:v>5.7041262000000009E-2</c:v>
                </c:pt>
                <c:pt idx="674">
                  <c:v>5.6299145000000009E-2</c:v>
                </c:pt>
                <c:pt idx="675">
                  <c:v>1.9907673000000001E-2</c:v>
                </c:pt>
                <c:pt idx="676">
                  <c:v>6.1494410999999985E-2</c:v>
                </c:pt>
                <c:pt idx="677">
                  <c:v>6.1319728000000004E-2</c:v>
                </c:pt>
                <c:pt idx="678">
                  <c:v>5.9812072999999993E-2</c:v>
                </c:pt>
                <c:pt idx="679">
                  <c:v>6.0160208999999992E-2</c:v>
                </c:pt>
                <c:pt idx="680">
                  <c:v>6.1088313999999991E-2</c:v>
                </c:pt>
                <c:pt idx="681">
                  <c:v>6.5292012999999982E-2</c:v>
                </c:pt>
                <c:pt idx="682">
                  <c:v>6.0914017999999986E-2</c:v>
                </c:pt>
                <c:pt idx="683">
                  <c:v>5.9835692999999995E-2</c:v>
                </c:pt>
                <c:pt idx="684">
                  <c:v>5.9984422999999981E-2</c:v>
                </c:pt>
                <c:pt idx="685">
                  <c:v>6.0553250000000003E-2</c:v>
                </c:pt>
                <c:pt idx="686">
                  <c:v>1.4974137999999998E-2</c:v>
                </c:pt>
                <c:pt idx="687">
                  <c:v>6.1025964000000002E-2</c:v>
                </c:pt>
                <c:pt idx="688">
                  <c:v>2.0611799E-2</c:v>
                </c:pt>
                <c:pt idx="689">
                  <c:v>5.9934244999999997E-2</c:v>
                </c:pt>
                <c:pt idx="690">
                  <c:v>5.9934244999999997E-2</c:v>
                </c:pt>
                <c:pt idx="691">
                  <c:v>6.0339479000000001E-2</c:v>
                </c:pt>
                <c:pt idx="692">
                  <c:v>7.1361760999999996E-2</c:v>
                </c:pt>
                <c:pt idx="693">
                  <c:v>7.1789979000000004E-2</c:v>
                </c:pt>
                <c:pt idx="694">
                  <c:v>1.4944553999999999E-2</c:v>
                </c:pt>
                <c:pt idx="695">
                  <c:v>6.1191088000000005E-2</c:v>
                </c:pt>
                <c:pt idx="696">
                  <c:v>6.0930649000000003E-2</c:v>
                </c:pt>
                <c:pt idx="697">
                  <c:v>5.9128032999999997E-2</c:v>
                </c:pt>
                <c:pt idx="698">
                  <c:v>6.7625626000000008E-2</c:v>
                </c:pt>
                <c:pt idx="699">
                  <c:v>1.0010626000000022E-2</c:v>
                </c:pt>
                <c:pt idx="700">
                  <c:v>6.0783348999999987E-2</c:v>
                </c:pt>
                <c:pt idx="701">
                  <c:v>5.0160345999999995E-2</c:v>
                </c:pt>
                <c:pt idx="702">
                  <c:v>7.3027611999999992E-2</c:v>
                </c:pt>
                <c:pt idx="703">
                  <c:v>6.0000000000000012E-2</c:v>
                </c:pt>
                <c:pt idx="704">
                  <c:v>7.4999999999999928E-3</c:v>
                </c:pt>
                <c:pt idx="705">
                  <c:v>5.0914998999999989E-2</c:v>
                </c:pt>
                <c:pt idx="706">
                  <c:v>6.0129730000000006E-2</c:v>
                </c:pt>
                <c:pt idx="707">
                  <c:v>5.5864326999999991E-2</c:v>
                </c:pt>
                <c:pt idx="708">
                  <c:v>5.5583434000000001E-2</c:v>
                </c:pt>
                <c:pt idx="709">
                  <c:v>6.158306999999999E-2</c:v>
                </c:pt>
                <c:pt idx="710">
                  <c:v>5.6013698000000015E-2</c:v>
                </c:pt>
                <c:pt idx="711">
                  <c:v>5.0181027999999989E-2</c:v>
                </c:pt>
                <c:pt idx="712">
                  <c:v>1.9951010000000005E-2</c:v>
                </c:pt>
                <c:pt idx="713">
                  <c:v>5.5152360000000011E-2</c:v>
                </c:pt>
                <c:pt idx="714">
                  <c:v>5.9802960000000002E-2</c:v>
                </c:pt>
                <c:pt idx="715">
                  <c:v>5.9973051000000013E-2</c:v>
                </c:pt>
                <c:pt idx="716">
                  <c:v>9.9955089999999996E-3</c:v>
                </c:pt>
                <c:pt idx="717">
                  <c:v>6.2576769000000004E-2</c:v>
                </c:pt>
                <c:pt idx="718">
                  <c:v>6.0467117999999986E-2</c:v>
                </c:pt>
                <c:pt idx="719">
                  <c:v>6.0202780000000011E-2</c:v>
                </c:pt>
                <c:pt idx="720">
                  <c:v>6.0377069999999991E-2</c:v>
                </c:pt>
                <c:pt idx="721">
                  <c:v>5.5035714000000013E-2</c:v>
                </c:pt>
                <c:pt idx="722">
                  <c:v>6.0396374000000003E-2</c:v>
                </c:pt>
                <c:pt idx="723">
                  <c:v>5.5226770000000008E-2</c:v>
                </c:pt>
                <c:pt idx="724">
                  <c:v>2.023459200000001E-2</c:v>
                </c:pt>
                <c:pt idx="725">
                  <c:v>2.023459200000001E-2</c:v>
                </c:pt>
                <c:pt idx="726">
                  <c:v>6.0005641999999998E-2</c:v>
                </c:pt>
                <c:pt idx="727">
                  <c:v>6.0005641999999998E-2</c:v>
                </c:pt>
                <c:pt idx="728">
                  <c:v>5.152806800000001E-2</c:v>
                </c:pt>
                <c:pt idx="729">
                  <c:v>6.0550396000000006E-2</c:v>
                </c:pt>
                <c:pt idx="730">
                  <c:v>5.9858312000000011E-2</c:v>
                </c:pt>
                <c:pt idx="731">
                  <c:v>6.4553080000000068E-3</c:v>
                </c:pt>
                <c:pt idx="732">
                  <c:v>5.9612625000000002E-2</c:v>
                </c:pt>
                <c:pt idx="733">
                  <c:v>5.0475622999999983E-2</c:v>
                </c:pt>
                <c:pt idx="734">
                  <c:v>1.4904063999999995E-2</c:v>
                </c:pt>
                <c:pt idx="735">
                  <c:v>6.1016249000000009E-2</c:v>
                </c:pt>
                <c:pt idx="736">
                  <c:v>5.8434779000000006E-2</c:v>
                </c:pt>
                <c:pt idx="737">
                  <c:v>6.4351486000000013E-2</c:v>
                </c:pt>
                <c:pt idx="738">
                  <c:v>6.0066250000000002E-2</c:v>
                </c:pt>
                <c:pt idx="739">
                  <c:v>6.1425129999999994E-2</c:v>
                </c:pt>
                <c:pt idx="740">
                  <c:v>5.9884696999999987E-2</c:v>
                </c:pt>
                <c:pt idx="741">
                  <c:v>6.3715589000000003E-2</c:v>
                </c:pt>
                <c:pt idx="742">
                  <c:v>6.0845601999999999E-2</c:v>
                </c:pt>
                <c:pt idx="743">
                  <c:v>6.0945244999999995E-2</c:v>
                </c:pt>
                <c:pt idx="744">
                  <c:v>2.0063009999999992E-2</c:v>
                </c:pt>
                <c:pt idx="745">
                  <c:v>6.0105996000000009E-2</c:v>
                </c:pt>
                <c:pt idx="746">
                  <c:v>1.4917367999999986E-2</c:v>
                </c:pt>
                <c:pt idx="747">
                  <c:v>5.9819833000000003E-2</c:v>
                </c:pt>
                <c:pt idx="748">
                  <c:v>5.9906991000000007E-2</c:v>
                </c:pt>
                <c:pt idx="749">
                  <c:v>9.9844979999999944E-3</c:v>
                </c:pt>
                <c:pt idx="750">
                  <c:v>5.0414880999999981E-2</c:v>
                </c:pt>
                <c:pt idx="751">
                  <c:v>6.0366710000000018E-2</c:v>
                </c:pt>
                <c:pt idx="752">
                  <c:v>6.0531340000000003E-2</c:v>
                </c:pt>
                <c:pt idx="753">
                  <c:v>5.9825602999999991E-2</c:v>
                </c:pt>
                <c:pt idx="754">
                  <c:v>5.5401805999999984E-2</c:v>
                </c:pt>
                <c:pt idx="755">
                  <c:v>6.0222471999999985E-2</c:v>
                </c:pt>
                <c:pt idx="756">
                  <c:v>5.4571196999999988E-2</c:v>
                </c:pt>
                <c:pt idx="757">
                  <c:v>6.4020436999999999E-2</c:v>
                </c:pt>
                <c:pt idx="758">
                  <c:v>5.9918878000000009E-2</c:v>
                </c:pt>
                <c:pt idx="759">
                  <c:v>6.1092209000000008E-2</c:v>
                </c:pt>
                <c:pt idx="760">
                  <c:v>5.9984697999999989E-2</c:v>
                </c:pt>
                <c:pt idx="761">
                  <c:v>6.0514024000000013E-2</c:v>
                </c:pt>
                <c:pt idx="762">
                  <c:v>1.0062076000000003E-2</c:v>
                </c:pt>
                <c:pt idx="763">
                  <c:v>5.9557065999999992E-2</c:v>
                </c:pt>
                <c:pt idx="764">
                  <c:v>5.9458772999999993E-2</c:v>
                </c:pt>
                <c:pt idx="765">
                  <c:v>5.9532743999999999E-2</c:v>
                </c:pt>
                <c:pt idx="766">
                  <c:v>5.9942323000000006E-2</c:v>
                </c:pt>
                <c:pt idx="767">
                  <c:v>6.5858484000000023E-2</c:v>
                </c:pt>
                <c:pt idx="768">
                  <c:v>6.012013400000002E-2</c:v>
                </c:pt>
                <c:pt idx="769">
                  <c:v>2.4833530999999992E-2</c:v>
                </c:pt>
                <c:pt idx="770">
                  <c:v>5.9808981999999997E-2</c:v>
                </c:pt>
                <c:pt idx="771">
                  <c:v>4.9840820000000008E-3</c:v>
                </c:pt>
                <c:pt idx="772">
                  <c:v>6.0041789000000012E-2</c:v>
                </c:pt>
                <c:pt idx="773">
                  <c:v>6.1990031000000015E-2</c:v>
                </c:pt>
                <c:pt idx="774">
                  <c:v>5.988947700000001E-2</c:v>
                </c:pt>
                <c:pt idx="775">
                  <c:v>9.9815799999999899E-3</c:v>
                </c:pt>
                <c:pt idx="776">
                  <c:v>5.9964246000000013E-2</c:v>
                </c:pt>
                <c:pt idx="777">
                  <c:v>5.9307530999999997E-2</c:v>
                </c:pt>
                <c:pt idx="778">
                  <c:v>5.0665577999999989E-2</c:v>
                </c:pt>
                <c:pt idx="779">
                  <c:v>6.0357229999999984E-2</c:v>
                </c:pt>
                <c:pt idx="780">
                  <c:v>5.0588762999999995E-2</c:v>
                </c:pt>
                <c:pt idx="781">
                  <c:v>6.0738477000000013E-2</c:v>
                </c:pt>
                <c:pt idx="782">
                  <c:v>6.7621299999999995E-2</c:v>
                </c:pt>
                <c:pt idx="783">
                  <c:v>6.0531969000000005E-2</c:v>
                </c:pt>
                <c:pt idx="784">
                  <c:v>6.0364429999999997E-2</c:v>
                </c:pt>
                <c:pt idx="785">
                  <c:v>5.9795180000000003E-2</c:v>
                </c:pt>
                <c:pt idx="786">
                  <c:v>9.9654910000000069E-3</c:v>
                </c:pt>
                <c:pt idx="787">
                  <c:v>6.0335448E-2</c:v>
                </c:pt>
                <c:pt idx="788">
                  <c:v>6.1391279999999993E-2</c:v>
                </c:pt>
                <c:pt idx="789">
                  <c:v>5.9920225999999993E-2</c:v>
                </c:pt>
                <c:pt idx="790">
                  <c:v>5.9988738999999985E-2</c:v>
                </c:pt>
                <c:pt idx="791">
                  <c:v>9.998124000000011E-3</c:v>
                </c:pt>
                <c:pt idx="792">
                  <c:v>5.9828130999999993E-2</c:v>
                </c:pt>
                <c:pt idx="793">
                  <c:v>4.9856779999999934E-3</c:v>
                </c:pt>
                <c:pt idx="794">
                  <c:v>1.4992377000000001E-2</c:v>
                </c:pt>
                <c:pt idx="795">
                  <c:v>5.5677681999999992E-2</c:v>
                </c:pt>
                <c:pt idx="796">
                  <c:v>6.0432002000000012E-2</c:v>
                </c:pt>
                <c:pt idx="797">
                  <c:v>1.2435993000000006E-2</c:v>
                </c:pt>
                <c:pt idx="798">
                  <c:v>6.0704384E-2</c:v>
                </c:pt>
                <c:pt idx="799">
                  <c:v>3.5019227999999999E-2</c:v>
                </c:pt>
                <c:pt idx="800">
                  <c:v>6.0681054000000012E-2</c:v>
                </c:pt>
                <c:pt idx="801">
                  <c:v>1.4988236000000016E-2</c:v>
                </c:pt>
                <c:pt idx="802">
                  <c:v>4.9818612000000012E-2</c:v>
                </c:pt>
                <c:pt idx="803">
                  <c:v>9.9637219999999943E-3</c:v>
                </c:pt>
                <c:pt idx="804">
                  <c:v>1.4910372999999991E-2</c:v>
                </c:pt>
                <c:pt idx="805">
                  <c:v>6.006639200000001E-2</c:v>
                </c:pt>
                <c:pt idx="806">
                  <c:v>6.006639200000001E-2</c:v>
                </c:pt>
                <c:pt idx="807">
                  <c:v>6.0702715000000004E-2</c:v>
                </c:pt>
                <c:pt idx="808">
                  <c:v>6.0389813000000014E-2</c:v>
                </c:pt>
                <c:pt idx="809">
                  <c:v>6.0067021999999998E-2</c:v>
                </c:pt>
                <c:pt idx="810">
                  <c:v>1.001117E-2</c:v>
                </c:pt>
                <c:pt idx="811">
                  <c:v>5.9903226000000018E-2</c:v>
                </c:pt>
                <c:pt idx="812">
                  <c:v>9.9838709999999914E-3</c:v>
                </c:pt>
                <c:pt idx="813">
                  <c:v>4.9597336999999991E-2</c:v>
                </c:pt>
                <c:pt idx="814">
                  <c:v>1.9838935000000016E-2</c:v>
                </c:pt>
                <c:pt idx="815">
                  <c:v>6.0619696000000001E-2</c:v>
                </c:pt>
                <c:pt idx="816">
                  <c:v>1.4955534999999992E-2</c:v>
                </c:pt>
                <c:pt idx="817">
                  <c:v>2.0215201999999988E-2</c:v>
                </c:pt>
                <c:pt idx="818">
                  <c:v>6.1393455E-2</c:v>
                </c:pt>
                <c:pt idx="819">
                  <c:v>6.0615730000000007E-2</c:v>
                </c:pt>
                <c:pt idx="820">
                  <c:v>1.7499807000000006E-2</c:v>
                </c:pt>
                <c:pt idx="821">
                  <c:v>5.9434322999999997E-2</c:v>
                </c:pt>
                <c:pt idx="822">
                  <c:v>1.2492996999999992E-2</c:v>
                </c:pt>
                <c:pt idx="823">
                  <c:v>6.0598330000000006E-2</c:v>
                </c:pt>
                <c:pt idx="824">
                  <c:v>1.9973882999999998E-2</c:v>
                </c:pt>
                <c:pt idx="825">
                  <c:v>1.4916900999999996E-2</c:v>
                </c:pt>
                <c:pt idx="826">
                  <c:v>5.9743292999999989E-2</c:v>
                </c:pt>
                <c:pt idx="827">
                  <c:v>5.9796901E-2</c:v>
                </c:pt>
                <c:pt idx="828">
                  <c:v>7.4746130000000049E-3</c:v>
                </c:pt>
                <c:pt idx="829">
                  <c:v>6.1142820999999986E-2</c:v>
                </c:pt>
                <c:pt idx="830">
                  <c:v>6.0399553000000009E-2</c:v>
                </c:pt>
                <c:pt idx="831">
                  <c:v>5.9956682000000011E-2</c:v>
                </c:pt>
                <c:pt idx="832">
                  <c:v>7.4945849999999981E-3</c:v>
                </c:pt>
                <c:pt idx="833">
                  <c:v>1.4989876999999999E-2</c:v>
                </c:pt>
                <c:pt idx="834">
                  <c:v>5.9775430000000004E-2</c:v>
                </c:pt>
                <c:pt idx="835">
                  <c:v>5.9863947000000001E-2</c:v>
                </c:pt>
                <c:pt idx="836">
                  <c:v>5.7527215999999992E-2</c:v>
                </c:pt>
                <c:pt idx="837">
                  <c:v>5.605345099999999E-2</c:v>
                </c:pt>
                <c:pt idx="838">
                  <c:v>5.9902573000000001E-2</c:v>
                </c:pt>
                <c:pt idx="839">
                  <c:v>5.5521836000000019E-2</c:v>
                </c:pt>
                <c:pt idx="840">
                  <c:v>6.646062300000001E-2</c:v>
                </c:pt>
                <c:pt idx="841">
                  <c:v>5.9940139000000003E-2</c:v>
                </c:pt>
                <c:pt idx="842">
                  <c:v>5.9978583000000002E-2</c:v>
                </c:pt>
                <c:pt idx="843">
                  <c:v>6.0475237000000001E-2</c:v>
                </c:pt>
                <c:pt idx="844">
                  <c:v>6.0792415000000016E-2</c:v>
                </c:pt>
                <c:pt idx="845">
                  <c:v>6.0543095000000005E-2</c:v>
                </c:pt>
                <c:pt idx="846">
                  <c:v>6.0423035999999986E-2</c:v>
                </c:pt>
                <c:pt idx="847">
                  <c:v>6.130364399999999E-2</c:v>
                </c:pt>
                <c:pt idx="848">
                  <c:v>6.4353147999999999E-2</c:v>
                </c:pt>
                <c:pt idx="849">
                  <c:v>1.5003720999999998E-2</c:v>
                </c:pt>
                <c:pt idx="850">
                  <c:v>5.8094158999999992E-2</c:v>
                </c:pt>
                <c:pt idx="851">
                  <c:v>6.1230922000000007E-2</c:v>
                </c:pt>
                <c:pt idx="852">
                  <c:v>6.0335855999999993E-2</c:v>
                </c:pt>
                <c:pt idx="853">
                  <c:v>5.492625299999998E-2</c:v>
                </c:pt>
                <c:pt idx="854">
                  <c:v>6.0309368000000002E-2</c:v>
                </c:pt>
                <c:pt idx="855">
                  <c:v>6.0547785999999992E-2</c:v>
                </c:pt>
                <c:pt idx="856">
                  <c:v>5.8339425E-2</c:v>
                </c:pt>
                <c:pt idx="857">
                  <c:v>6.003148300000001E-2</c:v>
                </c:pt>
                <c:pt idx="858">
                  <c:v>5.9654967000000003E-2</c:v>
                </c:pt>
                <c:pt idx="859">
                  <c:v>5.9961201999999991E-2</c:v>
                </c:pt>
                <c:pt idx="860">
                  <c:v>6.034473600000001E-2</c:v>
                </c:pt>
                <c:pt idx="861">
                  <c:v>6.0786708000000009E-2</c:v>
                </c:pt>
                <c:pt idx="862">
                  <c:v>6.0436091000000011E-2</c:v>
                </c:pt>
                <c:pt idx="863">
                  <c:v>6.0542080999999998E-2</c:v>
                </c:pt>
                <c:pt idx="864">
                  <c:v>7.85439E-2</c:v>
                </c:pt>
                <c:pt idx="865">
                  <c:v>6.0728404000000014E-2</c:v>
                </c:pt>
                <c:pt idx="866">
                  <c:v>6.0744576999999994E-2</c:v>
                </c:pt>
                <c:pt idx="867">
                  <c:v>5.9869611000000003E-2</c:v>
                </c:pt>
                <c:pt idx="868">
                  <c:v>5.9679835999999986E-2</c:v>
                </c:pt>
                <c:pt idx="869">
                  <c:v>9.9466390000000071E-3</c:v>
                </c:pt>
                <c:pt idx="870">
                  <c:v>6.0587522000000005E-2</c:v>
                </c:pt>
                <c:pt idx="871">
                  <c:v>6.1283907000000012E-2</c:v>
                </c:pt>
                <c:pt idx="872">
                  <c:v>5.9936991000000009E-2</c:v>
                </c:pt>
                <c:pt idx="873">
                  <c:v>0.06</c:v>
                </c:pt>
                <c:pt idx="874">
                  <c:v>9.999999999999995E-3</c:v>
                </c:pt>
                <c:pt idx="875">
                  <c:v>1.0041279E-2</c:v>
                </c:pt>
                <c:pt idx="876">
                  <c:v>5.7378729999999906E-3</c:v>
                </c:pt>
                <c:pt idx="877">
                  <c:v>1.993491700000001E-2</c:v>
                </c:pt>
                <c:pt idx="878">
                  <c:v>9.945692000000006E-3</c:v>
                </c:pt>
                <c:pt idx="879">
                  <c:v>5.0436237000000009E-2</c:v>
                </c:pt>
                <c:pt idx="880">
                  <c:v>6.0243371000000004E-2</c:v>
                </c:pt>
                <c:pt idx="881">
                  <c:v>2.0110710000000004E-2</c:v>
                </c:pt>
                <c:pt idx="882">
                  <c:v>6.0397477999999991E-2</c:v>
                </c:pt>
                <c:pt idx="883">
                  <c:v>5.9924285999999993E-2</c:v>
                </c:pt>
                <c:pt idx="884">
                  <c:v>5.9001226999999989E-2</c:v>
                </c:pt>
                <c:pt idx="885">
                  <c:v>5.9001226999999989E-2</c:v>
                </c:pt>
                <c:pt idx="886">
                  <c:v>5.4635683000000018E-2</c:v>
                </c:pt>
                <c:pt idx="887">
                  <c:v>5.9994234999999993E-2</c:v>
                </c:pt>
                <c:pt idx="888">
                  <c:v>9.9990390000000012E-3</c:v>
                </c:pt>
                <c:pt idx="889">
                  <c:v>6.1050545999999997E-2</c:v>
                </c:pt>
                <c:pt idx="890">
                  <c:v>6.8942756999999993E-2</c:v>
                </c:pt>
                <c:pt idx="891">
                  <c:v>6.0586010999999995E-2</c:v>
                </c:pt>
                <c:pt idx="892">
                  <c:v>5.066040799999999E-2</c:v>
                </c:pt>
                <c:pt idx="893">
                  <c:v>6.1473356999999992E-2</c:v>
                </c:pt>
                <c:pt idx="894">
                  <c:v>5.4918083000000006E-2</c:v>
                </c:pt>
                <c:pt idx="895">
                  <c:v>6.0488316000000014E-2</c:v>
                </c:pt>
                <c:pt idx="896">
                  <c:v>5.998806000000001E-2</c:v>
                </c:pt>
                <c:pt idx="897">
                  <c:v>6.022292600000001E-2</c:v>
                </c:pt>
                <c:pt idx="898">
                  <c:v>6.1434026000000017E-2</c:v>
                </c:pt>
                <c:pt idx="899">
                  <c:v>6.0262811999999999E-2</c:v>
                </c:pt>
                <c:pt idx="900">
                  <c:v>6.0019071999999993E-2</c:v>
                </c:pt>
                <c:pt idx="901">
                  <c:v>6.0373732000000013E-2</c:v>
                </c:pt>
                <c:pt idx="902">
                  <c:v>6.1434415000000006E-2</c:v>
                </c:pt>
                <c:pt idx="903">
                  <c:v>6.9374059999999987E-2</c:v>
                </c:pt>
                <c:pt idx="904">
                  <c:v>2.0113950000000005E-2</c:v>
                </c:pt>
                <c:pt idx="905">
                  <c:v>6.0314420999999993E-2</c:v>
                </c:pt>
                <c:pt idx="906">
                  <c:v>1.7419033999999986E-2</c:v>
                </c:pt>
                <c:pt idx="907">
                  <c:v>1.5365987999999997E-2</c:v>
                </c:pt>
                <c:pt idx="908">
                  <c:v>6.0296938000000008E-2</c:v>
                </c:pt>
                <c:pt idx="909">
                  <c:v>2.0119503000000011E-2</c:v>
                </c:pt>
                <c:pt idx="910">
                  <c:v>9.9241489999999932E-3</c:v>
                </c:pt>
                <c:pt idx="911">
                  <c:v>7.4982460000000001E-3</c:v>
                </c:pt>
                <c:pt idx="912">
                  <c:v>6.0827728999999997E-2</c:v>
                </c:pt>
                <c:pt idx="913">
                  <c:v>5.9446114999999994E-2</c:v>
                </c:pt>
                <c:pt idx="914">
                  <c:v>6.0765615000000009E-2</c:v>
                </c:pt>
                <c:pt idx="915">
                  <c:v>5.9976046999999991E-2</c:v>
                </c:pt>
                <c:pt idx="916">
                  <c:v>6.0785791999999991E-2</c:v>
                </c:pt>
                <c:pt idx="917">
                  <c:v>6.0274069000000013E-2</c:v>
                </c:pt>
                <c:pt idx="918">
                  <c:v>6.0048996000000007E-2</c:v>
                </c:pt>
                <c:pt idx="919">
                  <c:v>5.9882627999999993E-2</c:v>
                </c:pt>
                <c:pt idx="920">
                  <c:v>1.4843190000000006E-2</c:v>
                </c:pt>
                <c:pt idx="921">
                  <c:v>6.0778250000000006E-2</c:v>
                </c:pt>
                <c:pt idx="922">
                  <c:v>6.0101401999999984E-2</c:v>
                </c:pt>
                <c:pt idx="923">
                  <c:v>5.9735127999999985E-2</c:v>
                </c:pt>
                <c:pt idx="924">
                  <c:v>5.9735127999999985E-2</c:v>
                </c:pt>
                <c:pt idx="925">
                  <c:v>6.0248095999999987E-2</c:v>
                </c:pt>
                <c:pt idx="926">
                  <c:v>6.2061357999999997E-2</c:v>
                </c:pt>
                <c:pt idx="927">
                  <c:v>6.1323978999999987E-2</c:v>
                </c:pt>
                <c:pt idx="928">
                  <c:v>5.5522757000000006E-2</c:v>
                </c:pt>
                <c:pt idx="929">
                  <c:v>6.5742459000000003E-2</c:v>
                </c:pt>
                <c:pt idx="930">
                  <c:v>5.2241576000000012E-2</c:v>
                </c:pt>
                <c:pt idx="931">
                  <c:v>6.0085331000000006E-2</c:v>
                </c:pt>
                <c:pt idx="932">
                  <c:v>1.9720788999999989E-2</c:v>
                </c:pt>
                <c:pt idx="933">
                  <c:v>6.1134363000000011E-2</c:v>
                </c:pt>
                <c:pt idx="934">
                  <c:v>1.5006562000000001E-2</c:v>
                </c:pt>
                <c:pt idx="935">
                  <c:v>6.057771599999999E-2</c:v>
                </c:pt>
                <c:pt idx="936">
                  <c:v>6.0390994999999989E-2</c:v>
                </c:pt>
                <c:pt idx="937">
                  <c:v>6.0110567000000004E-2</c:v>
                </c:pt>
                <c:pt idx="938">
                  <c:v>6.6096712000000002E-2</c:v>
                </c:pt>
                <c:pt idx="939">
                  <c:v>5.8762122E-2</c:v>
                </c:pt>
                <c:pt idx="940">
                  <c:v>5.9967762000000008E-2</c:v>
                </c:pt>
                <c:pt idx="941">
                  <c:v>6.035249099999998E-2</c:v>
                </c:pt>
                <c:pt idx="942">
                  <c:v>2.0229969999999986E-2</c:v>
                </c:pt>
                <c:pt idx="943">
                  <c:v>5.9996590999999988E-2</c:v>
                </c:pt>
                <c:pt idx="944">
                  <c:v>1.999548000000001E-2</c:v>
                </c:pt>
                <c:pt idx="945">
                  <c:v>6.0325576999999991E-2</c:v>
                </c:pt>
                <c:pt idx="946">
                  <c:v>6.0325576999999991E-2</c:v>
                </c:pt>
                <c:pt idx="947">
                  <c:v>6.5668773999999985E-2</c:v>
                </c:pt>
                <c:pt idx="948">
                  <c:v>6.0550065999999986E-2</c:v>
                </c:pt>
                <c:pt idx="949">
                  <c:v>5.5561561999999995E-2</c:v>
                </c:pt>
                <c:pt idx="950">
                  <c:v>6.6059112000000003E-2</c:v>
                </c:pt>
                <c:pt idx="951">
                  <c:v>5.9829666999999989E-2</c:v>
                </c:pt>
                <c:pt idx="952">
                  <c:v>4.9858049999999959E-3</c:v>
                </c:pt>
                <c:pt idx="953">
                  <c:v>6.0621518000000013E-2</c:v>
                </c:pt>
                <c:pt idx="954">
                  <c:v>6.1657374999999986E-2</c:v>
                </c:pt>
                <c:pt idx="955">
                  <c:v>5.5459362999999998E-2</c:v>
                </c:pt>
                <c:pt idx="956">
                  <c:v>1.6748377999999994E-2</c:v>
                </c:pt>
                <c:pt idx="957">
                  <c:v>6.5324547000000011E-2</c:v>
                </c:pt>
                <c:pt idx="958">
                  <c:v>6.3777397999999985E-2</c:v>
                </c:pt>
                <c:pt idx="959">
                  <c:v>1.2432393E-2</c:v>
                </c:pt>
                <c:pt idx="960">
                  <c:v>6.055965499999999E-2</c:v>
                </c:pt>
                <c:pt idx="961">
                  <c:v>6.5868674000000002E-2</c:v>
                </c:pt>
                <c:pt idx="962">
                  <c:v>6.2906029999999988E-2</c:v>
                </c:pt>
                <c:pt idx="963">
                  <c:v>6.0278218999999994E-2</c:v>
                </c:pt>
                <c:pt idx="964">
                  <c:v>5.9839034999999999E-2</c:v>
                </c:pt>
                <c:pt idx="965">
                  <c:v>5.5844351000000014E-2</c:v>
                </c:pt>
                <c:pt idx="966">
                  <c:v>5.9793532999999996E-2</c:v>
                </c:pt>
                <c:pt idx="967">
                  <c:v>5.9793529999999928E-3</c:v>
                </c:pt>
                <c:pt idx="968">
                  <c:v>5.9928808E-2</c:v>
                </c:pt>
                <c:pt idx="969">
                  <c:v>6.0040461999999989E-2</c:v>
                </c:pt>
                <c:pt idx="970">
                  <c:v>1.872660000000001E-2</c:v>
                </c:pt>
                <c:pt idx="971">
                  <c:v>1.7120694999999991E-2</c:v>
                </c:pt>
                <c:pt idx="972">
                  <c:v>6.364366099999999E-2</c:v>
                </c:pt>
                <c:pt idx="973">
                  <c:v>2.0322243000000004E-2</c:v>
                </c:pt>
                <c:pt idx="974">
                  <c:v>1.4961585000000013E-2</c:v>
                </c:pt>
                <c:pt idx="975">
                  <c:v>1.4961585000000013E-2</c:v>
                </c:pt>
                <c:pt idx="976">
                  <c:v>5.9790516000000002E-2</c:v>
                </c:pt>
                <c:pt idx="977">
                  <c:v>3.9860339999999994E-3</c:v>
                </c:pt>
                <c:pt idx="978">
                  <c:v>5.9639970000000014E-2</c:v>
                </c:pt>
                <c:pt idx="979">
                  <c:v>5.9718948000000008E-2</c:v>
                </c:pt>
                <c:pt idx="980">
                  <c:v>1.9937236999999997E-2</c:v>
                </c:pt>
                <c:pt idx="981">
                  <c:v>6.5972648000000009E-2</c:v>
                </c:pt>
                <c:pt idx="982">
                  <c:v>5.4954099000000006E-2</c:v>
                </c:pt>
                <c:pt idx="983">
                  <c:v>6.153096999999999E-2</c:v>
                </c:pt>
                <c:pt idx="984">
                  <c:v>5.4929447999999992E-2</c:v>
                </c:pt>
                <c:pt idx="985">
                  <c:v>6.0199816000000003E-2</c:v>
                </c:pt>
                <c:pt idx="986">
                  <c:v>6.1015681999999988E-2</c:v>
                </c:pt>
                <c:pt idx="987">
                  <c:v>5.9628066000000007E-2</c:v>
                </c:pt>
                <c:pt idx="988">
                  <c:v>4.969005999999998E-3</c:v>
                </c:pt>
                <c:pt idx="989">
                  <c:v>5.9849538000000008E-2</c:v>
                </c:pt>
                <c:pt idx="990">
                  <c:v>9.9749229999999967E-3</c:v>
                </c:pt>
                <c:pt idx="991">
                  <c:v>6.1198979000000001E-2</c:v>
                </c:pt>
                <c:pt idx="992">
                  <c:v>5.9993288000000006E-2</c:v>
                </c:pt>
                <c:pt idx="993">
                  <c:v>1.2398612000000003E-2</c:v>
                </c:pt>
                <c:pt idx="994">
                  <c:v>6.0569878999999993E-2</c:v>
                </c:pt>
                <c:pt idx="995">
                  <c:v>6.0449156000000004E-2</c:v>
                </c:pt>
                <c:pt idx="996">
                  <c:v>6.0413134999999993E-2</c:v>
                </c:pt>
                <c:pt idx="997">
                  <c:v>5.9723453999999995E-2</c:v>
                </c:pt>
                <c:pt idx="998">
                  <c:v>6.0169521000000004E-2</c:v>
                </c:pt>
                <c:pt idx="999">
                  <c:v>9.9849099999999996E-3</c:v>
                </c:pt>
                <c:pt idx="1000">
                  <c:v>6.0238610000000012E-2</c:v>
                </c:pt>
                <c:pt idx="1001">
                  <c:v>5.7245202999999995E-2</c:v>
                </c:pt>
                <c:pt idx="1002">
                  <c:v>6.039898199999999E-2</c:v>
                </c:pt>
                <c:pt idx="1003">
                  <c:v>2.0281772999999989E-2</c:v>
                </c:pt>
                <c:pt idx="1004">
                  <c:v>5.9953961E-2</c:v>
                </c:pt>
                <c:pt idx="1005">
                  <c:v>6.0129083000000014E-2</c:v>
                </c:pt>
                <c:pt idx="1006">
                  <c:v>6.0355789000000007E-2</c:v>
                </c:pt>
                <c:pt idx="1007">
                  <c:v>6.0850925000000014E-2</c:v>
                </c:pt>
                <c:pt idx="1008">
                  <c:v>6.0343048999999996E-2</c:v>
                </c:pt>
                <c:pt idx="1009">
                  <c:v>6.1138124000000002E-2</c:v>
                </c:pt>
                <c:pt idx="1010">
                  <c:v>6.0524191999999991E-2</c:v>
                </c:pt>
                <c:pt idx="1011">
                  <c:v>5.0224147999999982E-2</c:v>
                </c:pt>
                <c:pt idx="1012">
                  <c:v>5.257120799999998E-2</c:v>
                </c:pt>
                <c:pt idx="1013">
                  <c:v>5.7878801999999993E-2</c:v>
                </c:pt>
                <c:pt idx="1014">
                  <c:v>6.0470222000000004E-2</c:v>
                </c:pt>
                <c:pt idx="1015">
                  <c:v>6.009247899999999E-2</c:v>
                </c:pt>
                <c:pt idx="1016">
                  <c:v>5.9933954999999983E-2</c:v>
                </c:pt>
                <c:pt idx="1017">
                  <c:v>9.9889920000000021E-3</c:v>
                </c:pt>
                <c:pt idx="1018">
                  <c:v>5.8359270000000005E-2</c:v>
                </c:pt>
                <c:pt idx="1019">
                  <c:v>5.5603224000000007E-2</c:v>
                </c:pt>
                <c:pt idx="1020">
                  <c:v>2.2384070999999992E-2</c:v>
                </c:pt>
                <c:pt idx="1021">
                  <c:v>6.0559744999999998E-2</c:v>
                </c:pt>
                <c:pt idx="1022">
                  <c:v>6.0218821999999991E-2</c:v>
                </c:pt>
                <c:pt idx="1023">
                  <c:v>6.022428199999999E-2</c:v>
                </c:pt>
                <c:pt idx="1024">
                  <c:v>5.9806853000000007E-2</c:v>
                </c:pt>
                <c:pt idx="1025">
                  <c:v>7.4758570000000024E-3</c:v>
                </c:pt>
                <c:pt idx="1026">
                  <c:v>5.9952273E-2</c:v>
                </c:pt>
                <c:pt idx="1027">
                  <c:v>6.0378965999999992E-2</c:v>
                </c:pt>
                <c:pt idx="1028">
                  <c:v>9.9685369999999995E-3</c:v>
                </c:pt>
                <c:pt idx="1029">
                  <c:v>5.7801574000000008E-2</c:v>
                </c:pt>
                <c:pt idx="1030">
                  <c:v>5.9972353999999992E-2</c:v>
                </c:pt>
                <c:pt idx="1031">
                  <c:v>1.5527065999999992E-2</c:v>
                </c:pt>
                <c:pt idx="1032">
                  <c:v>6.0635752000000015E-2</c:v>
                </c:pt>
                <c:pt idx="1033">
                  <c:v>5.8066525000000008E-2</c:v>
                </c:pt>
                <c:pt idx="1034">
                  <c:v>5.9624080999999995E-2</c:v>
                </c:pt>
                <c:pt idx="1035">
                  <c:v>0.06</c:v>
                </c:pt>
                <c:pt idx="1036">
                  <c:v>0.06</c:v>
                </c:pt>
                <c:pt idx="1037">
                  <c:v>5.999782699999999E-2</c:v>
                </c:pt>
                <c:pt idx="1038">
                  <c:v>9.9996380000000051E-3</c:v>
                </c:pt>
                <c:pt idx="1039">
                  <c:v>9.9981660000000028E-3</c:v>
                </c:pt>
                <c:pt idx="1040">
                  <c:v>6.4091865000000012E-2</c:v>
                </c:pt>
                <c:pt idx="1041">
                  <c:v>6.0004940000000007E-2</c:v>
                </c:pt>
                <c:pt idx="1042">
                  <c:v>7.5006180000000006E-3</c:v>
                </c:pt>
                <c:pt idx="1043">
                  <c:v>6.0499590999999991E-2</c:v>
                </c:pt>
                <c:pt idx="1044">
                  <c:v>6.1385316000000009E-2</c:v>
                </c:pt>
                <c:pt idx="1045">
                  <c:v>1.5143650000000008E-2</c:v>
                </c:pt>
                <c:pt idx="1046">
                  <c:v>1.0082584000000006E-2</c:v>
                </c:pt>
                <c:pt idx="1047">
                  <c:v>5.4759515000000009E-2</c:v>
                </c:pt>
                <c:pt idx="1048">
                  <c:v>9.9562749999999867E-3</c:v>
                </c:pt>
                <c:pt idx="1049">
                  <c:v>5.9538043000000013E-2</c:v>
                </c:pt>
                <c:pt idx="1050">
                  <c:v>2.0000000000000004E-2</c:v>
                </c:pt>
                <c:pt idx="1051">
                  <c:v>5.9941264999999994E-2</c:v>
                </c:pt>
                <c:pt idx="1052">
                  <c:v>1.2487763000000013E-2</c:v>
                </c:pt>
                <c:pt idx="1053">
                  <c:v>6.0257979999999989E-2</c:v>
                </c:pt>
                <c:pt idx="1054">
                  <c:v>5.961635400000001E-2</c:v>
                </c:pt>
                <c:pt idx="1055">
                  <c:v>6.0218501999999993E-2</c:v>
                </c:pt>
                <c:pt idx="1056">
                  <c:v>6.0813107000000005E-2</c:v>
                </c:pt>
                <c:pt idx="1057">
                  <c:v>5.9969309999999998E-2</c:v>
                </c:pt>
                <c:pt idx="1058">
                  <c:v>6.0529954000000011E-2</c:v>
                </c:pt>
                <c:pt idx="1059">
                  <c:v>5.5623101999999994E-2</c:v>
                </c:pt>
                <c:pt idx="1060">
                  <c:v>1.5441433000000004E-2</c:v>
                </c:pt>
                <c:pt idx="1061">
                  <c:v>2.2833773000000002E-2</c:v>
                </c:pt>
                <c:pt idx="1062">
                  <c:v>5.9596681000000012E-2</c:v>
                </c:pt>
                <c:pt idx="1063">
                  <c:v>6.0676194000000003E-2</c:v>
                </c:pt>
                <c:pt idx="1064">
                  <c:v>6.0165639000000007E-2</c:v>
                </c:pt>
                <c:pt idx="1065">
                  <c:v>5.4947000999999995E-2</c:v>
                </c:pt>
                <c:pt idx="1066">
                  <c:v>1.4985545000000003E-2</c:v>
                </c:pt>
                <c:pt idx="1067">
                  <c:v>5.9850100999999989E-2</c:v>
                </c:pt>
                <c:pt idx="1068">
                  <c:v>9.9750170000000027E-3</c:v>
                </c:pt>
                <c:pt idx="1069">
                  <c:v>5.9951034E-2</c:v>
                </c:pt>
                <c:pt idx="1070">
                  <c:v>5.5554506000000003E-2</c:v>
                </c:pt>
                <c:pt idx="1071">
                  <c:v>5.278002100000001E-2</c:v>
                </c:pt>
                <c:pt idx="1072">
                  <c:v>6.0134298999999988E-2</c:v>
                </c:pt>
                <c:pt idx="1073">
                  <c:v>1.0022382999999996E-2</c:v>
                </c:pt>
                <c:pt idx="1074">
                  <c:v>5.9993118999999984E-2</c:v>
                </c:pt>
                <c:pt idx="1075">
                  <c:v>9.9988540000000015E-3</c:v>
                </c:pt>
                <c:pt idx="1076">
                  <c:v>4.9963789000000008E-2</c:v>
                </c:pt>
                <c:pt idx="1077">
                  <c:v>9.9927579999999905E-3</c:v>
                </c:pt>
                <c:pt idx="1078">
                  <c:v>5.9977816000000017E-2</c:v>
                </c:pt>
                <c:pt idx="1079">
                  <c:v>5.9977819999999932E-3</c:v>
                </c:pt>
                <c:pt idx="1080">
                  <c:v>1.7385498999999999E-2</c:v>
                </c:pt>
                <c:pt idx="1081">
                  <c:v>9.968117999999998E-3</c:v>
                </c:pt>
                <c:pt idx="1082">
                  <c:v>5.9567166999999976E-2</c:v>
                </c:pt>
                <c:pt idx="1083">
                  <c:v>9.92786100000001E-3</c:v>
                </c:pt>
                <c:pt idx="1084">
                  <c:v>6.0399159999999993E-2</c:v>
                </c:pt>
                <c:pt idx="1085">
                  <c:v>5.9599735999999987E-2</c:v>
                </c:pt>
                <c:pt idx="1086">
                  <c:v>0.06</c:v>
                </c:pt>
                <c:pt idx="1087">
                  <c:v>6.0449029999999987E-2</c:v>
                </c:pt>
                <c:pt idx="1088">
                  <c:v>6.1249672999999991E-2</c:v>
                </c:pt>
                <c:pt idx="1089">
                  <c:v>1.7588586000000003E-2</c:v>
                </c:pt>
                <c:pt idx="1090">
                  <c:v>5.9861454000000008E-2</c:v>
                </c:pt>
                <c:pt idx="1091">
                  <c:v>6.9531002000000008E-2</c:v>
                </c:pt>
                <c:pt idx="1092">
                  <c:v>1.9981062999999993E-2</c:v>
                </c:pt>
                <c:pt idx="1093">
                  <c:v>5.6467489999999981E-2</c:v>
                </c:pt>
                <c:pt idx="1094">
                  <c:v>5.992790499999999E-2</c:v>
                </c:pt>
                <c:pt idx="1095">
                  <c:v>9.9879840000000053E-3</c:v>
                </c:pt>
                <c:pt idx="1096">
                  <c:v>5.9927866999999996E-2</c:v>
                </c:pt>
                <c:pt idx="1097">
                  <c:v>5.989585800000001E-2</c:v>
                </c:pt>
                <c:pt idx="1098">
                  <c:v>9.9993079999999984E-3</c:v>
                </c:pt>
                <c:pt idx="1099">
                  <c:v>5.992989600000001E-2</c:v>
                </c:pt>
                <c:pt idx="1100">
                  <c:v>5.9873547999999999E-2</c:v>
                </c:pt>
                <c:pt idx="1101">
                  <c:v>5.5174883000000008E-2</c:v>
                </c:pt>
                <c:pt idx="1102">
                  <c:v>6.0580360000000014E-2</c:v>
                </c:pt>
                <c:pt idx="1103">
                  <c:v>5.7669988000000005E-2</c:v>
                </c:pt>
                <c:pt idx="1104">
                  <c:v>5.5266636000000008E-2</c:v>
                </c:pt>
                <c:pt idx="1105">
                  <c:v>6.0216032999999988E-2</c:v>
                </c:pt>
                <c:pt idx="1106">
                  <c:v>9.9594509999999942E-3</c:v>
                </c:pt>
                <c:pt idx="1107">
                  <c:v>5.986445600000001E-2</c:v>
                </c:pt>
                <c:pt idx="1108">
                  <c:v>5.4932758999999998E-2</c:v>
                </c:pt>
                <c:pt idx="1109">
                  <c:v>5.9885762000000009E-2</c:v>
                </c:pt>
                <c:pt idx="1110">
                  <c:v>9.9809599999999971E-3</c:v>
                </c:pt>
                <c:pt idx="1111">
                  <c:v>1.7113617999999997E-2</c:v>
                </c:pt>
                <c:pt idx="1112">
                  <c:v>6.0167458000000007E-2</c:v>
                </c:pt>
                <c:pt idx="1113">
                  <c:v>5.8971365000000012E-2</c:v>
                </c:pt>
                <c:pt idx="1114">
                  <c:v>5.6906620999999991E-2</c:v>
                </c:pt>
                <c:pt idx="1115">
                  <c:v>6.1193312999999985E-2</c:v>
                </c:pt>
                <c:pt idx="1116">
                  <c:v>5.9646493999999994E-2</c:v>
                </c:pt>
                <c:pt idx="1117">
                  <c:v>5.731534399999999E-2</c:v>
                </c:pt>
                <c:pt idx="1118">
                  <c:v>5.2447684999999994E-2</c:v>
                </c:pt>
                <c:pt idx="1119">
                  <c:v>4.977121499999998E-2</c:v>
                </c:pt>
                <c:pt idx="1120">
                  <c:v>5.592583299999998E-2</c:v>
                </c:pt>
                <c:pt idx="1121">
                  <c:v>5.8646497999999991E-2</c:v>
                </c:pt>
                <c:pt idx="1122">
                  <c:v>1.749851999999999E-2</c:v>
                </c:pt>
                <c:pt idx="1123">
                  <c:v>5.4860328999999985E-2</c:v>
                </c:pt>
                <c:pt idx="1124">
                  <c:v>1.2602447000000017E-2</c:v>
                </c:pt>
                <c:pt idx="1125">
                  <c:v>5.5780145000000003E-2</c:v>
                </c:pt>
                <c:pt idx="1126">
                  <c:v>5.4790092999999984E-2</c:v>
                </c:pt>
                <c:pt idx="1127">
                  <c:v>5.9464467000000021E-2</c:v>
                </c:pt>
                <c:pt idx="1128">
                  <c:v>9.9107439999999852E-3</c:v>
                </c:pt>
                <c:pt idx="1129">
                  <c:v>9.9107439999999852E-3</c:v>
                </c:pt>
                <c:pt idx="1130">
                  <c:v>5.5076543000000006E-2</c:v>
                </c:pt>
                <c:pt idx="1131">
                  <c:v>5.9810574000000005E-2</c:v>
                </c:pt>
                <c:pt idx="1132">
                  <c:v>9.9684290000000009E-3</c:v>
                </c:pt>
                <c:pt idx="1133">
                  <c:v>5.5190112E-2</c:v>
                </c:pt>
                <c:pt idx="1134">
                  <c:v>6.0685993999999993E-2</c:v>
                </c:pt>
                <c:pt idx="1135">
                  <c:v>5.2077493000000002E-2</c:v>
                </c:pt>
                <c:pt idx="1136">
                  <c:v>5.4943077000000007E-2</c:v>
                </c:pt>
                <c:pt idx="1137">
                  <c:v>5.6093841000000005E-2</c:v>
                </c:pt>
                <c:pt idx="1138">
                  <c:v>5.7498816000000008E-2</c:v>
                </c:pt>
                <c:pt idx="1139">
                  <c:v>5.6796204999999989E-2</c:v>
                </c:pt>
                <c:pt idx="1140">
                  <c:v>5.9951488999999997E-2</c:v>
                </c:pt>
                <c:pt idx="1141">
                  <c:v>9.991915000000004E-3</c:v>
                </c:pt>
                <c:pt idx="1142">
                  <c:v>5.7218961000000013E-2</c:v>
                </c:pt>
                <c:pt idx="1143">
                  <c:v>5.9828683999999993E-2</c:v>
                </c:pt>
                <c:pt idx="1144">
                  <c:v>5.5006399000000011E-2</c:v>
                </c:pt>
                <c:pt idx="1145">
                  <c:v>5.5006399000000011E-2</c:v>
                </c:pt>
                <c:pt idx="1146">
                  <c:v>5.9993744999999987E-2</c:v>
                </c:pt>
                <c:pt idx="1147">
                  <c:v>9.9989580000000022E-3</c:v>
                </c:pt>
                <c:pt idx="1148">
                  <c:v>5.991779500000001E-2</c:v>
                </c:pt>
                <c:pt idx="1149">
                  <c:v>5.2412589999999981E-2</c:v>
                </c:pt>
                <c:pt idx="1150">
                  <c:v>5.9715382000000011E-2</c:v>
                </c:pt>
                <c:pt idx="1151">
                  <c:v>4.5670449000000002E-2</c:v>
                </c:pt>
                <c:pt idx="1152">
                  <c:v>5.9793212999999984E-2</c:v>
                </c:pt>
                <c:pt idx="1153">
                  <c:v>5.8354078000000004E-2</c:v>
                </c:pt>
                <c:pt idx="1154">
                  <c:v>1.1971890999999985E-2</c:v>
                </c:pt>
                <c:pt idx="1155">
                  <c:v>6.0133847000000018E-2</c:v>
                </c:pt>
                <c:pt idx="1156">
                  <c:v>5.4969479000000016E-2</c:v>
                </c:pt>
                <c:pt idx="1157">
                  <c:v>5.9903875000000009E-2</c:v>
                </c:pt>
                <c:pt idx="1158">
                  <c:v>0.06</c:v>
                </c:pt>
                <c:pt idx="1159">
                  <c:v>9.999999999999995E-3</c:v>
                </c:pt>
                <c:pt idx="1160">
                  <c:v>5.9994265999999991E-2</c:v>
                </c:pt>
                <c:pt idx="1161">
                  <c:v>5.4473572999999997E-2</c:v>
                </c:pt>
                <c:pt idx="1162">
                  <c:v>1.4997801000000005E-2</c:v>
                </c:pt>
                <c:pt idx="1163">
                  <c:v>4.9934335999999996E-2</c:v>
                </c:pt>
                <c:pt idx="1164">
                  <c:v>5.7610454000000005E-2</c:v>
                </c:pt>
                <c:pt idx="1165">
                  <c:v>5.7610454000000005E-2</c:v>
                </c:pt>
                <c:pt idx="1166">
                  <c:v>9.9933299999999947E-3</c:v>
                </c:pt>
                <c:pt idx="1167">
                  <c:v>4.99502E-2</c:v>
                </c:pt>
                <c:pt idx="1168">
                  <c:v>6.024027799999998E-2</c:v>
                </c:pt>
                <c:pt idx="1169">
                  <c:v>5.9899369999999993E-2</c:v>
                </c:pt>
                <c:pt idx="1170">
                  <c:v>6.0270770000000015E-2</c:v>
                </c:pt>
                <c:pt idx="1171">
                  <c:v>6.0210896999999999E-2</c:v>
                </c:pt>
                <c:pt idx="1172">
                  <c:v>9.9686489999999961E-3</c:v>
                </c:pt>
                <c:pt idx="1173">
                  <c:v>5.4532281999999987E-2</c:v>
                </c:pt>
                <c:pt idx="1174">
                  <c:v>2.0020674000000016E-2</c:v>
                </c:pt>
                <c:pt idx="1175">
                  <c:v>5.752068099999999E-2</c:v>
                </c:pt>
                <c:pt idx="1176">
                  <c:v>5.493300000000001E-2</c:v>
                </c:pt>
                <c:pt idx="1177">
                  <c:v>9.9885619999999925E-3</c:v>
                </c:pt>
                <c:pt idx="1178">
                  <c:v>2.008352599999999E-2</c:v>
                </c:pt>
                <c:pt idx="1179">
                  <c:v>5.0006323000000019E-2</c:v>
                </c:pt>
                <c:pt idx="1180">
                  <c:v>5.1908088999999991E-2</c:v>
                </c:pt>
                <c:pt idx="1181">
                  <c:v>5.5128279000000002E-2</c:v>
                </c:pt>
                <c:pt idx="1182">
                  <c:v>5.9951559999999987E-2</c:v>
                </c:pt>
                <c:pt idx="1183">
                  <c:v>5.4859350000000001E-2</c:v>
                </c:pt>
                <c:pt idx="1184">
                  <c:v>5.9978785000000007E-2</c:v>
                </c:pt>
                <c:pt idx="1185">
                  <c:v>5.7594313000000008E-2</c:v>
                </c:pt>
                <c:pt idx="1186">
                  <c:v>1.2482282999999983E-2</c:v>
                </c:pt>
                <c:pt idx="1187">
                  <c:v>5.7482471000000007E-2</c:v>
                </c:pt>
                <c:pt idx="1188">
                  <c:v>5.9825525000000018E-2</c:v>
                </c:pt>
                <c:pt idx="1189">
                  <c:v>5.995158099999999E-2</c:v>
                </c:pt>
                <c:pt idx="1190">
                  <c:v>5.9933218999999996E-2</c:v>
                </c:pt>
                <c:pt idx="1191">
                  <c:v>5.8277531000000007E-2</c:v>
                </c:pt>
                <c:pt idx="1192">
                  <c:v>6.0000067000000004E-2</c:v>
                </c:pt>
                <c:pt idx="1193">
                  <c:v>5.9936982999999999E-2</c:v>
                </c:pt>
                <c:pt idx="1194">
                  <c:v>5.9769869000000003E-2</c:v>
                </c:pt>
                <c:pt idx="1195">
                  <c:v>5.9769869000000003E-2</c:v>
                </c:pt>
                <c:pt idx="1196">
                  <c:v>5.9924308999999995E-2</c:v>
                </c:pt>
                <c:pt idx="1197">
                  <c:v>5.9971760999999998E-2</c:v>
                </c:pt>
                <c:pt idx="1198">
                  <c:v>5.5076604999999987E-2</c:v>
                </c:pt>
                <c:pt idx="1199">
                  <c:v>5.4990324000000007E-2</c:v>
                </c:pt>
                <c:pt idx="1200">
                  <c:v>5.9539489000000001E-2</c:v>
                </c:pt>
                <c:pt idx="1201">
                  <c:v>5.9962629000000003E-2</c:v>
                </c:pt>
                <c:pt idx="1202">
                  <c:v>1.4990108000000002E-2</c:v>
                </c:pt>
                <c:pt idx="1203">
                  <c:v>6.0037993999999997E-2</c:v>
                </c:pt>
                <c:pt idx="1204">
                  <c:v>5.9775389000000012E-2</c:v>
                </c:pt>
                <c:pt idx="1205">
                  <c:v>6.0034902000000015E-2</c:v>
                </c:pt>
                <c:pt idx="1206">
                  <c:v>5.9977163999999999E-2</c:v>
                </c:pt>
                <c:pt idx="1207">
                  <c:v>5.7395133000000001E-2</c:v>
                </c:pt>
                <c:pt idx="1208">
                  <c:v>0.06</c:v>
                </c:pt>
                <c:pt idx="1209">
                  <c:v>5.9999999999999915E-3</c:v>
                </c:pt>
                <c:pt idx="1210">
                  <c:v>5.9973159000000012E-2</c:v>
                </c:pt>
                <c:pt idx="1211">
                  <c:v>6.011105500000001E-2</c:v>
                </c:pt>
                <c:pt idx="1212">
                  <c:v>5.9948048999999989E-2</c:v>
                </c:pt>
                <c:pt idx="1213">
                  <c:v>5.990593000000001E-2</c:v>
                </c:pt>
                <c:pt idx="1214">
                  <c:v>9.9843209999999905E-3</c:v>
                </c:pt>
                <c:pt idx="1215">
                  <c:v>9.9843209999999905E-3</c:v>
                </c:pt>
                <c:pt idx="1216">
                  <c:v>1.2137399999999993E-2</c:v>
                </c:pt>
                <c:pt idx="1217">
                  <c:v>1.155896599999999E-2</c:v>
                </c:pt>
                <c:pt idx="1218">
                  <c:v>1.5002772000000011E-2</c:v>
                </c:pt>
                <c:pt idx="1219">
                  <c:v>5.7487485000000005E-2</c:v>
                </c:pt>
                <c:pt idx="1220">
                  <c:v>5.9917517000000003E-2</c:v>
                </c:pt>
                <c:pt idx="1221">
                  <c:v>5.2571881999999986E-2</c:v>
                </c:pt>
                <c:pt idx="1222">
                  <c:v>5.4794354000000017E-2</c:v>
                </c:pt>
                <c:pt idx="1223">
                  <c:v>1.9990621E-2</c:v>
                </c:pt>
                <c:pt idx="1224">
                  <c:v>5.997581099999999E-2</c:v>
                </c:pt>
                <c:pt idx="1225">
                  <c:v>1.4994434000000001E-2</c:v>
                </c:pt>
                <c:pt idx="1226">
                  <c:v>1.2499392999999998E-2</c:v>
                </c:pt>
                <c:pt idx="1227">
                  <c:v>5.9682459000000007E-2</c:v>
                </c:pt>
                <c:pt idx="1228">
                  <c:v>5.0067122000000019E-2</c:v>
                </c:pt>
                <c:pt idx="1229">
                  <c:v>9.982460999999998E-3</c:v>
                </c:pt>
                <c:pt idx="1230">
                  <c:v>5.9935817999999988E-2</c:v>
                </c:pt>
                <c:pt idx="1231">
                  <c:v>6.0158996000000006E-2</c:v>
                </c:pt>
                <c:pt idx="1232">
                  <c:v>6.0158996000000006E-2</c:v>
                </c:pt>
                <c:pt idx="1233">
                  <c:v>6.0080327000000003E-2</c:v>
                </c:pt>
                <c:pt idx="1234">
                  <c:v>5.995316299999999E-2</c:v>
                </c:pt>
                <c:pt idx="1235">
                  <c:v>1.2485637999999993E-2</c:v>
                </c:pt>
                <c:pt idx="1236">
                  <c:v>5.9976968000000005E-2</c:v>
                </c:pt>
                <c:pt idx="1237">
                  <c:v>5.9962158999999987E-2</c:v>
                </c:pt>
                <c:pt idx="1238">
                  <c:v>9.9936939999999974E-3</c:v>
                </c:pt>
                <c:pt idx="1239">
                  <c:v>2.0013384999999995E-2</c:v>
                </c:pt>
                <c:pt idx="1240">
                  <c:v>1.497564500000001E-2</c:v>
                </c:pt>
                <c:pt idx="1241">
                  <c:v>9.9674810000000003E-3</c:v>
                </c:pt>
                <c:pt idx="1242">
                  <c:v>5.9947963999999992E-2</c:v>
                </c:pt>
                <c:pt idx="1243">
                  <c:v>7.4934960000000023E-3</c:v>
                </c:pt>
                <c:pt idx="1244">
                  <c:v>1.5051070999999999E-2</c:v>
                </c:pt>
                <c:pt idx="1245">
                  <c:v>5.9892818E-2</c:v>
                </c:pt>
                <c:pt idx="1246">
                  <c:v>5.9836421000000001E-2</c:v>
                </c:pt>
                <c:pt idx="1247">
                  <c:v>6.0211953000000012E-2</c:v>
                </c:pt>
                <c:pt idx="1248">
                  <c:v>1.0035324999999998E-2</c:v>
                </c:pt>
                <c:pt idx="1249">
                  <c:v>5.9840308999999994E-2</c:v>
                </c:pt>
                <c:pt idx="1250">
                  <c:v>5.9834893999999986E-2</c:v>
                </c:pt>
                <c:pt idx="1251">
                  <c:v>5.9994111999999988E-2</c:v>
                </c:pt>
                <c:pt idx="1252">
                  <c:v>5.998001E-2</c:v>
                </c:pt>
                <c:pt idx="1253">
                  <c:v>5.9979653000000008E-2</c:v>
                </c:pt>
                <c:pt idx="1254">
                  <c:v>9.9966090000000035E-3</c:v>
                </c:pt>
                <c:pt idx="1255">
                  <c:v>5.9943282000000001E-2</c:v>
                </c:pt>
                <c:pt idx="1256">
                  <c:v>5.9956560000000006E-2</c:v>
                </c:pt>
                <c:pt idx="1257">
                  <c:v>1.4993184999999992E-2</c:v>
                </c:pt>
                <c:pt idx="1258">
                  <c:v>5.9979623999999995E-2</c:v>
                </c:pt>
                <c:pt idx="1259">
                  <c:v>7.4974530000000011E-3</c:v>
                </c:pt>
                <c:pt idx="1260">
                  <c:v>9.9611680000000064E-3</c:v>
                </c:pt>
                <c:pt idx="1261">
                  <c:v>5.9824625000000006E-2</c:v>
                </c:pt>
                <c:pt idx="1262">
                  <c:v>5.9979838000000008E-2</c:v>
                </c:pt>
                <c:pt idx="1263">
                  <c:v>1.7488323E-2</c:v>
                </c:pt>
                <c:pt idx="1264">
                  <c:v>1.4976456999999999E-2</c:v>
                </c:pt>
                <c:pt idx="1265">
                  <c:v>6.0057886000000005E-2</c:v>
                </c:pt>
                <c:pt idx="1266">
                  <c:v>1.0030192000000007E-2</c:v>
                </c:pt>
                <c:pt idx="1267">
                  <c:v>1.4987424999999985E-2</c:v>
                </c:pt>
                <c:pt idx="1268">
                  <c:v>5.9883548999999994E-2</c:v>
                </c:pt>
                <c:pt idx="1269">
                  <c:v>9.980590999999997E-3</c:v>
                </c:pt>
                <c:pt idx="1270">
                  <c:v>1.9979733999999999E-2</c:v>
                </c:pt>
                <c:pt idx="1271">
                  <c:v>5.9654376000000009E-2</c:v>
                </c:pt>
                <c:pt idx="1272">
                  <c:v>5.9681153000000001E-2</c:v>
                </c:pt>
                <c:pt idx="1273">
                  <c:v>9.946857999999989E-3</c:v>
                </c:pt>
                <c:pt idx="1274">
                  <c:v>1.5003122000000008E-2</c:v>
                </c:pt>
                <c:pt idx="1275">
                  <c:v>1.4999999999999999E-2</c:v>
                </c:pt>
                <c:pt idx="1276">
                  <c:v>1.4932349999999983E-2</c:v>
                </c:pt>
                <c:pt idx="1277">
                  <c:v>5.9824209000000017E-2</c:v>
                </c:pt>
                <c:pt idx="1278">
                  <c:v>9.970701999999998E-3</c:v>
                </c:pt>
                <c:pt idx="1279">
                  <c:v>1.0066332999999997E-2</c:v>
                </c:pt>
                <c:pt idx="1280">
                  <c:v>5.9974699000000006E-2</c:v>
                </c:pt>
                <c:pt idx="1281">
                  <c:v>6.4961309999999994E-2</c:v>
                </c:pt>
                <c:pt idx="1282">
                  <c:v>6.0163004999999992E-2</c:v>
                </c:pt>
                <c:pt idx="1283">
                  <c:v>5.997976599999999E-2</c:v>
                </c:pt>
                <c:pt idx="1284">
                  <c:v>9.996626999999994E-3</c:v>
                </c:pt>
                <c:pt idx="1285">
                  <c:v>6.0216505999999989E-2</c:v>
                </c:pt>
                <c:pt idx="1286">
                  <c:v>1.4925103999999981E-2</c:v>
                </c:pt>
                <c:pt idx="1287">
                  <c:v>5.9972963000000004E-2</c:v>
                </c:pt>
                <c:pt idx="1288">
                  <c:v>5.9817983999999991E-2</c:v>
                </c:pt>
                <c:pt idx="1289">
                  <c:v>1.9978952000000008E-2</c:v>
                </c:pt>
                <c:pt idx="1290">
                  <c:v>5.9989603000000002E-2</c:v>
                </c:pt>
                <c:pt idx="1291">
                  <c:v>7.498699999999997E-3</c:v>
                </c:pt>
                <c:pt idx="1292">
                  <c:v>1.4993698999999999E-2</c:v>
                </c:pt>
                <c:pt idx="1293">
                  <c:v>5.9956962000000016E-2</c:v>
                </c:pt>
                <c:pt idx="1294">
                  <c:v>9.9928269999999958E-3</c:v>
                </c:pt>
                <c:pt idx="1295">
                  <c:v>5.9912305999999999E-2</c:v>
                </c:pt>
                <c:pt idx="1296">
                  <c:v>9.9853839999999999E-3</c:v>
                </c:pt>
                <c:pt idx="1297">
                  <c:v>1.4907165000000014E-2</c:v>
                </c:pt>
                <c:pt idx="1298">
                  <c:v>2.2391263999999994E-2</c:v>
                </c:pt>
                <c:pt idx="1299">
                  <c:v>5.9742592000000011E-2</c:v>
                </c:pt>
                <c:pt idx="1300">
                  <c:v>9.957098999999997E-3</c:v>
                </c:pt>
                <c:pt idx="1301">
                  <c:v>5.5021657000000002E-2</c:v>
                </c:pt>
                <c:pt idx="1302">
                  <c:v>5.9857213000000006E-2</c:v>
                </c:pt>
                <c:pt idx="1303">
                  <c:v>9.9762030000000029E-3</c:v>
                </c:pt>
                <c:pt idx="1304">
                  <c:v>5.9952164000000002E-2</c:v>
                </c:pt>
                <c:pt idx="1305">
                  <c:v>9.992028E-3</c:v>
                </c:pt>
                <c:pt idx="1306">
                  <c:v>5.9802683000000009E-2</c:v>
                </c:pt>
                <c:pt idx="1307">
                  <c:v>9.9671139999999991E-3</c:v>
                </c:pt>
                <c:pt idx="1308">
                  <c:v>5.9684226999999992E-2</c:v>
                </c:pt>
                <c:pt idx="1309">
                  <c:v>2.0001049000000007E-2</c:v>
                </c:pt>
                <c:pt idx="1310">
                  <c:v>5.9923837000000008E-2</c:v>
                </c:pt>
                <c:pt idx="1311">
                  <c:v>9.9928700000000009E-3</c:v>
                </c:pt>
                <c:pt idx="1312">
                  <c:v>5.9915312999999998E-2</c:v>
                </c:pt>
                <c:pt idx="1313">
                  <c:v>1.4956353000000006E-2</c:v>
                </c:pt>
                <c:pt idx="1314">
                  <c:v>5.9963752000000009E-2</c:v>
                </c:pt>
                <c:pt idx="1315">
                  <c:v>1.9908730999999999E-2</c:v>
                </c:pt>
                <c:pt idx="1316">
                  <c:v>5.9935428000000013E-2</c:v>
                </c:pt>
                <c:pt idx="1317">
                  <c:v>9.9892379999999975E-3</c:v>
                </c:pt>
                <c:pt idx="1318">
                  <c:v>1.4974277999999994E-2</c:v>
                </c:pt>
                <c:pt idx="1319">
                  <c:v>5.9751862000000003E-2</c:v>
                </c:pt>
                <c:pt idx="1320">
                  <c:v>9.9586439999999887E-3</c:v>
                </c:pt>
                <c:pt idx="1321">
                  <c:v>5.9512941999999985E-2</c:v>
                </c:pt>
                <c:pt idx="1322">
                  <c:v>7.4391180000000084E-3</c:v>
                </c:pt>
                <c:pt idx="1323">
                  <c:v>5.9962371E-2</c:v>
                </c:pt>
                <c:pt idx="1324">
                  <c:v>5.9804651000000014E-2</c:v>
                </c:pt>
                <c:pt idx="1325">
                  <c:v>9.967441999999993E-3</c:v>
                </c:pt>
                <c:pt idx="1326">
                  <c:v>1.9986464000000009E-2</c:v>
                </c:pt>
                <c:pt idx="1327">
                  <c:v>1.9986464000000009E-2</c:v>
                </c:pt>
                <c:pt idx="1328">
                  <c:v>5.1891663000000005E-2</c:v>
                </c:pt>
                <c:pt idx="1329">
                  <c:v>5.9968630999999994E-2</c:v>
                </c:pt>
                <c:pt idx="1330">
                  <c:v>5.9598454000000023E-2</c:v>
                </c:pt>
                <c:pt idx="1331">
                  <c:v>9.9330759999999851E-3</c:v>
                </c:pt>
                <c:pt idx="1332">
                  <c:v>5.7403693000000006E-2</c:v>
                </c:pt>
                <c:pt idx="1333">
                  <c:v>5.9993704000000009E-2</c:v>
                </c:pt>
                <c:pt idx="1334">
                  <c:v>5.9778132999999983E-2</c:v>
                </c:pt>
                <c:pt idx="1335">
                  <c:v>5.5035850999999997E-2</c:v>
                </c:pt>
                <c:pt idx="1336">
                  <c:v>5.9966554000000019E-2</c:v>
                </c:pt>
                <c:pt idx="1337">
                  <c:v>9.9944259999999868E-3</c:v>
                </c:pt>
                <c:pt idx="1338">
                  <c:v>0.06</c:v>
                </c:pt>
                <c:pt idx="1339">
                  <c:v>9.999999999999995E-3</c:v>
                </c:pt>
                <c:pt idx="1340">
                  <c:v>0.06</c:v>
                </c:pt>
                <c:pt idx="1341">
                  <c:v>1.9994294999999995E-2</c:v>
                </c:pt>
                <c:pt idx="1342">
                  <c:v>6.018771199999999E-2</c:v>
                </c:pt>
                <c:pt idx="1343">
                  <c:v>1.0031286E-2</c:v>
                </c:pt>
                <c:pt idx="1344">
                  <c:v>5.9710624999999989E-2</c:v>
                </c:pt>
                <c:pt idx="1345">
                  <c:v>6.0214068999999995E-2</c:v>
                </c:pt>
                <c:pt idx="1346">
                  <c:v>1.0035678000000006E-2</c:v>
                </c:pt>
                <c:pt idx="1347">
                  <c:v>5.9993221999999999E-2</c:v>
                </c:pt>
                <c:pt idx="1348">
                  <c:v>5.9994859999999983E-2</c:v>
                </c:pt>
                <c:pt idx="1349">
                  <c:v>5.9959069999999989E-2</c:v>
                </c:pt>
                <c:pt idx="1350">
                  <c:v>5.9959069999999989E-2</c:v>
                </c:pt>
                <c:pt idx="1351">
                  <c:v>5.9983631999999995E-2</c:v>
                </c:pt>
                <c:pt idx="1352">
                  <c:v>5.9836799999999996E-2</c:v>
                </c:pt>
                <c:pt idx="1353">
                  <c:v>9.97279999999999E-3</c:v>
                </c:pt>
                <c:pt idx="1354">
                  <c:v>5.745450299999999E-2</c:v>
                </c:pt>
                <c:pt idx="1355">
                  <c:v>5.745450299999999E-2</c:v>
                </c:pt>
                <c:pt idx="1356">
                  <c:v>2.004354500000001E-2</c:v>
                </c:pt>
                <c:pt idx="1357">
                  <c:v>5.9819627E-2</c:v>
                </c:pt>
                <c:pt idx="1358">
                  <c:v>9.9699379999999976E-3</c:v>
                </c:pt>
                <c:pt idx="1359">
                  <c:v>5.9958559000000008E-2</c:v>
                </c:pt>
                <c:pt idx="1360">
                  <c:v>6.0001249999999992E-2</c:v>
                </c:pt>
                <c:pt idx="1361">
                  <c:v>5.9795918000000003E-2</c:v>
                </c:pt>
                <c:pt idx="1362">
                  <c:v>5.9795918000000003E-2</c:v>
                </c:pt>
                <c:pt idx="1363">
                  <c:v>8.0973639999999958E-3</c:v>
                </c:pt>
                <c:pt idx="1364">
                  <c:v>1.2484797000000006E-2</c:v>
                </c:pt>
                <c:pt idx="1365">
                  <c:v>5.9943925999999995E-2</c:v>
                </c:pt>
                <c:pt idx="1366">
                  <c:v>9.9906540000000016E-3</c:v>
                </c:pt>
                <c:pt idx="1367">
                  <c:v>6.0215292000000004E-2</c:v>
                </c:pt>
                <c:pt idx="1368">
                  <c:v>5.9958064999999991E-2</c:v>
                </c:pt>
                <c:pt idx="1369">
                  <c:v>9.99301100000001E-3</c:v>
                </c:pt>
                <c:pt idx="1370">
                  <c:v>6.0049268000000003E-2</c:v>
                </c:pt>
                <c:pt idx="1371">
                  <c:v>2.5201360999999992E-2</c:v>
                </c:pt>
                <c:pt idx="1372">
                  <c:v>1.4994376000000018E-2</c:v>
                </c:pt>
                <c:pt idx="1373">
                  <c:v>7.1965972999999989E-2</c:v>
                </c:pt>
                <c:pt idx="1374">
                  <c:v>5.9918055999999997E-2</c:v>
                </c:pt>
                <c:pt idx="1375">
                  <c:v>1.4970949999999997E-2</c:v>
                </c:pt>
                <c:pt idx="1376">
                  <c:v>5.9992726999999996E-2</c:v>
                </c:pt>
                <c:pt idx="1377">
                  <c:v>6.0210502999999999E-2</c:v>
                </c:pt>
                <c:pt idx="1378">
                  <c:v>1.0035084E-2</c:v>
                </c:pt>
                <c:pt idx="1379">
                  <c:v>1.9993521E-2</c:v>
                </c:pt>
                <c:pt idx="1380">
                  <c:v>1.0000000000000009E-2</c:v>
                </c:pt>
                <c:pt idx="1381">
                  <c:v>1.4973190000000011E-2</c:v>
                </c:pt>
                <c:pt idx="1382">
                  <c:v>5.9957255000000015E-2</c:v>
                </c:pt>
                <c:pt idx="1383">
                  <c:v>5.9785062999999986E-2</c:v>
                </c:pt>
                <c:pt idx="1384">
                  <c:v>9.9641780000000041E-3</c:v>
                </c:pt>
                <c:pt idx="1385">
                  <c:v>5.9988173999999991E-2</c:v>
                </c:pt>
                <c:pt idx="1386">
                  <c:v>9.9980290000000055E-3</c:v>
                </c:pt>
                <c:pt idx="1387">
                  <c:v>6.0274741999999992E-2</c:v>
                </c:pt>
                <c:pt idx="1388">
                  <c:v>1.0039124999999996E-2</c:v>
                </c:pt>
                <c:pt idx="1389">
                  <c:v>5.4876440999999998E-2</c:v>
                </c:pt>
                <c:pt idx="1390">
                  <c:v>9.9775350000000096E-3</c:v>
                </c:pt>
                <c:pt idx="1391">
                  <c:v>6.0043517000000005E-2</c:v>
                </c:pt>
                <c:pt idx="1392">
                  <c:v>1.0007251999999994E-2</c:v>
                </c:pt>
                <c:pt idx="1393">
                  <c:v>5.9801741000000005E-2</c:v>
                </c:pt>
                <c:pt idx="1394">
                  <c:v>4.6473619000000022E-2</c:v>
                </c:pt>
                <c:pt idx="1395">
                  <c:v>1.2436601999999991E-2</c:v>
                </c:pt>
                <c:pt idx="1396">
                  <c:v>6.0434394999999988E-2</c:v>
                </c:pt>
                <c:pt idx="1397">
                  <c:v>6.2737768999999985E-2</c:v>
                </c:pt>
                <c:pt idx="1398">
                  <c:v>6.0448516000000008E-2</c:v>
                </c:pt>
                <c:pt idx="1399">
                  <c:v>5.0157492999999997E-2</c:v>
                </c:pt>
                <c:pt idx="1400">
                  <c:v>1.0031498999999999E-2</c:v>
                </c:pt>
                <c:pt idx="1401">
                  <c:v>7.5236239999999927E-3</c:v>
                </c:pt>
                <c:pt idx="1402">
                  <c:v>5.9951006000000001E-2</c:v>
                </c:pt>
                <c:pt idx="1403">
                  <c:v>5.9908937999999995E-2</c:v>
                </c:pt>
                <c:pt idx="1404">
                  <c:v>9.9848230000000038E-3</c:v>
                </c:pt>
                <c:pt idx="1405">
                  <c:v>1.9827578999999998E-2</c:v>
                </c:pt>
                <c:pt idx="1406">
                  <c:v>1.9950886000000001E-2</c:v>
                </c:pt>
                <c:pt idx="1407">
                  <c:v>2.0010211E-2</c:v>
                </c:pt>
                <c:pt idx="1408">
                  <c:v>1.1463377000000011E-2</c:v>
                </c:pt>
                <c:pt idx="1409">
                  <c:v>5.4889270999999989E-2</c:v>
                </c:pt>
                <c:pt idx="1410">
                  <c:v>5.4889270999999989E-2</c:v>
                </c:pt>
                <c:pt idx="1411">
                  <c:v>7.4849000000000027E-3</c:v>
                </c:pt>
                <c:pt idx="1412">
                  <c:v>1.4964921000000006E-2</c:v>
                </c:pt>
                <c:pt idx="1413">
                  <c:v>0.06</c:v>
                </c:pt>
                <c:pt idx="1414">
                  <c:v>9.999999999999995E-3</c:v>
                </c:pt>
                <c:pt idx="1415">
                  <c:v>6.7274032999999997E-2</c:v>
                </c:pt>
                <c:pt idx="1416">
                  <c:v>5.9973892000000001E-2</c:v>
                </c:pt>
                <c:pt idx="1417">
                  <c:v>5.9968462E-2</c:v>
                </c:pt>
                <c:pt idx="1418">
                  <c:v>5.9844874999999992E-2</c:v>
                </c:pt>
                <c:pt idx="1419">
                  <c:v>9.9741459999999893E-3</c:v>
                </c:pt>
                <c:pt idx="1420">
                  <c:v>5.9819920999999998E-2</c:v>
                </c:pt>
                <c:pt idx="1421">
                  <c:v>9.9699869999999996E-3</c:v>
                </c:pt>
                <c:pt idx="1422">
                  <c:v>2.4774275999999998E-2</c:v>
                </c:pt>
                <c:pt idx="1423">
                  <c:v>6.0098597999999989E-2</c:v>
                </c:pt>
                <c:pt idx="1424">
                  <c:v>1.0016432000000006E-2</c:v>
                </c:pt>
                <c:pt idx="1425">
                  <c:v>1.6940641999999992E-2</c:v>
                </c:pt>
                <c:pt idx="1426">
                  <c:v>1.0001835000000001E-2</c:v>
                </c:pt>
                <c:pt idx="1427">
                  <c:v>1.4399999999999996E-2</c:v>
                </c:pt>
                <c:pt idx="1428">
                  <c:v>5.7232711999999991E-2</c:v>
                </c:pt>
                <c:pt idx="1429">
                  <c:v>1.2441892999999996E-2</c:v>
                </c:pt>
                <c:pt idx="1430">
                  <c:v>4.9411173000000003E-2</c:v>
                </c:pt>
                <c:pt idx="1431">
                  <c:v>1.4823351999999984E-2</c:v>
                </c:pt>
                <c:pt idx="1432">
                  <c:v>9.9362499999999937E-3</c:v>
                </c:pt>
                <c:pt idx="1433">
                  <c:v>5.491821999999999E-2</c:v>
                </c:pt>
                <c:pt idx="1434">
                  <c:v>9.9851309999999943E-3</c:v>
                </c:pt>
                <c:pt idx="1435">
                  <c:v>6.0007371000000018E-2</c:v>
                </c:pt>
                <c:pt idx="1436">
                  <c:v>5.9985902000000008E-2</c:v>
                </c:pt>
                <c:pt idx="1437">
                  <c:v>1.982519100000002E-2</c:v>
                </c:pt>
                <c:pt idx="1438">
                  <c:v>1.4967546999999998E-2</c:v>
                </c:pt>
                <c:pt idx="1439">
                  <c:v>5.6491825000000023E-2</c:v>
                </c:pt>
                <c:pt idx="1440">
                  <c:v>1.3825746999999985E-2</c:v>
                </c:pt>
                <c:pt idx="1441">
                  <c:v>5.9823343000000001E-2</c:v>
                </c:pt>
                <c:pt idx="1442">
                  <c:v>9.9705580000000044E-3</c:v>
                </c:pt>
                <c:pt idx="1443">
                  <c:v>5.9921085999999985E-2</c:v>
                </c:pt>
                <c:pt idx="1444">
                  <c:v>7.4901360000000083E-3</c:v>
                </c:pt>
                <c:pt idx="1445">
                  <c:v>5.9815237000000007E-2</c:v>
                </c:pt>
                <c:pt idx="1446">
                  <c:v>9.9692059999999943E-3</c:v>
                </c:pt>
                <c:pt idx="1447">
                  <c:v>5.9724539999999993E-2</c:v>
                </c:pt>
                <c:pt idx="1448">
                  <c:v>9.9540899999999988E-3</c:v>
                </c:pt>
                <c:pt idx="1449">
                  <c:v>5.9873953999999993E-2</c:v>
                </c:pt>
                <c:pt idx="1450">
                  <c:v>5.9873953999999993E-2</c:v>
                </c:pt>
                <c:pt idx="1451">
                  <c:v>5.9917902000000009E-2</c:v>
                </c:pt>
                <c:pt idx="1452">
                  <c:v>9.9863169999999946E-3</c:v>
                </c:pt>
                <c:pt idx="1453">
                  <c:v>1.9977482000000005E-2</c:v>
                </c:pt>
                <c:pt idx="1454">
                  <c:v>1.9977482000000005E-2</c:v>
                </c:pt>
                <c:pt idx="1455">
                  <c:v>1.0024825000000001E-2</c:v>
                </c:pt>
                <c:pt idx="1456">
                  <c:v>5.9874451000000009E-2</c:v>
                </c:pt>
                <c:pt idx="1457">
                  <c:v>5.9965019999999994E-2</c:v>
                </c:pt>
                <c:pt idx="1458">
                  <c:v>1.5056732000000003E-2</c:v>
                </c:pt>
                <c:pt idx="1459">
                  <c:v>4.9790087000000011E-2</c:v>
                </c:pt>
                <c:pt idx="1460">
                  <c:v>1.9916034999999999E-2</c:v>
                </c:pt>
                <c:pt idx="1461">
                  <c:v>1.5013995000000016E-2</c:v>
                </c:pt>
                <c:pt idx="1462">
                  <c:v>1.4886935000000004E-2</c:v>
                </c:pt>
                <c:pt idx="1463">
                  <c:v>4.9892634999999991E-2</c:v>
                </c:pt>
                <c:pt idx="1464">
                  <c:v>1.7462422000000005E-2</c:v>
                </c:pt>
                <c:pt idx="1465">
                  <c:v>5.9918698999999992E-2</c:v>
                </c:pt>
                <c:pt idx="1466">
                  <c:v>9.9864500000000078E-3</c:v>
                </c:pt>
                <c:pt idx="1467">
                  <c:v>4.9865622999999998E-2</c:v>
                </c:pt>
                <c:pt idx="1468">
                  <c:v>1.4959686999999999E-2</c:v>
                </c:pt>
                <c:pt idx="1469">
                  <c:v>5.5327593999999994E-2</c:v>
                </c:pt>
                <c:pt idx="1470">
                  <c:v>2.0141184999999992E-2</c:v>
                </c:pt>
                <c:pt idx="1471">
                  <c:v>5.9963851999999998E-2</c:v>
                </c:pt>
                <c:pt idx="1472">
                  <c:v>5.9963850000000068E-3</c:v>
                </c:pt>
                <c:pt idx="1473">
                  <c:v>7.0476048999999985E-2</c:v>
                </c:pt>
                <c:pt idx="1474">
                  <c:v>5.9570949999999998E-2</c:v>
                </c:pt>
                <c:pt idx="1475">
                  <c:v>9.9284919999999971E-3</c:v>
                </c:pt>
                <c:pt idx="1476">
                  <c:v>5.9888111000000008E-2</c:v>
                </c:pt>
                <c:pt idx="1477">
                  <c:v>1.9809761999999995E-2</c:v>
                </c:pt>
                <c:pt idx="1478">
                  <c:v>1.4956291999999996E-2</c:v>
                </c:pt>
                <c:pt idx="1479">
                  <c:v>4.9847943999999991E-2</c:v>
                </c:pt>
                <c:pt idx="1480">
                  <c:v>1.4954383000000002E-2</c:v>
                </c:pt>
                <c:pt idx="1481">
                  <c:v>4.9806252999999995E-2</c:v>
                </c:pt>
                <c:pt idx="1482">
                  <c:v>1.9922501000000009E-2</c:v>
                </c:pt>
                <c:pt idx="1483">
                  <c:v>5.4657388000000015E-2</c:v>
                </c:pt>
                <c:pt idx="1484">
                  <c:v>1.9875413999999994E-2</c:v>
                </c:pt>
                <c:pt idx="1485">
                  <c:v>6.4662541000000004E-2</c:v>
                </c:pt>
                <c:pt idx="1486">
                  <c:v>5.9965382999999997E-2</c:v>
                </c:pt>
                <c:pt idx="1487">
                  <c:v>9.9942310000000062E-3</c:v>
                </c:pt>
                <c:pt idx="1488">
                  <c:v>2.0000000000000018E-2</c:v>
                </c:pt>
                <c:pt idx="1489">
                  <c:v>6.0245789999999994E-2</c:v>
                </c:pt>
                <c:pt idx="1490">
                  <c:v>9.9545919999999982E-3</c:v>
                </c:pt>
                <c:pt idx="1491">
                  <c:v>9.9683309999999969E-3</c:v>
                </c:pt>
                <c:pt idx="1492">
                  <c:v>5.9809983999999997E-2</c:v>
                </c:pt>
                <c:pt idx="1493">
                  <c:v>5.3991167000000007E-2</c:v>
                </c:pt>
                <c:pt idx="1494">
                  <c:v>9.9983650000000091E-3</c:v>
                </c:pt>
                <c:pt idx="1495">
                  <c:v>5.229624799999999E-2</c:v>
                </c:pt>
                <c:pt idx="1496">
                  <c:v>9.9611899999999948E-3</c:v>
                </c:pt>
                <c:pt idx="1497">
                  <c:v>1.999999999999999E-2</c:v>
                </c:pt>
                <c:pt idx="1498">
                  <c:v>9.9877780000000027E-3</c:v>
                </c:pt>
                <c:pt idx="1499">
                  <c:v>9.9803589999999942E-3</c:v>
                </c:pt>
                <c:pt idx="1500">
                  <c:v>2.2495873000000013E-2</c:v>
                </c:pt>
                <c:pt idx="1501">
                  <c:v>5.9738265999999998E-2</c:v>
                </c:pt>
                <c:pt idx="1502">
                  <c:v>9.9563769999999885E-3</c:v>
                </c:pt>
                <c:pt idx="1503">
                  <c:v>9.9563769999999885E-3</c:v>
                </c:pt>
                <c:pt idx="1504">
                  <c:v>6.0146084000000002E-2</c:v>
                </c:pt>
                <c:pt idx="1505">
                  <c:v>1.0024347999999988E-2</c:v>
                </c:pt>
                <c:pt idx="1506">
                  <c:v>4.9828874000000009E-2</c:v>
                </c:pt>
                <c:pt idx="1507">
                  <c:v>1.9931550000000006E-2</c:v>
                </c:pt>
                <c:pt idx="1508">
                  <c:v>1.4938262000000008E-2</c:v>
                </c:pt>
                <c:pt idx="1509">
                  <c:v>1.9976065000000015E-2</c:v>
                </c:pt>
                <c:pt idx="1510">
                  <c:v>4.9797797000000005E-2</c:v>
                </c:pt>
                <c:pt idx="1511">
                  <c:v>1.7429228000000005E-2</c:v>
                </c:pt>
                <c:pt idx="1512">
                  <c:v>1.7509545000000001E-2</c:v>
                </c:pt>
                <c:pt idx="1513">
                  <c:v>5.9871769000000019E-2</c:v>
                </c:pt>
                <c:pt idx="1514">
                  <c:v>9.9786279999999894E-3</c:v>
                </c:pt>
                <c:pt idx="1515">
                  <c:v>5.4999999999999993E-2</c:v>
                </c:pt>
                <c:pt idx="1516">
                  <c:v>1.4999999999999999E-2</c:v>
                </c:pt>
                <c:pt idx="1517">
                  <c:v>6.5603422000000008E-2</c:v>
                </c:pt>
                <c:pt idx="1518">
                  <c:v>7.4885410000000013E-3</c:v>
                </c:pt>
                <c:pt idx="1519">
                  <c:v>1.4833473000000014E-2</c:v>
                </c:pt>
                <c:pt idx="1520">
                  <c:v>4.9676422999999997E-2</c:v>
                </c:pt>
                <c:pt idx="1521">
                  <c:v>1.9870568999999991E-2</c:v>
                </c:pt>
                <c:pt idx="1522">
                  <c:v>5.9832815999999983E-2</c:v>
                </c:pt>
                <c:pt idx="1523">
                  <c:v>1.7557291000000003E-2</c:v>
                </c:pt>
                <c:pt idx="1524">
                  <c:v>5.2766541E-2</c:v>
                </c:pt>
                <c:pt idx="1525">
                  <c:v>1.450626499999999E-2</c:v>
                </c:pt>
                <c:pt idx="1526">
                  <c:v>2.0014329999999997E-2</c:v>
                </c:pt>
                <c:pt idx="1527">
                  <c:v>9.9048669999999978E-3</c:v>
                </c:pt>
                <c:pt idx="1528">
                  <c:v>5.9737184999999998E-2</c:v>
                </c:pt>
                <c:pt idx="1529">
                  <c:v>1.9979947999999997E-2</c:v>
                </c:pt>
                <c:pt idx="1530">
                  <c:v>6.0016650000000005E-2</c:v>
                </c:pt>
                <c:pt idx="1531">
                  <c:v>1.0002774999999992E-2</c:v>
                </c:pt>
                <c:pt idx="1532">
                  <c:v>6.0273350000000003E-2</c:v>
                </c:pt>
                <c:pt idx="1533">
                  <c:v>5.9688895000000006E-2</c:v>
                </c:pt>
                <c:pt idx="1534">
                  <c:v>5.9688895000000006E-2</c:v>
                </c:pt>
                <c:pt idx="1535">
                  <c:v>9.9481490000000034E-3</c:v>
                </c:pt>
                <c:pt idx="1536">
                  <c:v>6.0453203000000011E-2</c:v>
                </c:pt>
                <c:pt idx="1537">
                  <c:v>1.4885128999999997E-2</c:v>
                </c:pt>
                <c:pt idx="1538">
                  <c:v>6.0092815999999993E-2</c:v>
                </c:pt>
                <c:pt idx="1539">
                  <c:v>1.0015468999999999E-2</c:v>
                </c:pt>
                <c:pt idx="1540">
                  <c:v>5.976426700000001E-2</c:v>
                </c:pt>
                <c:pt idx="1541">
                  <c:v>5.9578712000000006E-2</c:v>
                </c:pt>
                <c:pt idx="1542">
                  <c:v>6.3004355999999997E-2</c:v>
                </c:pt>
                <c:pt idx="1543">
                  <c:v>5.5046431999999992E-2</c:v>
                </c:pt>
                <c:pt idx="1544">
                  <c:v>2.0016884000000013E-2</c:v>
                </c:pt>
                <c:pt idx="1545">
                  <c:v>4.9735884000000008E-2</c:v>
                </c:pt>
                <c:pt idx="1546">
                  <c:v>9.9471770000000015E-3</c:v>
                </c:pt>
                <c:pt idx="1547">
                  <c:v>9.9471770000000015E-3</c:v>
                </c:pt>
                <c:pt idx="1548">
                  <c:v>5.5478401000000011E-2</c:v>
                </c:pt>
                <c:pt idx="1549">
                  <c:v>6.0221735999999998E-2</c:v>
                </c:pt>
                <c:pt idx="1550">
                  <c:v>5.996696700000001E-2</c:v>
                </c:pt>
                <c:pt idx="1551">
                  <c:v>6.0180137999999994E-2</c:v>
                </c:pt>
                <c:pt idx="1552">
                  <c:v>1.0030022999999999E-2</c:v>
                </c:pt>
                <c:pt idx="1553">
                  <c:v>6.4100605999999991E-2</c:v>
                </c:pt>
                <c:pt idx="1554">
                  <c:v>6.0235360000000002E-2</c:v>
                </c:pt>
                <c:pt idx="1555">
                  <c:v>6.4665782000000005E-2</c:v>
                </c:pt>
                <c:pt idx="1556">
                  <c:v>4.9815213999999997E-2</c:v>
                </c:pt>
                <c:pt idx="1557">
                  <c:v>1.4944563999999994E-2</c:v>
                </c:pt>
                <c:pt idx="1558">
                  <c:v>1.7474886000000009E-2</c:v>
                </c:pt>
                <c:pt idx="1559">
                  <c:v>5.9960402999999995E-2</c:v>
                </c:pt>
                <c:pt idx="1560">
                  <c:v>9.993400999999999E-3</c:v>
                </c:pt>
                <c:pt idx="1561">
                  <c:v>2.7475896E-2</c:v>
                </c:pt>
                <c:pt idx="1562">
                  <c:v>0.06</c:v>
                </c:pt>
                <c:pt idx="1563">
                  <c:v>9.9683649999999929E-3</c:v>
                </c:pt>
                <c:pt idx="1564">
                  <c:v>4.9765576999999991E-2</c:v>
                </c:pt>
                <c:pt idx="1565">
                  <c:v>1.9906230999999996E-2</c:v>
                </c:pt>
                <c:pt idx="1566">
                  <c:v>1.7500000000000002E-2</c:v>
                </c:pt>
                <c:pt idx="1567">
                  <c:v>5.9950238000000003E-2</c:v>
                </c:pt>
                <c:pt idx="1568">
                  <c:v>9.991706000000003E-3</c:v>
                </c:pt>
                <c:pt idx="1569">
                  <c:v>1.4984251000000004E-2</c:v>
                </c:pt>
                <c:pt idx="1570">
                  <c:v>5.9914619000000002E-2</c:v>
                </c:pt>
                <c:pt idx="1571">
                  <c:v>1.7490495999999994E-2</c:v>
                </c:pt>
                <c:pt idx="1572">
                  <c:v>5.7305057999999992E-2</c:v>
                </c:pt>
                <c:pt idx="1573">
                  <c:v>9.9660980000000066E-3</c:v>
                </c:pt>
                <c:pt idx="1574">
                  <c:v>5.9694842999999997E-2</c:v>
                </c:pt>
                <c:pt idx="1575">
                  <c:v>9.9491399999999952E-3</c:v>
                </c:pt>
                <c:pt idx="1576">
                  <c:v>9.9942630000000032E-3</c:v>
                </c:pt>
                <c:pt idx="1577">
                  <c:v>5.9965576000000007E-2</c:v>
                </c:pt>
                <c:pt idx="1578">
                  <c:v>1.9931374000000002E-2</c:v>
                </c:pt>
                <c:pt idx="1579">
                  <c:v>4.9836936000000012E-2</c:v>
                </c:pt>
                <c:pt idx="1580">
                  <c:v>1.9934774000000002E-2</c:v>
                </c:pt>
                <c:pt idx="1581">
                  <c:v>9.9909950000000025E-3</c:v>
                </c:pt>
                <c:pt idx="1582">
                  <c:v>1.5008431999999988E-2</c:v>
                </c:pt>
                <c:pt idx="1583">
                  <c:v>1.7548509999999989E-2</c:v>
                </c:pt>
                <c:pt idx="1584">
                  <c:v>5.9693223000000004E-2</c:v>
                </c:pt>
                <c:pt idx="1585">
                  <c:v>9.9488699999999985E-3</c:v>
                </c:pt>
                <c:pt idx="1586">
                  <c:v>6.0126982999999995E-2</c:v>
                </c:pt>
                <c:pt idx="1587">
                  <c:v>6.0384759999999982E-2</c:v>
                </c:pt>
                <c:pt idx="1588">
                  <c:v>6.5126783999999993E-2</c:v>
                </c:pt>
                <c:pt idx="1589">
                  <c:v>5.9829048999999995E-2</c:v>
                </c:pt>
                <c:pt idx="1590">
                  <c:v>1.4933178000000005E-2</c:v>
                </c:pt>
                <c:pt idx="1591">
                  <c:v>6.0406860000000007E-2</c:v>
                </c:pt>
                <c:pt idx="1592">
                  <c:v>2.0151319000000001E-2</c:v>
                </c:pt>
                <c:pt idx="1593">
                  <c:v>6.0066753000000014E-2</c:v>
                </c:pt>
                <c:pt idx="1594">
                  <c:v>2.0184320000000006E-2</c:v>
                </c:pt>
                <c:pt idx="1595">
                  <c:v>1.8703659999999997E-2</c:v>
                </c:pt>
                <c:pt idx="1596">
                  <c:v>2.0107448999999999E-2</c:v>
                </c:pt>
                <c:pt idx="1597">
                  <c:v>6.0198915999999991E-2</c:v>
                </c:pt>
                <c:pt idx="1598">
                  <c:v>1.4997419999999997E-2</c:v>
                </c:pt>
                <c:pt idx="1599">
                  <c:v>5.9767101000000003E-2</c:v>
                </c:pt>
                <c:pt idx="1600">
                  <c:v>9.9611829999999985E-3</c:v>
                </c:pt>
                <c:pt idx="1601">
                  <c:v>5.9867204000000007E-2</c:v>
                </c:pt>
                <c:pt idx="1602">
                  <c:v>5.991226999999999E-2</c:v>
                </c:pt>
                <c:pt idx="1603">
                  <c:v>5.991226999999999E-2</c:v>
                </c:pt>
                <c:pt idx="1604">
                  <c:v>9.9853790000000026E-3</c:v>
                </c:pt>
                <c:pt idx="1605">
                  <c:v>1.9946074999999994E-2</c:v>
                </c:pt>
                <c:pt idx="1606">
                  <c:v>1.9946074999999994E-2</c:v>
                </c:pt>
                <c:pt idx="1607">
                  <c:v>6.0282294E-2</c:v>
                </c:pt>
                <c:pt idx="1608">
                  <c:v>5.9486528999999982E-2</c:v>
                </c:pt>
                <c:pt idx="1609">
                  <c:v>9.9144220000000061E-3</c:v>
                </c:pt>
                <c:pt idx="1610">
                  <c:v>5.2336718000000004E-2</c:v>
                </c:pt>
                <c:pt idx="1611">
                  <c:v>5.2336718000000004E-2</c:v>
                </c:pt>
                <c:pt idx="1612">
                  <c:v>1.7144787000000009E-2</c:v>
                </c:pt>
                <c:pt idx="1613">
                  <c:v>1.7144787000000009E-2</c:v>
                </c:pt>
                <c:pt idx="1614">
                  <c:v>6.1114819000000001E-2</c:v>
                </c:pt>
                <c:pt idx="1615">
                  <c:v>5.5129053999999997E-2</c:v>
                </c:pt>
                <c:pt idx="1616">
                  <c:v>1.0023463999999996E-2</c:v>
                </c:pt>
                <c:pt idx="1617">
                  <c:v>1.5008511000000002E-2</c:v>
                </c:pt>
                <c:pt idx="1618">
                  <c:v>1.6124575999999988E-2</c:v>
                </c:pt>
                <c:pt idx="1619">
                  <c:v>1.5293777999999994E-2</c:v>
                </c:pt>
                <c:pt idx="1620">
                  <c:v>6.5008466000000001E-2</c:v>
                </c:pt>
                <c:pt idx="1621">
                  <c:v>1.9937205999999999E-2</c:v>
                </c:pt>
                <c:pt idx="1622">
                  <c:v>6.4302748000000007E-2</c:v>
                </c:pt>
                <c:pt idx="1623">
                  <c:v>5.9982410999999999E-2</c:v>
                </c:pt>
                <c:pt idx="1624">
                  <c:v>1.493040100000001E-2</c:v>
                </c:pt>
                <c:pt idx="1625">
                  <c:v>5.9903856999999991E-2</c:v>
                </c:pt>
                <c:pt idx="1626">
                  <c:v>6.0188621999999997E-2</c:v>
                </c:pt>
                <c:pt idx="1627">
                  <c:v>4.9999999999999989E-2</c:v>
                </c:pt>
                <c:pt idx="1628">
                  <c:v>1.7000000000000001E-2</c:v>
                </c:pt>
                <c:pt idx="1629">
                  <c:v>5.9655325000000009E-2</c:v>
                </c:pt>
                <c:pt idx="1630">
                  <c:v>4.9712769999999823E-3</c:v>
                </c:pt>
                <c:pt idx="1631">
                  <c:v>5.9486391E-2</c:v>
                </c:pt>
                <c:pt idx="1632">
                  <c:v>9.9865819999999939E-3</c:v>
                </c:pt>
                <c:pt idx="1633">
                  <c:v>6.4769291000000007E-2</c:v>
                </c:pt>
                <c:pt idx="1634">
                  <c:v>5.9957799000000006E-2</c:v>
                </c:pt>
                <c:pt idx="1635">
                  <c:v>1.9907743000000006E-2</c:v>
                </c:pt>
                <c:pt idx="1636">
                  <c:v>6.4807660999999989E-2</c:v>
                </c:pt>
                <c:pt idx="1637">
                  <c:v>6.176872500000001E-2</c:v>
                </c:pt>
                <c:pt idx="1638">
                  <c:v>6.7758284999999988E-2</c:v>
                </c:pt>
                <c:pt idx="1639">
                  <c:v>5.0945132000000004E-2</c:v>
                </c:pt>
                <c:pt idx="1640">
                  <c:v>1.5903682999999988E-2</c:v>
                </c:pt>
                <c:pt idx="1641">
                  <c:v>5.9961939999999991E-2</c:v>
                </c:pt>
                <c:pt idx="1642">
                  <c:v>9.993657000000003E-3</c:v>
                </c:pt>
                <c:pt idx="1643">
                  <c:v>1.4850222999999996E-2</c:v>
                </c:pt>
                <c:pt idx="1644">
                  <c:v>6.1230408000000014E-2</c:v>
                </c:pt>
                <c:pt idx="1645">
                  <c:v>5.9948767000000014E-2</c:v>
                </c:pt>
                <c:pt idx="1646">
                  <c:v>9.9914609999999932E-3</c:v>
                </c:pt>
                <c:pt idx="1647">
                  <c:v>6.246115599999999E-2</c:v>
                </c:pt>
                <c:pt idx="1648">
                  <c:v>4.4875999E-2</c:v>
                </c:pt>
                <c:pt idx="1649">
                  <c:v>2.4931110000000006E-2</c:v>
                </c:pt>
                <c:pt idx="1650">
                  <c:v>5.4991085999999995E-2</c:v>
                </c:pt>
                <c:pt idx="1651">
                  <c:v>1.4997569000000016E-2</c:v>
                </c:pt>
                <c:pt idx="1652">
                  <c:v>4.9731771000000008E-2</c:v>
                </c:pt>
                <c:pt idx="1653">
                  <c:v>9.9463539999999906E-3</c:v>
                </c:pt>
                <c:pt idx="1654">
                  <c:v>4.9967721999999992E-2</c:v>
                </c:pt>
                <c:pt idx="1655">
                  <c:v>1.499031599999999E-2</c:v>
                </c:pt>
                <c:pt idx="1656">
                  <c:v>7.2586849999999981E-2</c:v>
                </c:pt>
                <c:pt idx="1657">
                  <c:v>6.0290445999999998E-2</c:v>
                </c:pt>
                <c:pt idx="1658">
                  <c:v>5.9974509000000009E-2</c:v>
                </c:pt>
                <c:pt idx="1659">
                  <c:v>9.9957519999999966E-3</c:v>
                </c:pt>
                <c:pt idx="1660">
                  <c:v>1.9957198000000009E-2</c:v>
                </c:pt>
                <c:pt idx="1661">
                  <c:v>5.9881532000000001E-2</c:v>
                </c:pt>
                <c:pt idx="1662">
                  <c:v>9.9802559999999929E-3</c:v>
                </c:pt>
                <c:pt idx="1663">
                  <c:v>6.6066019000000004E-2</c:v>
                </c:pt>
                <c:pt idx="1664">
                  <c:v>5.9805908000000005E-2</c:v>
                </c:pt>
                <c:pt idx="1665">
                  <c:v>1.4983050000000012E-2</c:v>
                </c:pt>
                <c:pt idx="1666">
                  <c:v>2.006223800000001E-2</c:v>
                </c:pt>
                <c:pt idx="1667">
                  <c:v>5.5413721999999985E-2</c:v>
                </c:pt>
                <c:pt idx="1668">
                  <c:v>1.9933382999999999E-2</c:v>
                </c:pt>
                <c:pt idx="1669">
                  <c:v>2.0008433000000006E-2</c:v>
                </c:pt>
                <c:pt idx="1670">
                  <c:v>5.5323216000000008E-2</c:v>
                </c:pt>
                <c:pt idx="1671">
                  <c:v>5.9561337999999991E-2</c:v>
                </c:pt>
                <c:pt idx="1672">
                  <c:v>9.9268899999999938E-3</c:v>
                </c:pt>
                <c:pt idx="1673">
                  <c:v>5.8577358999999996E-2</c:v>
                </c:pt>
                <c:pt idx="1674">
                  <c:v>6.0082257E-2</c:v>
                </c:pt>
                <c:pt idx="1675">
                  <c:v>6.5562636999999993E-2</c:v>
                </c:pt>
                <c:pt idx="1676">
                  <c:v>1.6064649999999986E-2</c:v>
                </c:pt>
                <c:pt idx="1677">
                  <c:v>7.4977139999999887E-3</c:v>
                </c:pt>
                <c:pt idx="1678">
                  <c:v>9.9943300000000096E-3</c:v>
                </c:pt>
                <c:pt idx="1679">
                  <c:v>4.9754724E-2</c:v>
                </c:pt>
                <c:pt idx="1680">
                  <c:v>1.9901889999999992E-2</c:v>
                </c:pt>
                <c:pt idx="1681">
                  <c:v>6.1115636000000001E-2</c:v>
                </c:pt>
                <c:pt idx="1682">
                  <c:v>6.2466112000000018E-2</c:v>
                </c:pt>
                <c:pt idx="1683">
                  <c:v>5.4877347999999992E-2</c:v>
                </c:pt>
                <c:pt idx="1684">
                  <c:v>1.4956275000000005E-2</c:v>
                </c:pt>
                <c:pt idx="1685">
                  <c:v>1.0073179000000002E-2</c:v>
                </c:pt>
                <c:pt idx="1686">
                  <c:v>3.4586459999999999E-2</c:v>
                </c:pt>
                <c:pt idx="1687">
                  <c:v>7.9506089999999974E-3</c:v>
                </c:pt>
                <c:pt idx="1688">
                  <c:v>1.9882392999999984E-2</c:v>
                </c:pt>
                <c:pt idx="1689">
                  <c:v>1.5076244000000016E-2</c:v>
                </c:pt>
                <c:pt idx="1690">
                  <c:v>5.0041936000000009E-2</c:v>
                </c:pt>
                <c:pt idx="1691">
                  <c:v>2.0016774000000001E-2</c:v>
                </c:pt>
                <c:pt idx="1692">
                  <c:v>5.9880671999999996E-2</c:v>
                </c:pt>
                <c:pt idx="1693">
                  <c:v>9.9801119999999993E-3</c:v>
                </c:pt>
                <c:pt idx="1694">
                  <c:v>1.9986482E-2</c:v>
                </c:pt>
                <c:pt idx="1695">
                  <c:v>5.2731152000000003E-2</c:v>
                </c:pt>
                <c:pt idx="1696">
                  <c:v>1.9895033999999992E-2</c:v>
                </c:pt>
                <c:pt idx="1697">
                  <c:v>1.0000000000000009E-2</c:v>
                </c:pt>
                <c:pt idx="1698">
                  <c:v>5.9682059999999995E-2</c:v>
                </c:pt>
                <c:pt idx="1699">
                  <c:v>9.9470100000000061E-3</c:v>
                </c:pt>
                <c:pt idx="1700">
                  <c:v>0.06</c:v>
                </c:pt>
                <c:pt idx="1701">
                  <c:v>9.999999999999995E-3</c:v>
                </c:pt>
                <c:pt idx="1702">
                  <c:v>5.9916162000000009E-2</c:v>
                </c:pt>
                <c:pt idx="1703">
                  <c:v>6.3854551000000009E-2</c:v>
                </c:pt>
                <c:pt idx="1704">
                  <c:v>6.2463506000000002E-2</c:v>
                </c:pt>
                <c:pt idx="1705">
                  <c:v>4.9736099999999978E-2</c:v>
                </c:pt>
                <c:pt idx="1706">
                  <c:v>4.9736099999999978E-2</c:v>
                </c:pt>
                <c:pt idx="1707">
                  <c:v>1.9894441000000013E-2</c:v>
                </c:pt>
                <c:pt idx="1708">
                  <c:v>5.9824329999999995E-2</c:v>
                </c:pt>
                <c:pt idx="1709">
                  <c:v>0.06</c:v>
                </c:pt>
                <c:pt idx="1710">
                  <c:v>9.999999999999995E-3</c:v>
                </c:pt>
                <c:pt idx="1711">
                  <c:v>5.9987021000000001E-2</c:v>
                </c:pt>
                <c:pt idx="1712">
                  <c:v>7.5241459999999954E-3</c:v>
                </c:pt>
                <c:pt idx="1713">
                  <c:v>6.0205906000000003E-2</c:v>
                </c:pt>
                <c:pt idx="1714">
                  <c:v>1.9998431000000011E-2</c:v>
                </c:pt>
                <c:pt idx="1715">
                  <c:v>6.0013843999999997E-2</c:v>
                </c:pt>
                <c:pt idx="1716">
                  <c:v>5.7665225000000014E-2</c:v>
                </c:pt>
                <c:pt idx="1717">
                  <c:v>1.5007353000000001E-2</c:v>
                </c:pt>
                <c:pt idx="1718">
                  <c:v>5.972722300000001E-2</c:v>
                </c:pt>
                <c:pt idx="1719">
                  <c:v>9.9545379999999989E-3</c:v>
                </c:pt>
                <c:pt idx="1720">
                  <c:v>6.0756597999999995E-2</c:v>
                </c:pt>
                <c:pt idx="1721">
                  <c:v>6.0556301999999979E-2</c:v>
                </c:pt>
                <c:pt idx="1722">
                  <c:v>6.0016266999999998E-2</c:v>
                </c:pt>
                <c:pt idx="1723">
                  <c:v>1.0002710999999997E-2</c:v>
                </c:pt>
                <c:pt idx="1724">
                  <c:v>6.0703321000000005E-2</c:v>
                </c:pt>
                <c:pt idx="1725">
                  <c:v>6.0018984999999997E-2</c:v>
                </c:pt>
                <c:pt idx="1726">
                  <c:v>6.0018984999999997E-2</c:v>
                </c:pt>
                <c:pt idx="1727">
                  <c:v>7.8410102999999995E-2</c:v>
                </c:pt>
                <c:pt idx="1728">
                  <c:v>1.4998149000000002E-2</c:v>
                </c:pt>
                <c:pt idx="1729">
                  <c:v>5.4826011999999993E-2</c:v>
                </c:pt>
                <c:pt idx="1730">
                  <c:v>6.0207736999999997E-2</c:v>
                </c:pt>
                <c:pt idx="1731">
                  <c:v>9.9603859999999877E-3</c:v>
                </c:pt>
                <c:pt idx="1732">
                  <c:v>9.9603860000000016E-3</c:v>
                </c:pt>
                <c:pt idx="1733">
                  <c:v>1.494952799999999E-2</c:v>
                </c:pt>
                <c:pt idx="1734">
                  <c:v>5.8511981000000018E-2</c:v>
                </c:pt>
                <c:pt idx="1735">
                  <c:v>5.4972034000000003E-2</c:v>
                </c:pt>
                <c:pt idx="1736">
                  <c:v>6.1888217999999995E-2</c:v>
                </c:pt>
                <c:pt idx="1737">
                  <c:v>1.5021651999999996E-2</c:v>
                </c:pt>
                <c:pt idx="1738">
                  <c:v>5.9672900000000001E-2</c:v>
                </c:pt>
                <c:pt idx="1739">
                  <c:v>7.4649629999999911E-3</c:v>
                </c:pt>
                <c:pt idx="1740">
                  <c:v>6.0143937000000008E-2</c:v>
                </c:pt>
                <c:pt idx="1741">
                  <c:v>5.7655021000000001E-2</c:v>
                </c:pt>
                <c:pt idx="1742">
                  <c:v>5.9813612999999988E-2</c:v>
                </c:pt>
                <c:pt idx="1743">
                  <c:v>6.4852663999999977E-2</c:v>
                </c:pt>
                <c:pt idx="1744">
                  <c:v>5.9964272999999985E-2</c:v>
                </c:pt>
                <c:pt idx="1745">
                  <c:v>5.7870326E-2</c:v>
                </c:pt>
                <c:pt idx="1746">
                  <c:v>1.4794900999999999E-2</c:v>
                </c:pt>
                <c:pt idx="1747">
                  <c:v>6.0014092000000005E-2</c:v>
                </c:pt>
                <c:pt idx="1748">
                  <c:v>5.9997347000000006E-2</c:v>
                </c:pt>
                <c:pt idx="1749">
                  <c:v>6.1802677E-2</c:v>
                </c:pt>
                <c:pt idx="1750">
                  <c:v>5.9969097999999998E-2</c:v>
                </c:pt>
                <c:pt idx="1751">
                  <c:v>9.9948499999999996E-3</c:v>
                </c:pt>
                <c:pt idx="1752">
                  <c:v>5.4932355000000002E-2</c:v>
                </c:pt>
                <c:pt idx="1753">
                  <c:v>1.498155100000001E-2</c:v>
                </c:pt>
                <c:pt idx="1754">
                  <c:v>6.0970506999999993E-2</c:v>
                </c:pt>
                <c:pt idx="1755">
                  <c:v>6.2363340000000017E-2</c:v>
                </c:pt>
                <c:pt idx="1756">
                  <c:v>5.9412064000000014E-2</c:v>
                </c:pt>
                <c:pt idx="1757">
                  <c:v>6.0891713999999986E-2</c:v>
                </c:pt>
                <c:pt idx="1758">
                  <c:v>6.0012414000000014E-2</c:v>
                </c:pt>
                <c:pt idx="1759">
                  <c:v>5.4916300000000001E-2</c:v>
                </c:pt>
                <c:pt idx="1760">
                  <c:v>6.0501015999999991E-2</c:v>
                </c:pt>
                <c:pt idx="1761">
                  <c:v>5.7380144999999994E-2</c:v>
                </c:pt>
                <c:pt idx="1762">
                  <c:v>5.9937964999999996E-2</c:v>
                </c:pt>
                <c:pt idx="1763">
                  <c:v>5.9972378000000021E-2</c:v>
                </c:pt>
                <c:pt idx="1764">
                  <c:v>5.9991814000000004E-2</c:v>
                </c:pt>
                <c:pt idx="1765">
                  <c:v>6.3378711000000004E-2</c:v>
                </c:pt>
                <c:pt idx="1766">
                  <c:v>5.4731589999999997E-2</c:v>
                </c:pt>
                <c:pt idx="1767">
                  <c:v>5.9842712999999992E-2</c:v>
                </c:pt>
                <c:pt idx="1768">
                  <c:v>5.9549833999999996E-2</c:v>
                </c:pt>
                <c:pt idx="1769">
                  <c:v>6.0060150000000007E-2</c:v>
                </c:pt>
                <c:pt idx="1770">
                  <c:v>6.2575104999999992E-2</c:v>
                </c:pt>
                <c:pt idx="1771">
                  <c:v>5.8037202999999982E-2</c:v>
                </c:pt>
                <c:pt idx="1772">
                  <c:v>5.8037202999999982E-2</c:v>
                </c:pt>
                <c:pt idx="1773">
                  <c:v>5.2952324999999995E-2</c:v>
                </c:pt>
                <c:pt idx="1774">
                  <c:v>5.9903132999999997E-2</c:v>
                </c:pt>
                <c:pt idx="1775">
                  <c:v>5.4831557000000003E-2</c:v>
                </c:pt>
                <c:pt idx="1776">
                  <c:v>5.7311254000000006E-2</c:v>
                </c:pt>
                <c:pt idx="1777">
                  <c:v>6.2342229999999998E-2</c:v>
                </c:pt>
                <c:pt idx="1778">
                  <c:v>6.0457992999999988E-2</c:v>
                </c:pt>
                <c:pt idx="1779">
                  <c:v>6.0151336E-2</c:v>
                </c:pt>
                <c:pt idx="1780">
                  <c:v>5.4813800999999995E-2</c:v>
                </c:pt>
                <c:pt idx="1781">
                  <c:v>5.993770000000001E-2</c:v>
                </c:pt>
                <c:pt idx="1782">
                  <c:v>6.4931935999999996E-2</c:v>
                </c:pt>
                <c:pt idx="1783">
                  <c:v>6.4931935999999996E-2</c:v>
                </c:pt>
                <c:pt idx="1784">
                  <c:v>6.5388334000000006E-2</c:v>
                </c:pt>
                <c:pt idx="1785">
                  <c:v>5.9880615999999998E-2</c:v>
                </c:pt>
                <c:pt idx="1786">
                  <c:v>5.9975191999999983E-2</c:v>
                </c:pt>
                <c:pt idx="1787">
                  <c:v>5.9975191999999983E-2</c:v>
                </c:pt>
                <c:pt idx="1788">
                  <c:v>6.841022699999999E-2</c:v>
                </c:pt>
                <c:pt idx="1789">
                  <c:v>1.9938015000000003E-2</c:v>
                </c:pt>
                <c:pt idx="1790">
                  <c:v>5.9506668999999984E-2</c:v>
                </c:pt>
                <c:pt idx="1791">
                  <c:v>5.4974530999999993E-2</c:v>
                </c:pt>
                <c:pt idx="1792">
                  <c:v>1.6495613999999992E-2</c:v>
                </c:pt>
                <c:pt idx="1793">
                  <c:v>5.9714523000000005E-2</c:v>
                </c:pt>
                <c:pt idx="1794">
                  <c:v>5.5178311000000008E-2</c:v>
                </c:pt>
                <c:pt idx="1795">
                  <c:v>6.1918324000000025E-2</c:v>
                </c:pt>
                <c:pt idx="1796">
                  <c:v>5.4968929999999999E-2</c:v>
                </c:pt>
                <c:pt idx="1797">
                  <c:v>6.2648229999999999E-2</c:v>
                </c:pt>
                <c:pt idx="1798">
                  <c:v>6.0863450999999999E-2</c:v>
                </c:pt>
                <c:pt idx="1799">
                  <c:v>5.4706053000000004E-2</c:v>
                </c:pt>
                <c:pt idx="1800">
                  <c:v>6.2864633000000017E-2</c:v>
                </c:pt>
                <c:pt idx="1801">
                  <c:v>6.3875467999999991E-2</c:v>
                </c:pt>
                <c:pt idx="1802">
                  <c:v>6.0197106999999986E-2</c:v>
                </c:pt>
                <c:pt idx="1803">
                  <c:v>5.4810428999999994E-2</c:v>
                </c:pt>
                <c:pt idx="1804">
                  <c:v>6.250282800000001E-2</c:v>
                </c:pt>
                <c:pt idx="1805">
                  <c:v>5.7227063999999994E-2</c:v>
                </c:pt>
                <c:pt idx="1806">
                  <c:v>6.2456469000000001E-2</c:v>
                </c:pt>
                <c:pt idx="1807">
                  <c:v>5.9897061999999987E-2</c:v>
                </c:pt>
                <c:pt idx="1808">
                  <c:v>5.9973575000000001E-2</c:v>
                </c:pt>
                <c:pt idx="1809">
                  <c:v>5.4818261000000007E-2</c:v>
                </c:pt>
                <c:pt idx="1810">
                  <c:v>1.2458696000000005E-2</c:v>
                </c:pt>
                <c:pt idx="1811">
                  <c:v>5.0022346999999995E-2</c:v>
                </c:pt>
                <c:pt idx="1812">
                  <c:v>6.2333893000000001E-2</c:v>
                </c:pt>
                <c:pt idx="1813">
                  <c:v>6.2346010999999993E-2</c:v>
                </c:pt>
                <c:pt idx="1814">
                  <c:v>5.9968564999999988E-2</c:v>
                </c:pt>
                <c:pt idx="1815">
                  <c:v>5.9968564999999988E-2</c:v>
                </c:pt>
                <c:pt idx="1816">
                  <c:v>5.8014386000000001E-2</c:v>
                </c:pt>
                <c:pt idx="1817">
                  <c:v>6.0045366999999988E-2</c:v>
                </c:pt>
                <c:pt idx="1818">
                  <c:v>6.0000659999999997E-2</c:v>
                </c:pt>
                <c:pt idx="1819">
                  <c:v>1.0000110000000006E-2</c:v>
                </c:pt>
                <c:pt idx="1820">
                  <c:v>5.9911201000000011E-2</c:v>
                </c:pt>
                <c:pt idx="1821">
                  <c:v>5.9983554000000008E-2</c:v>
                </c:pt>
                <c:pt idx="1822">
                  <c:v>5.8631593999999995E-2</c:v>
                </c:pt>
                <c:pt idx="1823">
                  <c:v>5.8631593999999995E-2</c:v>
                </c:pt>
                <c:pt idx="1824">
                  <c:v>5.4921840999999999E-2</c:v>
                </c:pt>
                <c:pt idx="1825">
                  <c:v>1.4978683000000007E-2</c:v>
                </c:pt>
                <c:pt idx="1826">
                  <c:v>5.9943631999999997E-2</c:v>
                </c:pt>
                <c:pt idx="1827">
                  <c:v>5.994409199999999E-2</c:v>
                </c:pt>
                <c:pt idx="1828">
                  <c:v>9.9906820000000007E-3</c:v>
                </c:pt>
                <c:pt idx="1829">
                  <c:v>5.9775763999999981E-2</c:v>
                </c:pt>
                <c:pt idx="1830">
                  <c:v>5.5016122000000001E-2</c:v>
                </c:pt>
                <c:pt idx="1831">
                  <c:v>1.0002932000000006E-2</c:v>
                </c:pt>
                <c:pt idx="1832">
                  <c:v>5.9974233999999987E-2</c:v>
                </c:pt>
                <c:pt idx="1833">
                  <c:v>6.000381199999999E-2</c:v>
                </c:pt>
                <c:pt idx="1834">
                  <c:v>5.9796178999999991E-2</c:v>
                </c:pt>
                <c:pt idx="1835">
                  <c:v>7.4745219999999973E-3</c:v>
                </c:pt>
                <c:pt idx="1836">
                  <c:v>5.9932758000000003E-2</c:v>
                </c:pt>
                <c:pt idx="1837">
                  <c:v>6.0003525999999988E-2</c:v>
                </c:pt>
                <c:pt idx="1838">
                  <c:v>5.9977163E-2</c:v>
                </c:pt>
                <c:pt idx="1839">
                  <c:v>5.9994952000000004E-2</c:v>
                </c:pt>
                <c:pt idx="1840">
                  <c:v>5.989892899999999E-2</c:v>
                </c:pt>
                <c:pt idx="1841">
                  <c:v>5.9952662000000004E-2</c:v>
                </c:pt>
                <c:pt idx="1842">
                  <c:v>1.9981291000000012E-2</c:v>
                </c:pt>
                <c:pt idx="1843">
                  <c:v>6.0009231999999982E-2</c:v>
                </c:pt>
                <c:pt idx="1844">
                  <c:v>6.0008710999999992E-2</c:v>
                </c:pt>
                <c:pt idx="1845">
                  <c:v>5.9982902000000005E-2</c:v>
                </c:pt>
                <c:pt idx="1846">
                  <c:v>1.9926598999999989E-2</c:v>
                </c:pt>
                <c:pt idx="1847">
                  <c:v>6.4853059000000018E-2</c:v>
                </c:pt>
                <c:pt idx="1848">
                  <c:v>5.9960880999999994E-2</c:v>
                </c:pt>
                <c:pt idx="1849">
                  <c:v>5.9876207000000001E-2</c:v>
                </c:pt>
                <c:pt idx="1850">
                  <c:v>5.9883323000000002E-2</c:v>
                </c:pt>
                <c:pt idx="1851">
                  <c:v>1.4998194000000006E-2</c:v>
                </c:pt>
                <c:pt idx="1852">
                  <c:v>5.998179599999999E-2</c:v>
                </c:pt>
                <c:pt idx="1853">
                  <c:v>9.9969660000000099E-3</c:v>
                </c:pt>
                <c:pt idx="1854">
                  <c:v>1.1815325000000002E-2</c:v>
                </c:pt>
                <c:pt idx="1855">
                  <c:v>5.9958845999999982E-2</c:v>
                </c:pt>
                <c:pt idx="1856">
                  <c:v>1.5003099000000006E-2</c:v>
                </c:pt>
                <c:pt idx="1857">
                  <c:v>6.0224561999999995E-2</c:v>
                </c:pt>
                <c:pt idx="1858">
                  <c:v>1.9939460999999992E-2</c:v>
                </c:pt>
                <c:pt idx="1859">
                  <c:v>5.9970000999999995E-2</c:v>
                </c:pt>
                <c:pt idx="1860">
                  <c:v>6.0035200999999996E-2</c:v>
                </c:pt>
                <c:pt idx="1861">
                  <c:v>6.0103799999999999E-2</c:v>
                </c:pt>
                <c:pt idx="1862">
                  <c:v>5.9701748000000013E-2</c:v>
                </c:pt>
                <c:pt idx="1863">
                  <c:v>1.2437863999999993E-2</c:v>
                </c:pt>
                <c:pt idx="1864">
                  <c:v>9.9637030000000043E-3</c:v>
                </c:pt>
                <c:pt idx="1865">
                  <c:v>5.9784122999999995E-2</c:v>
                </c:pt>
                <c:pt idx="1866">
                  <c:v>5.9938249000000013E-2</c:v>
                </c:pt>
                <c:pt idx="1867">
                  <c:v>9.9897079999999999E-3</c:v>
                </c:pt>
                <c:pt idx="1868">
                  <c:v>2.0002760000000008E-2</c:v>
                </c:pt>
                <c:pt idx="1869">
                  <c:v>9.9768909999999877E-3</c:v>
                </c:pt>
                <c:pt idx="1870">
                  <c:v>6.4974987999999984E-2</c:v>
                </c:pt>
                <c:pt idx="1871">
                  <c:v>5.9901642000000005E-2</c:v>
                </c:pt>
                <c:pt idx="1872">
                  <c:v>1.2479509E-2</c:v>
                </c:pt>
                <c:pt idx="1873">
                  <c:v>5.9962618000000009E-2</c:v>
                </c:pt>
                <c:pt idx="1874">
                  <c:v>5.9981324000000016E-2</c:v>
                </c:pt>
                <c:pt idx="1875">
                  <c:v>1.4995331000000001E-2</c:v>
                </c:pt>
                <c:pt idx="1876">
                  <c:v>1.4949962999999997E-2</c:v>
                </c:pt>
                <c:pt idx="1877">
                  <c:v>5.9820853999999993E-2</c:v>
                </c:pt>
                <c:pt idx="1878">
                  <c:v>1.9874506E-2</c:v>
                </c:pt>
                <c:pt idx="1879">
                  <c:v>5.9959001999999997E-2</c:v>
                </c:pt>
                <c:pt idx="1880">
                  <c:v>9.9992259999999999E-3</c:v>
                </c:pt>
                <c:pt idx="1881">
                  <c:v>5.9909383999999982E-2</c:v>
                </c:pt>
                <c:pt idx="1882">
                  <c:v>5.9916776999999991E-2</c:v>
                </c:pt>
                <c:pt idx="1883">
                  <c:v>7.4895970000000006E-3</c:v>
                </c:pt>
                <c:pt idx="1884">
                  <c:v>5.9990856999999995E-2</c:v>
                </c:pt>
                <c:pt idx="1885">
                  <c:v>5.9992620999999982E-2</c:v>
                </c:pt>
                <c:pt idx="1886">
                  <c:v>5.966927499999998E-2</c:v>
                </c:pt>
                <c:pt idx="1887">
                  <c:v>9.9448800000000032E-3</c:v>
                </c:pt>
                <c:pt idx="1888">
                  <c:v>5.9915713999999995E-2</c:v>
                </c:pt>
                <c:pt idx="1889">
                  <c:v>9.9859520000000063E-3</c:v>
                </c:pt>
                <c:pt idx="1890">
                  <c:v>5.9960675000000019E-2</c:v>
                </c:pt>
                <c:pt idx="1891">
                  <c:v>9.9934459999999892E-3</c:v>
                </c:pt>
                <c:pt idx="1892">
                  <c:v>5.9788546999999997E-2</c:v>
                </c:pt>
                <c:pt idx="1893">
                  <c:v>5.9822001999999999E-2</c:v>
                </c:pt>
                <c:pt idx="1894">
                  <c:v>9.9780330000000111E-3</c:v>
                </c:pt>
                <c:pt idx="1895">
                  <c:v>5.9870078999999993E-2</c:v>
                </c:pt>
                <c:pt idx="1896">
                  <c:v>5.9922873999999987E-2</c:v>
                </c:pt>
                <c:pt idx="1897">
                  <c:v>5.9747605999999995E-2</c:v>
                </c:pt>
                <c:pt idx="1898">
                  <c:v>9.9579350000000011E-3</c:v>
                </c:pt>
                <c:pt idx="1899">
                  <c:v>1.0014579999999995E-2</c:v>
                </c:pt>
                <c:pt idx="1900">
                  <c:v>5.9868593999999997E-2</c:v>
                </c:pt>
                <c:pt idx="1901">
                  <c:v>5.9859626999999999E-2</c:v>
                </c:pt>
                <c:pt idx="1902">
                  <c:v>9.976604E-3</c:v>
                </c:pt>
                <c:pt idx="1903">
                  <c:v>6.0187794999999988E-2</c:v>
                </c:pt>
                <c:pt idx="1904">
                  <c:v>1.0031298999999994E-2</c:v>
                </c:pt>
                <c:pt idx="1905">
                  <c:v>2.0032442999999997E-2</c:v>
                </c:pt>
                <c:pt idx="1906">
                  <c:v>1.497378399999999E-2</c:v>
                </c:pt>
                <c:pt idx="1907">
                  <c:v>5.9839846000000002E-2</c:v>
                </c:pt>
                <c:pt idx="1908">
                  <c:v>9.9733070000000007E-3</c:v>
                </c:pt>
                <c:pt idx="1909">
                  <c:v>5.995014500000001E-2</c:v>
                </c:pt>
                <c:pt idx="1910">
                  <c:v>9.991690999999997E-3</c:v>
                </c:pt>
                <c:pt idx="1911">
                  <c:v>9.9794360000000082E-3</c:v>
                </c:pt>
                <c:pt idx="1912">
                  <c:v>5.9780520000000004E-2</c:v>
                </c:pt>
                <c:pt idx="1913">
                  <c:v>9.9634200000000006E-3</c:v>
                </c:pt>
                <c:pt idx="1914">
                  <c:v>5.9956536000000005E-2</c:v>
                </c:pt>
                <c:pt idx="1915">
                  <c:v>9.9927559999999915E-3</c:v>
                </c:pt>
                <c:pt idx="1916">
                  <c:v>5.9950949000000003E-2</c:v>
                </c:pt>
                <c:pt idx="1917">
                  <c:v>9.9918249999999958E-3</c:v>
                </c:pt>
                <c:pt idx="1918">
                  <c:v>6.2187641999999987E-2</c:v>
                </c:pt>
                <c:pt idx="1919">
                  <c:v>5.9929893999999997E-2</c:v>
                </c:pt>
                <c:pt idx="1920">
                  <c:v>9.988316000000011E-3</c:v>
                </c:pt>
                <c:pt idx="1921">
                  <c:v>5.9824202999999992E-2</c:v>
                </c:pt>
                <c:pt idx="1922">
                  <c:v>1.4956050999999998E-2</c:v>
                </c:pt>
                <c:pt idx="1923">
                  <c:v>5.9921919000000004E-2</c:v>
                </c:pt>
                <c:pt idx="1924">
                  <c:v>9.9869860000000032E-3</c:v>
                </c:pt>
                <c:pt idx="1925">
                  <c:v>5.9966696E-2</c:v>
                </c:pt>
                <c:pt idx="1926">
                  <c:v>1.499167400000001E-2</c:v>
                </c:pt>
                <c:pt idx="1927">
                  <c:v>6.0027532999999994E-2</c:v>
                </c:pt>
                <c:pt idx="1928">
                  <c:v>1.4930022999999987E-2</c:v>
                </c:pt>
                <c:pt idx="1929">
                  <c:v>6.0010061000000003E-2</c:v>
                </c:pt>
                <c:pt idx="1930">
                  <c:v>1.0001677E-2</c:v>
                </c:pt>
                <c:pt idx="1931">
                  <c:v>1.7640001000000002E-2</c:v>
                </c:pt>
                <c:pt idx="1932">
                  <c:v>1.0001350999999992E-2</c:v>
                </c:pt>
                <c:pt idx="1933">
                  <c:v>5.985254999999999E-2</c:v>
                </c:pt>
                <c:pt idx="1934">
                  <c:v>9.9962779999999973E-3</c:v>
                </c:pt>
                <c:pt idx="1935">
                  <c:v>2.003067E-2</c:v>
                </c:pt>
                <c:pt idx="1936">
                  <c:v>5.992919699999999E-2</c:v>
                </c:pt>
                <c:pt idx="1937">
                  <c:v>9.9882000000000026E-3</c:v>
                </c:pt>
                <c:pt idx="1938">
                  <c:v>5.9924169999999985E-2</c:v>
                </c:pt>
                <c:pt idx="1939">
                  <c:v>9.9873619999999996E-3</c:v>
                </c:pt>
                <c:pt idx="1940">
                  <c:v>6.0242001000000003E-2</c:v>
                </c:pt>
                <c:pt idx="1941">
                  <c:v>1.0040332999999999E-2</c:v>
                </c:pt>
                <c:pt idx="1942">
                  <c:v>5.4905670000000018E-2</c:v>
                </c:pt>
                <c:pt idx="1943">
                  <c:v>1.9998428999999998E-2</c:v>
                </c:pt>
                <c:pt idx="1944">
                  <c:v>6.399733199999999E-2</c:v>
                </c:pt>
                <c:pt idx="1945">
                  <c:v>3.9998330000000082E-3</c:v>
                </c:pt>
                <c:pt idx="1946">
                  <c:v>5.9885860999999985E-2</c:v>
                </c:pt>
                <c:pt idx="1947">
                  <c:v>9.9809760000000025E-3</c:v>
                </c:pt>
                <c:pt idx="1948">
                  <c:v>6.0230146999999998E-2</c:v>
                </c:pt>
                <c:pt idx="1949">
                  <c:v>1.0038356999999998E-2</c:v>
                </c:pt>
                <c:pt idx="1950">
                  <c:v>5.9760596999999985E-2</c:v>
                </c:pt>
                <c:pt idx="1951">
                  <c:v>9.960099E-3</c:v>
                </c:pt>
                <c:pt idx="1952">
                  <c:v>1.0015680999999999E-2</c:v>
                </c:pt>
                <c:pt idx="1953">
                  <c:v>1.9993877000000007E-2</c:v>
                </c:pt>
                <c:pt idx="1954">
                  <c:v>0.06</c:v>
                </c:pt>
                <c:pt idx="1955">
                  <c:v>9.999999999999995E-3</c:v>
                </c:pt>
                <c:pt idx="1956">
                  <c:v>1.0028161000000008E-2</c:v>
                </c:pt>
                <c:pt idx="1957">
                  <c:v>6.0212078000000002E-2</c:v>
                </c:pt>
                <c:pt idx="1958">
                  <c:v>1.0035347E-2</c:v>
                </c:pt>
                <c:pt idx="1959">
                  <c:v>6.019802099999999E-2</c:v>
                </c:pt>
                <c:pt idx="1960">
                  <c:v>1.0033002999999999E-2</c:v>
                </c:pt>
                <c:pt idx="1961">
                  <c:v>6.0222929999999994E-2</c:v>
                </c:pt>
                <c:pt idx="1962">
                  <c:v>5.9903214999999982E-2</c:v>
                </c:pt>
                <c:pt idx="1963">
                  <c:v>5.5119724999999981E-2</c:v>
                </c:pt>
                <c:pt idx="1964">
                  <c:v>5.0108850000000066E-3</c:v>
                </c:pt>
                <c:pt idx="1965">
                  <c:v>6.0215849000000002E-2</c:v>
                </c:pt>
                <c:pt idx="1966">
                  <c:v>1.0035975000000003E-2</c:v>
                </c:pt>
                <c:pt idx="1967">
                  <c:v>5.9884513999999986E-2</c:v>
                </c:pt>
                <c:pt idx="1968">
                  <c:v>1.2475940000000005E-2</c:v>
                </c:pt>
                <c:pt idx="1969">
                  <c:v>1.2475940000000005E-2</c:v>
                </c:pt>
                <c:pt idx="1970">
                  <c:v>6.0562100999999993E-2</c:v>
                </c:pt>
                <c:pt idx="1971">
                  <c:v>6.0465383999999997E-2</c:v>
                </c:pt>
                <c:pt idx="1972">
                  <c:v>0.11770806999999997</c:v>
                </c:pt>
                <c:pt idx="1973">
                  <c:v>4.354844699999999E-2</c:v>
                </c:pt>
                <c:pt idx="1974">
                  <c:v>6.0634632000000008E-2</c:v>
                </c:pt>
                <c:pt idx="1975">
                  <c:v>8.8974348000000009E-2</c:v>
                </c:pt>
                <c:pt idx="1976">
                  <c:v>6.0453044999999997E-2</c:v>
                </c:pt>
                <c:pt idx="1977">
                  <c:v>7.1434334000000002E-2</c:v>
                </c:pt>
                <c:pt idx="1978">
                  <c:v>6.0498665000000007E-2</c:v>
                </c:pt>
                <c:pt idx="1979">
                  <c:v>5.1335274000000014E-2</c:v>
                </c:pt>
              </c:numCache>
            </c:numRef>
          </c:yVal>
          <c:bubbleSize>
            <c:numRef>
              <c:f>data!$F$8405:$F$10384</c:f>
              <c:numCache>
                <c:formatCode>General</c:formatCode>
                <c:ptCount val="1980"/>
                <c:pt idx="0">
                  <c:v>0</c:v>
                </c:pt>
                <c:pt idx="1">
                  <c:v>0</c:v>
                </c:pt>
                <c:pt idx="2">
                  <c:v>6.800558E-3</c:v>
                </c:pt>
                <c:pt idx="3">
                  <c:v>0</c:v>
                </c:pt>
                <c:pt idx="4">
                  <c:v>0</c:v>
                </c:pt>
                <c:pt idx="5">
                  <c:v>4.7340300000000001E-4</c:v>
                </c:pt>
                <c:pt idx="6">
                  <c:v>5.1277390000000001E-3</c:v>
                </c:pt>
                <c:pt idx="7">
                  <c:v>0</c:v>
                </c:pt>
                <c:pt idx="8">
                  <c:v>7.2102889999999999E-3</c:v>
                </c:pt>
                <c:pt idx="9">
                  <c:v>2.1295799999999998E-3</c:v>
                </c:pt>
                <c:pt idx="10">
                  <c:v>3.19816E-4</c:v>
                </c:pt>
                <c:pt idx="11">
                  <c:v>0</c:v>
                </c:pt>
                <c:pt idx="12">
                  <c:v>1.4035600000000001E-4</c:v>
                </c:pt>
                <c:pt idx="13">
                  <c:v>0</c:v>
                </c:pt>
                <c:pt idx="14">
                  <c:v>7.1956600000000004E-4</c:v>
                </c:pt>
                <c:pt idx="15">
                  <c:v>2.7700509999999999E-3</c:v>
                </c:pt>
                <c:pt idx="16">
                  <c:v>0</c:v>
                </c:pt>
                <c:pt idx="17">
                  <c:v>1.324298E-3</c:v>
                </c:pt>
                <c:pt idx="18">
                  <c:v>1.207507E-3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3.1834499999999999E-4</c:v>
                </c:pt>
                <c:pt idx="23">
                  <c:v>4.9273590000000001E-3</c:v>
                </c:pt>
                <c:pt idx="24" formatCode="0.00E+00">
                  <c:v>6.7399999999999998E-6</c:v>
                </c:pt>
                <c:pt idx="25">
                  <c:v>0</c:v>
                </c:pt>
                <c:pt idx="26">
                  <c:v>1.5598980000000001E-3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2.1880419999999999E-3</c:v>
                </c:pt>
                <c:pt idx="31">
                  <c:v>1.687455E-3</c:v>
                </c:pt>
                <c:pt idx="32">
                  <c:v>1.5037239999999999E-3</c:v>
                </c:pt>
                <c:pt idx="33">
                  <c:v>4.60206E-4</c:v>
                </c:pt>
                <c:pt idx="34">
                  <c:v>1.280338E-3</c:v>
                </c:pt>
                <c:pt idx="35">
                  <c:v>0</c:v>
                </c:pt>
                <c:pt idx="36">
                  <c:v>5.0050859999999997E-3</c:v>
                </c:pt>
                <c:pt idx="37">
                  <c:v>0</c:v>
                </c:pt>
                <c:pt idx="38">
                  <c:v>0</c:v>
                </c:pt>
                <c:pt idx="39">
                  <c:v>2.8862700000000001E-4</c:v>
                </c:pt>
                <c:pt idx="40">
                  <c:v>0</c:v>
                </c:pt>
                <c:pt idx="41">
                  <c:v>2.0512909999999998E-3</c:v>
                </c:pt>
                <c:pt idx="42">
                  <c:v>6.7802569999999996E-3</c:v>
                </c:pt>
                <c:pt idx="43">
                  <c:v>1.9125257E-2</c:v>
                </c:pt>
                <c:pt idx="44">
                  <c:v>1.5576699999999999E-4</c:v>
                </c:pt>
                <c:pt idx="45">
                  <c:v>0</c:v>
                </c:pt>
                <c:pt idx="46">
                  <c:v>0</c:v>
                </c:pt>
                <c:pt idx="47">
                  <c:v>2.6927869999999999E-3</c:v>
                </c:pt>
                <c:pt idx="48" formatCode="0.00E+00">
                  <c:v>4.9599999999999999E-5</c:v>
                </c:pt>
                <c:pt idx="49">
                  <c:v>6.1112099999999997E-3</c:v>
                </c:pt>
                <c:pt idx="50">
                  <c:v>0</c:v>
                </c:pt>
                <c:pt idx="51">
                  <c:v>5.1806539999999998E-3</c:v>
                </c:pt>
                <c:pt idx="52">
                  <c:v>1.6886399999999999E-4</c:v>
                </c:pt>
                <c:pt idx="53" formatCode="0.00E+00">
                  <c:v>6.5400000000000004E-5</c:v>
                </c:pt>
                <c:pt idx="54">
                  <c:v>2.943181E-3</c:v>
                </c:pt>
                <c:pt idx="55">
                  <c:v>0</c:v>
                </c:pt>
                <c:pt idx="56">
                  <c:v>5.0974109999999996E-3</c:v>
                </c:pt>
                <c:pt idx="57">
                  <c:v>9.5899580000000009E-3</c:v>
                </c:pt>
                <c:pt idx="58">
                  <c:v>0</c:v>
                </c:pt>
                <c:pt idx="59">
                  <c:v>9.9004680000000008E-3</c:v>
                </c:pt>
                <c:pt idx="60">
                  <c:v>5.5089409999999998E-3</c:v>
                </c:pt>
                <c:pt idx="61">
                  <c:v>0</c:v>
                </c:pt>
                <c:pt idx="62">
                  <c:v>0</c:v>
                </c:pt>
                <c:pt idx="63">
                  <c:v>1.371075E-3</c:v>
                </c:pt>
                <c:pt idx="64">
                  <c:v>0</c:v>
                </c:pt>
                <c:pt idx="65">
                  <c:v>1.1354869999999999E-3</c:v>
                </c:pt>
                <c:pt idx="66">
                  <c:v>0</c:v>
                </c:pt>
                <c:pt idx="67">
                  <c:v>0</c:v>
                </c:pt>
                <c:pt idx="68">
                  <c:v>1.334822E-3</c:v>
                </c:pt>
                <c:pt idx="69">
                  <c:v>2.10755E-4</c:v>
                </c:pt>
                <c:pt idx="70">
                  <c:v>2.172953E-3</c:v>
                </c:pt>
                <c:pt idx="71">
                  <c:v>0</c:v>
                </c:pt>
                <c:pt idx="72">
                  <c:v>8.4815400000000005E-4</c:v>
                </c:pt>
                <c:pt idx="73">
                  <c:v>6.2394929999999996E-3</c:v>
                </c:pt>
                <c:pt idx="74">
                  <c:v>1.7374237000000001E-2</c:v>
                </c:pt>
                <c:pt idx="75">
                  <c:v>1.6950885999999998E-2</c:v>
                </c:pt>
                <c:pt idx="76">
                  <c:v>0</c:v>
                </c:pt>
                <c:pt idx="77">
                  <c:v>8.1882880000000002E-3</c:v>
                </c:pt>
                <c:pt idx="78">
                  <c:v>0</c:v>
                </c:pt>
                <c:pt idx="79">
                  <c:v>3.9751120000000003E-3</c:v>
                </c:pt>
                <c:pt idx="80">
                  <c:v>1.7679178E-2</c:v>
                </c:pt>
                <c:pt idx="81">
                  <c:v>1.0379922999999999E-2</c:v>
                </c:pt>
                <c:pt idx="82">
                  <c:v>0</c:v>
                </c:pt>
                <c:pt idx="83">
                  <c:v>5.0195259999999998E-3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1.6146520000000001E-3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1.51137E-4</c:v>
                </c:pt>
                <c:pt idx="94">
                  <c:v>0</c:v>
                </c:pt>
                <c:pt idx="95">
                  <c:v>0</c:v>
                </c:pt>
                <c:pt idx="96">
                  <c:v>5.3115499999999995E-4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1.8886249999999999E-3</c:v>
                </c:pt>
                <c:pt idx="101">
                  <c:v>1.5165739999999999E-3</c:v>
                </c:pt>
                <c:pt idx="102">
                  <c:v>0</c:v>
                </c:pt>
                <c:pt idx="103">
                  <c:v>2.8953410000000001E-3</c:v>
                </c:pt>
                <c:pt idx="104">
                  <c:v>0</c:v>
                </c:pt>
                <c:pt idx="105">
                  <c:v>1.4060400000000001E-4</c:v>
                </c:pt>
                <c:pt idx="106">
                  <c:v>0</c:v>
                </c:pt>
                <c:pt idx="107">
                  <c:v>2.6296639999999999E-3</c:v>
                </c:pt>
                <c:pt idx="108">
                  <c:v>0</c:v>
                </c:pt>
                <c:pt idx="109">
                  <c:v>4.0671600000000002E-3</c:v>
                </c:pt>
                <c:pt idx="110">
                  <c:v>0</c:v>
                </c:pt>
                <c:pt idx="111">
                  <c:v>2.0179690000000001E-3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2.6593400000000001E-4</c:v>
                </c:pt>
                <c:pt idx="117">
                  <c:v>3.2746229999999999E-3</c:v>
                </c:pt>
                <c:pt idx="118">
                  <c:v>0</c:v>
                </c:pt>
                <c:pt idx="119">
                  <c:v>3.7336900000000002E-4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5.5367970000000004E-3</c:v>
                </c:pt>
                <c:pt idx="124">
                  <c:v>0</c:v>
                </c:pt>
                <c:pt idx="125">
                  <c:v>4.2428320000000002E-3</c:v>
                </c:pt>
                <c:pt idx="126">
                  <c:v>0</c:v>
                </c:pt>
                <c:pt idx="127">
                  <c:v>1.3833929999999999E-3</c:v>
                </c:pt>
                <c:pt idx="128">
                  <c:v>0</c:v>
                </c:pt>
                <c:pt idx="129">
                  <c:v>7.9328190000000007E-3</c:v>
                </c:pt>
                <c:pt idx="130">
                  <c:v>6.4039299999999995E-4</c:v>
                </c:pt>
                <c:pt idx="131">
                  <c:v>2.9094440000000002E-3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2.5297090000000002E-3</c:v>
                </c:pt>
                <c:pt idx="136">
                  <c:v>1.6736870000000001E-3</c:v>
                </c:pt>
                <c:pt idx="137">
                  <c:v>4.1326150000000001E-3</c:v>
                </c:pt>
                <c:pt idx="138">
                  <c:v>0</c:v>
                </c:pt>
                <c:pt idx="139">
                  <c:v>1.0846510000000001E-3</c:v>
                </c:pt>
                <c:pt idx="140">
                  <c:v>0</c:v>
                </c:pt>
                <c:pt idx="141">
                  <c:v>1.1507735999999999E-2</c:v>
                </c:pt>
                <c:pt idx="142">
                  <c:v>0</c:v>
                </c:pt>
                <c:pt idx="143">
                  <c:v>1.259961E-3</c:v>
                </c:pt>
                <c:pt idx="144">
                  <c:v>2.6992200000000002E-4</c:v>
                </c:pt>
                <c:pt idx="145" formatCode="0.00E+00">
                  <c:v>2.1800000000000001E-5</c:v>
                </c:pt>
                <c:pt idx="146">
                  <c:v>2.0031199999999999E-4</c:v>
                </c:pt>
                <c:pt idx="147">
                  <c:v>0</c:v>
                </c:pt>
                <c:pt idx="148">
                  <c:v>1.071046E-3</c:v>
                </c:pt>
                <c:pt idx="149">
                  <c:v>0</c:v>
                </c:pt>
                <c:pt idx="150">
                  <c:v>1.9560700000000001E-4</c:v>
                </c:pt>
                <c:pt idx="151">
                  <c:v>1.897021E-3</c:v>
                </c:pt>
                <c:pt idx="152">
                  <c:v>1.9953126000000002E-2</c:v>
                </c:pt>
                <c:pt idx="153">
                  <c:v>3.2566679999999999E-3</c:v>
                </c:pt>
                <c:pt idx="154">
                  <c:v>1.2444350999999999E-2</c:v>
                </c:pt>
                <c:pt idx="155">
                  <c:v>4.2695999999999999E-4</c:v>
                </c:pt>
                <c:pt idx="156">
                  <c:v>9.3203569999999996E-3</c:v>
                </c:pt>
                <c:pt idx="157">
                  <c:v>6.8994030000000001E-3</c:v>
                </c:pt>
                <c:pt idx="158">
                  <c:v>1.7165839999999999E-3</c:v>
                </c:pt>
                <c:pt idx="159">
                  <c:v>7.62249E-4</c:v>
                </c:pt>
                <c:pt idx="160">
                  <c:v>1.1086509E-2</c:v>
                </c:pt>
                <c:pt idx="161">
                  <c:v>3.7882129999999999E-3</c:v>
                </c:pt>
                <c:pt idx="162">
                  <c:v>6.4482319999999999E-3</c:v>
                </c:pt>
                <c:pt idx="163">
                  <c:v>8.6987439999999996E-3</c:v>
                </c:pt>
                <c:pt idx="164">
                  <c:v>9.1814010000000005E-3</c:v>
                </c:pt>
                <c:pt idx="165">
                  <c:v>8.4872920000000004E-3</c:v>
                </c:pt>
                <c:pt idx="166">
                  <c:v>5.4583189999999997E-3</c:v>
                </c:pt>
                <c:pt idx="167">
                  <c:v>0</c:v>
                </c:pt>
                <c:pt idx="168">
                  <c:v>0</c:v>
                </c:pt>
                <c:pt idx="169">
                  <c:v>9.0455339999999992E-3</c:v>
                </c:pt>
                <c:pt idx="170">
                  <c:v>1.1961530999999999E-2</c:v>
                </c:pt>
                <c:pt idx="171">
                  <c:v>3.1479499999999998E-4</c:v>
                </c:pt>
                <c:pt idx="172">
                  <c:v>8.5435709999999998E-3</c:v>
                </c:pt>
                <c:pt idx="173">
                  <c:v>1.234115E-2</c:v>
                </c:pt>
                <c:pt idx="174">
                  <c:v>1.4095537999999999E-2</c:v>
                </c:pt>
                <c:pt idx="175">
                  <c:v>6.8112900000000004E-4</c:v>
                </c:pt>
                <c:pt idx="176">
                  <c:v>2.3071052000000002E-2</c:v>
                </c:pt>
                <c:pt idx="177">
                  <c:v>1.4102071000000001E-2</c:v>
                </c:pt>
                <c:pt idx="178">
                  <c:v>1.8140995E-2</c:v>
                </c:pt>
                <c:pt idx="179">
                  <c:v>9.9642400000000009E-4</c:v>
                </c:pt>
                <c:pt idx="180">
                  <c:v>7.2036469999999997E-3</c:v>
                </c:pt>
                <c:pt idx="181">
                  <c:v>7.7793580000000001E-3</c:v>
                </c:pt>
                <c:pt idx="182">
                  <c:v>1.6065605E-2</c:v>
                </c:pt>
                <c:pt idx="183">
                  <c:v>1.1386883E-2</c:v>
                </c:pt>
                <c:pt idx="184">
                  <c:v>8.25365E-4</c:v>
                </c:pt>
                <c:pt idx="185">
                  <c:v>1.3728900000000001E-3</c:v>
                </c:pt>
                <c:pt idx="186">
                  <c:v>1.4693932999999999E-2</c:v>
                </c:pt>
                <c:pt idx="187">
                  <c:v>0</c:v>
                </c:pt>
                <c:pt idx="188">
                  <c:v>7.8281600000000007E-3</c:v>
                </c:pt>
                <c:pt idx="189">
                  <c:v>2.076058E-3</c:v>
                </c:pt>
                <c:pt idx="190">
                  <c:v>1.4134737E-2</c:v>
                </c:pt>
                <c:pt idx="191">
                  <c:v>3.11701E-4</c:v>
                </c:pt>
                <c:pt idx="192">
                  <c:v>4.6866290000000003E-3</c:v>
                </c:pt>
                <c:pt idx="193">
                  <c:v>8.6646469999999993E-3</c:v>
                </c:pt>
                <c:pt idx="194">
                  <c:v>8.5271449999999999E-3</c:v>
                </c:pt>
                <c:pt idx="195">
                  <c:v>4.7254599999999999E-3</c:v>
                </c:pt>
                <c:pt idx="196">
                  <c:v>1.5851719999999999E-3</c:v>
                </c:pt>
                <c:pt idx="197">
                  <c:v>1.2282107E-2</c:v>
                </c:pt>
                <c:pt idx="198">
                  <c:v>2.368752E-3</c:v>
                </c:pt>
                <c:pt idx="199">
                  <c:v>6.6618270000000004E-3</c:v>
                </c:pt>
                <c:pt idx="200">
                  <c:v>1.2208129E-2</c:v>
                </c:pt>
                <c:pt idx="201">
                  <c:v>6.2388260000000003E-3</c:v>
                </c:pt>
                <c:pt idx="202">
                  <c:v>1.8668020000000001E-3</c:v>
                </c:pt>
                <c:pt idx="203">
                  <c:v>8.4820950000000003E-3</c:v>
                </c:pt>
                <c:pt idx="204">
                  <c:v>1.6200282999999999E-2</c:v>
                </c:pt>
                <c:pt idx="205">
                  <c:v>1.8564860999999998E-2</c:v>
                </c:pt>
                <c:pt idx="206">
                  <c:v>6.5977350000000004E-3</c:v>
                </c:pt>
                <c:pt idx="207">
                  <c:v>7.8157509999999993E-3</c:v>
                </c:pt>
                <c:pt idx="208">
                  <c:v>1.3177395E-2</c:v>
                </c:pt>
                <c:pt idx="209">
                  <c:v>8.4758409999999996E-3</c:v>
                </c:pt>
                <c:pt idx="210">
                  <c:v>3.4371530000000001E-3</c:v>
                </c:pt>
                <c:pt idx="211">
                  <c:v>1.1431177000000001E-2</c:v>
                </c:pt>
                <c:pt idx="212">
                  <c:v>5.4878410000000002E-3</c:v>
                </c:pt>
                <c:pt idx="213">
                  <c:v>4.7979670000000002E-3</c:v>
                </c:pt>
                <c:pt idx="214">
                  <c:v>7.8577969999999997E-3</c:v>
                </c:pt>
                <c:pt idx="215">
                  <c:v>5.2613369999999996E-3</c:v>
                </c:pt>
                <c:pt idx="216">
                  <c:v>8.3063890000000008E-3</c:v>
                </c:pt>
                <c:pt idx="217">
                  <c:v>5.7282269999999998E-3</c:v>
                </c:pt>
                <c:pt idx="218">
                  <c:v>4.841761E-3</c:v>
                </c:pt>
                <c:pt idx="219">
                  <c:v>1.6219193999999999E-2</c:v>
                </c:pt>
                <c:pt idx="220">
                  <c:v>1.3412521E-2</c:v>
                </c:pt>
                <c:pt idx="221">
                  <c:v>8.2002029999999997E-3</c:v>
                </c:pt>
                <c:pt idx="222">
                  <c:v>3.4827410000000001E-3</c:v>
                </c:pt>
                <c:pt idx="223">
                  <c:v>1.3794976E-2</c:v>
                </c:pt>
                <c:pt idx="224">
                  <c:v>1.4771373000000001E-2</c:v>
                </c:pt>
                <c:pt idx="225">
                  <c:v>7.1832370000000003E-3</c:v>
                </c:pt>
                <c:pt idx="226">
                  <c:v>4.6383320000000002E-3</c:v>
                </c:pt>
                <c:pt idx="227">
                  <c:v>3.764164E-3</c:v>
                </c:pt>
                <c:pt idx="228">
                  <c:v>1.1538059999999999E-2</c:v>
                </c:pt>
                <c:pt idx="229">
                  <c:v>9.8501470000000001E-3</c:v>
                </c:pt>
                <c:pt idx="230">
                  <c:v>1.5303157E-2</c:v>
                </c:pt>
                <c:pt idx="231">
                  <c:v>1.2228289E-2</c:v>
                </c:pt>
                <c:pt idx="232">
                  <c:v>1.258607E-2</c:v>
                </c:pt>
                <c:pt idx="233">
                  <c:v>6.8172909999999996E-3</c:v>
                </c:pt>
                <c:pt idx="234">
                  <c:v>1.9491583E-2</c:v>
                </c:pt>
                <c:pt idx="235">
                  <c:v>1.4754646E-2</c:v>
                </c:pt>
                <c:pt idx="236">
                  <c:v>1.6236270000000001E-2</c:v>
                </c:pt>
                <c:pt idx="237">
                  <c:v>7.558965E-3</c:v>
                </c:pt>
                <c:pt idx="238">
                  <c:v>1.1935670000000001E-2</c:v>
                </c:pt>
                <c:pt idx="239">
                  <c:v>6.2218009999999999E-3</c:v>
                </c:pt>
                <c:pt idx="240">
                  <c:v>5.5974470000000002E-3</c:v>
                </c:pt>
                <c:pt idx="241">
                  <c:v>7.6648009999999997E-3</c:v>
                </c:pt>
                <c:pt idx="242">
                  <c:v>4.5801599999999998E-3</c:v>
                </c:pt>
                <c:pt idx="243">
                  <c:v>9.0865240000000003E-3</c:v>
                </c:pt>
                <c:pt idx="244">
                  <c:v>1.6790665999999999E-2</c:v>
                </c:pt>
                <c:pt idx="245">
                  <c:v>5.4014170000000004E-3</c:v>
                </c:pt>
                <c:pt idx="246">
                  <c:v>1.4674248000000001E-2</c:v>
                </c:pt>
                <c:pt idx="247">
                  <c:v>9.6399640000000009E-3</c:v>
                </c:pt>
                <c:pt idx="248">
                  <c:v>1.8456120999999999E-2</c:v>
                </c:pt>
                <c:pt idx="249">
                  <c:v>6.5427899999999997E-3</c:v>
                </c:pt>
                <c:pt idx="250">
                  <c:v>8.1429859999999996E-3</c:v>
                </c:pt>
                <c:pt idx="251">
                  <c:v>1.0690421E-2</c:v>
                </c:pt>
                <c:pt idx="252">
                  <c:v>5.0640420000000004E-3</c:v>
                </c:pt>
                <c:pt idx="253">
                  <c:v>1.5319889E-2</c:v>
                </c:pt>
                <c:pt idx="254">
                  <c:v>1.7812689E-2</c:v>
                </c:pt>
                <c:pt idx="255">
                  <c:v>1.9329866000000001E-2</c:v>
                </c:pt>
                <c:pt idx="256">
                  <c:v>1.0410849E-2</c:v>
                </c:pt>
                <c:pt idx="257">
                  <c:v>2.0487587000000002E-2</c:v>
                </c:pt>
                <c:pt idx="258">
                  <c:v>4.2010989999999998E-3</c:v>
                </c:pt>
                <c:pt idx="259">
                  <c:v>1.1556509E-2</c:v>
                </c:pt>
                <c:pt idx="260">
                  <c:v>2.6692719999999999E-3</c:v>
                </c:pt>
                <c:pt idx="261">
                  <c:v>1.1661761E-2</c:v>
                </c:pt>
                <c:pt idx="262">
                  <c:v>3.0128669999999998E-3</c:v>
                </c:pt>
                <c:pt idx="263">
                  <c:v>7.1760130000000002E-3</c:v>
                </c:pt>
                <c:pt idx="264">
                  <c:v>1.7058674999999999E-2</c:v>
                </c:pt>
                <c:pt idx="265">
                  <c:v>2.2293506000000001E-2</c:v>
                </c:pt>
                <c:pt idx="266">
                  <c:v>1.4426344000000001E-2</c:v>
                </c:pt>
                <c:pt idx="267">
                  <c:v>9.0414750000000002E-3</c:v>
                </c:pt>
                <c:pt idx="268">
                  <c:v>1.466073E-2</c:v>
                </c:pt>
                <c:pt idx="269">
                  <c:v>1.5209108000000001E-2</c:v>
                </c:pt>
                <c:pt idx="270">
                  <c:v>5.6336909999999997E-3</c:v>
                </c:pt>
                <c:pt idx="271">
                  <c:v>5.84097E-3</c:v>
                </c:pt>
                <c:pt idx="272">
                  <c:v>1.9478931000000001E-2</c:v>
                </c:pt>
                <c:pt idx="273">
                  <c:v>2.1507214E-2</c:v>
                </c:pt>
                <c:pt idx="274">
                  <c:v>4.3237900000000001E-3</c:v>
                </c:pt>
                <c:pt idx="275">
                  <c:v>1.0494071000000001E-2</c:v>
                </c:pt>
                <c:pt idx="276">
                  <c:v>1.5577928E-2</c:v>
                </c:pt>
                <c:pt idx="277">
                  <c:v>1.6039346999999999E-2</c:v>
                </c:pt>
                <c:pt idx="278">
                  <c:v>8.5029779999999996E-3</c:v>
                </c:pt>
                <c:pt idx="279">
                  <c:v>7.3714840000000002E-3</c:v>
                </c:pt>
                <c:pt idx="280">
                  <c:v>5.1917710000000004E-3</c:v>
                </c:pt>
                <c:pt idx="281">
                  <c:v>8.7681649999999996E-3</c:v>
                </c:pt>
                <c:pt idx="282">
                  <c:v>7.0681920000000001E-3</c:v>
                </c:pt>
                <c:pt idx="283">
                  <c:v>1.8884845000000001E-2</c:v>
                </c:pt>
                <c:pt idx="284">
                  <c:v>7.1825550000000002E-3</c:v>
                </c:pt>
                <c:pt idx="285">
                  <c:v>6.7133979999999998E-3</c:v>
                </c:pt>
                <c:pt idx="286">
                  <c:v>4.2924629999999998E-3</c:v>
                </c:pt>
                <c:pt idx="287">
                  <c:v>1.423058E-3</c:v>
                </c:pt>
                <c:pt idx="288">
                  <c:v>1.0450510999999999E-2</c:v>
                </c:pt>
                <c:pt idx="289">
                  <c:v>1.395129E-2</c:v>
                </c:pt>
                <c:pt idx="290">
                  <c:v>5.966145E-3</c:v>
                </c:pt>
                <c:pt idx="291">
                  <c:v>8.9482250000000006E-3</c:v>
                </c:pt>
                <c:pt idx="292">
                  <c:v>3.6866509999999998E-2</c:v>
                </c:pt>
                <c:pt idx="293">
                  <c:v>1.7172811999999999E-2</c:v>
                </c:pt>
                <c:pt idx="294">
                  <c:v>1.8635104E-2</c:v>
                </c:pt>
                <c:pt idx="295">
                  <c:v>4.2708010000000003E-3</c:v>
                </c:pt>
                <c:pt idx="296">
                  <c:v>1.0704132E-2</c:v>
                </c:pt>
                <c:pt idx="297">
                  <c:v>7.0889409999999996E-3</c:v>
                </c:pt>
                <c:pt idx="298">
                  <c:v>6.5032789999999998E-3</c:v>
                </c:pt>
                <c:pt idx="299">
                  <c:v>1.4516954E-2</c:v>
                </c:pt>
                <c:pt idx="300">
                  <c:v>2.4798793999999999E-2</c:v>
                </c:pt>
                <c:pt idx="301">
                  <c:v>1.1346554999999999E-2</c:v>
                </c:pt>
                <c:pt idx="302">
                  <c:v>1.7375561000000001E-2</c:v>
                </c:pt>
                <c:pt idx="303">
                  <c:v>5.9622649999999996E-3</c:v>
                </c:pt>
                <c:pt idx="304">
                  <c:v>2.0675229999999999E-2</c:v>
                </c:pt>
                <c:pt idx="305">
                  <c:v>9.1945929999999992E-3</c:v>
                </c:pt>
                <c:pt idx="306">
                  <c:v>1.5502716E-2</c:v>
                </c:pt>
                <c:pt idx="307">
                  <c:v>1.7842654999999999E-2</c:v>
                </c:pt>
                <c:pt idx="308">
                  <c:v>8.5519250000000002E-3</c:v>
                </c:pt>
                <c:pt idx="309">
                  <c:v>2.6120133E-2</c:v>
                </c:pt>
                <c:pt idx="310">
                  <c:v>2.1051165E-2</c:v>
                </c:pt>
                <c:pt idx="311">
                  <c:v>1.0277378E-2</c:v>
                </c:pt>
                <c:pt idx="312">
                  <c:v>2.2874229999999999E-2</c:v>
                </c:pt>
                <c:pt idx="313">
                  <c:v>1.2197319999999999E-2</c:v>
                </c:pt>
                <c:pt idx="314">
                  <c:v>1.698552E-2</c:v>
                </c:pt>
                <c:pt idx="315">
                  <c:v>5.841438E-3</c:v>
                </c:pt>
                <c:pt idx="316">
                  <c:v>1.1980349E-2</c:v>
                </c:pt>
                <c:pt idx="317">
                  <c:v>1.2930929000000001E-2</c:v>
                </c:pt>
                <c:pt idx="318">
                  <c:v>1.7774594000000001E-2</c:v>
                </c:pt>
                <c:pt idx="319">
                  <c:v>8.4716610000000001E-3</c:v>
                </c:pt>
                <c:pt idx="320">
                  <c:v>1.5139783E-2</c:v>
                </c:pt>
                <c:pt idx="321">
                  <c:v>2.3521899999999998E-2</c:v>
                </c:pt>
                <c:pt idx="322">
                  <c:v>8.385834E-3</c:v>
                </c:pt>
                <c:pt idx="323">
                  <c:v>1.291582E-2</c:v>
                </c:pt>
                <c:pt idx="324">
                  <c:v>1.8411650000000001E-3</c:v>
                </c:pt>
                <c:pt idx="325">
                  <c:v>1.247708E-2</c:v>
                </c:pt>
                <c:pt idx="326">
                  <c:v>9.3916150000000007E-3</c:v>
                </c:pt>
                <c:pt idx="327">
                  <c:v>1.1084784E-2</c:v>
                </c:pt>
                <c:pt idx="328">
                  <c:v>1.0535354E-2</c:v>
                </c:pt>
                <c:pt idx="329">
                  <c:v>1.483764E-3</c:v>
                </c:pt>
                <c:pt idx="330">
                  <c:v>1.833704E-3</c:v>
                </c:pt>
                <c:pt idx="331">
                  <c:v>9.4609120000000001E-3</c:v>
                </c:pt>
                <c:pt idx="332">
                  <c:v>1.7932927000000001E-2</c:v>
                </c:pt>
                <c:pt idx="333">
                  <c:v>5.4662419999999996E-3</c:v>
                </c:pt>
                <c:pt idx="334">
                  <c:v>2.7641340000000001E-3</c:v>
                </c:pt>
                <c:pt idx="335">
                  <c:v>1.9104210999999999E-2</c:v>
                </c:pt>
                <c:pt idx="336">
                  <c:v>2.3069012999999999E-2</c:v>
                </c:pt>
                <c:pt idx="337">
                  <c:v>7.04384E-3</c:v>
                </c:pt>
                <c:pt idx="338">
                  <c:v>3.386469E-3</c:v>
                </c:pt>
                <c:pt idx="339">
                  <c:v>7.2756160000000004E-3</c:v>
                </c:pt>
                <c:pt idx="340">
                  <c:v>4.4385900000000001E-3</c:v>
                </c:pt>
                <c:pt idx="341">
                  <c:v>1.8807041E-2</c:v>
                </c:pt>
                <c:pt idx="342">
                  <c:v>0</c:v>
                </c:pt>
                <c:pt idx="343">
                  <c:v>2.1788750999999999E-2</c:v>
                </c:pt>
                <c:pt idx="344">
                  <c:v>3.2470609999999997E-2</c:v>
                </c:pt>
                <c:pt idx="345">
                  <c:v>1.2644099000000001E-2</c:v>
                </c:pt>
                <c:pt idx="346">
                  <c:v>1.7058510999999998E-2</c:v>
                </c:pt>
                <c:pt idx="347">
                  <c:v>1.9582835E-2</c:v>
                </c:pt>
                <c:pt idx="348">
                  <c:v>0</c:v>
                </c:pt>
                <c:pt idx="349">
                  <c:v>3.829519E-3</c:v>
                </c:pt>
                <c:pt idx="350">
                  <c:v>0</c:v>
                </c:pt>
                <c:pt idx="351">
                  <c:v>3.6712000000000002E-4</c:v>
                </c:pt>
                <c:pt idx="352">
                  <c:v>0</c:v>
                </c:pt>
                <c:pt idx="353">
                  <c:v>1.482194E-3</c:v>
                </c:pt>
                <c:pt idx="354">
                  <c:v>5.0825725000000002E-2</c:v>
                </c:pt>
                <c:pt idx="355">
                  <c:v>0.271744547</c:v>
                </c:pt>
                <c:pt idx="356">
                  <c:v>2.2075085000000001E-2</c:v>
                </c:pt>
                <c:pt idx="357">
                  <c:v>5.2434370000000001E-3</c:v>
                </c:pt>
                <c:pt idx="358">
                  <c:v>1.7885080000000001E-2</c:v>
                </c:pt>
                <c:pt idx="359">
                  <c:v>4.4023641000000002E-2</c:v>
                </c:pt>
                <c:pt idx="360">
                  <c:v>3.2074445E-2</c:v>
                </c:pt>
                <c:pt idx="361">
                  <c:v>3.4690680000000002E-2</c:v>
                </c:pt>
                <c:pt idx="362">
                  <c:v>3.4991829000000002E-2</c:v>
                </c:pt>
                <c:pt idx="363">
                  <c:v>1.4762121E-2</c:v>
                </c:pt>
                <c:pt idx="364">
                  <c:v>4.1228843000000001E-2</c:v>
                </c:pt>
                <c:pt idx="365">
                  <c:v>8.9688616999999998E-2</c:v>
                </c:pt>
                <c:pt idx="366">
                  <c:v>2.3556720000000001E-3</c:v>
                </c:pt>
                <c:pt idx="367">
                  <c:v>1.3375799000000001E-2</c:v>
                </c:pt>
                <c:pt idx="368">
                  <c:v>4.2093665000000002E-2</c:v>
                </c:pt>
                <c:pt idx="369">
                  <c:v>4.3337269999999999E-3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2.5464265E-2</c:v>
                </c:pt>
                <c:pt idx="375">
                  <c:v>0</c:v>
                </c:pt>
                <c:pt idx="376" formatCode="0.00E+00">
                  <c:v>3.7200000000000003E-5</c:v>
                </c:pt>
                <c:pt idx="377">
                  <c:v>0</c:v>
                </c:pt>
                <c:pt idx="378">
                  <c:v>1.245372E-3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1.383294E-3</c:v>
                </c:pt>
                <c:pt idx="385">
                  <c:v>0</c:v>
                </c:pt>
                <c:pt idx="386">
                  <c:v>0</c:v>
                </c:pt>
                <c:pt idx="387">
                  <c:v>0.16515047099999999</c:v>
                </c:pt>
                <c:pt idx="388">
                  <c:v>0.44691496600000002</c:v>
                </c:pt>
                <c:pt idx="389">
                  <c:v>0</c:v>
                </c:pt>
                <c:pt idx="390">
                  <c:v>0</c:v>
                </c:pt>
                <c:pt idx="391">
                  <c:v>1.6925190999999999E-2</c:v>
                </c:pt>
                <c:pt idx="392">
                  <c:v>0</c:v>
                </c:pt>
                <c:pt idx="393">
                  <c:v>1.6726800000000001E-4</c:v>
                </c:pt>
                <c:pt idx="394">
                  <c:v>0</c:v>
                </c:pt>
                <c:pt idx="395">
                  <c:v>2.757378E-3</c:v>
                </c:pt>
                <c:pt idx="396">
                  <c:v>1.4027313E-2</c:v>
                </c:pt>
                <c:pt idx="397">
                  <c:v>0</c:v>
                </c:pt>
                <c:pt idx="398">
                  <c:v>1.9235260000000001E-3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4.3572257000000003E-2</c:v>
                </c:pt>
                <c:pt idx="405">
                  <c:v>0</c:v>
                </c:pt>
                <c:pt idx="406">
                  <c:v>3.5677199999999999E-4</c:v>
                </c:pt>
                <c:pt idx="407">
                  <c:v>1.5452949999999999E-3</c:v>
                </c:pt>
                <c:pt idx="408">
                  <c:v>1.7967009999999999E-3</c:v>
                </c:pt>
                <c:pt idx="409">
                  <c:v>7.5639399999999997E-4</c:v>
                </c:pt>
                <c:pt idx="410">
                  <c:v>2.5117800000000001E-4</c:v>
                </c:pt>
                <c:pt idx="411">
                  <c:v>0</c:v>
                </c:pt>
                <c:pt idx="412">
                  <c:v>4.5081199999999998E-4</c:v>
                </c:pt>
                <c:pt idx="413">
                  <c:v>1.6884663000000001E-2</c:v>
                </c:pt>
                <c:pt idx="414">
                  <c:v>1.08748E-3</c:v>
                </c:pt>
                <c:pt idx="415">
                  <c:v>2.0190009999999999E-3</c:v>
                </c:pt>
                <c:pt idx="416">
                  <c:v>0</c:v>
                </c:pt>
                <c:pt idx="417">
                  <c:v>0</c:v>
                </c:pt>
                <c:pt idx="418">
                  <c:v>4.4682669999999997E-3</c:v>
                </c:pt>
                <c:pt idx="419">
                  <c:v>9.0982200000000002E-4</c:v>
                </c:pt>
                <c:pt idx="420">
                  <c:v>3.1195583999999998E-2</c:v>
                </c:pt>
                <c:pt idx="421">
                  <c:v>0</c:v>
                </c:pt>
                <c:pt idx="422">
                  <c:v>8.0358999999999997E-4</c:v>
                </c:pt>
                <c:pt idx="423">
                  <c:v>0</c:v>
                </c:pt>
                <c:pt idx="424">
                  <c:v>1.6764392999999999E-2</c:v>
                </c:pt>
                <c:pt idx="425">
                  <c:v>4.7755105999999999E-2</c:v>
                </c:pt>
                <c:pt idx="426">
                  <c:v>0</c:v>
                </c:pt>
                <c:pt idx="427">
                  <c:v>3.4204800000000002E-4</c:v>
                </c:pt>
                <c:pt idx="428">
                  <c:v>2.1401561E-2</c:v>
                </c:pt>
                <c:pt idx="429">
                  <c:v>1.370663E-3</c:v>
                </c:pt>
                <c:pt idx="430">
                  <c:v>1.0267102E-2</c:v>
                </c:pt>
                <c:pt idx="431">
                  <c:v>2.9676360000000001E-3</c:v>
                </c:pt>
                <c:pt idx="432">
                  <c:v>2.1939529999999998E-3</c:v>
                </c:pt>
                <c:pt idx="433">
                  <c:v>0.11237503</c:v>
                </c:pt>
                <c:pt idx="434">
                  <c:v>0.35232570000000002</c:v>
                </c:pt>
                <c:pt idx="435">
                  <c:v>0</c:v>
                </c:pt>
                <c:pt idx="436">
                  <c:v>0.15091869999999999</c:v>
                </c:pt>
                <c:pt idx="437">
                  <c:v>0.40724263100000002</c:v>
                </c:pt>
                <c:pt idx="438">
                  <c:v>1.0746100000000001E-4</c:v>
                </c:pt>
                <c:pt idx="439">
                  <c:v>0</c:v>
                </c:pt>
                <c:pt idx="440">
                  <c:v>6.352384E-3</c:v>
                </c:pt>
                <c:pt idx="441">
                  <c:v>0.156407193</c:v>
                </c:pt>
                <c:pt idx="442">
                  <c:v>0.42417392999999998</c:v>
                </c:pt>
                <c:pt idx="443">
                  <c:v>0</c:v>
                </c:pt>
                <c:pt idx="444">
                  <c:v>0</c:v>
                </c:pt>
                <c:pt idx="445">
                  <c:v>5.8147400000000001E-4</c:v>
                </c:pt>
                <c:pt idx="446">
                  <c:v>2.4452636E-2</c:v>
                </c:pt>
                <c:pt idx="447">
                  <c:v>9.6581819999999995E-3</c:v>
                </c:pt>
                <c:pt idx="448">
                  <c:v>2.683108E-2</c:v>
                </c:pt>
                <c:pt idx="449">
                  <c:v>1.8903695000000002E-2</c:v>
                </c:pt>
                <c:pt idx="450">
                  <c:v>1.013005E-3</c:v>
                </c:pt>
                <c:pt idx="451">
                  <c:v>2.5180519999999998E-3</c:v>
                </c:pt>
                <c:pt idx="452">
                  <c:v>0</c:v>
                </c:pt>
                <c:pt idx="453">
                  <c:v>7.1592658000000003E-2</c:v>
                </c:pt>
                <c:pt idx="454" formatCode="0.00E+00">
                  <c:v>2.6299999999999999E-5</c:v>
                </c:pt>
                <c:pt idx="455">
                  <c:v>3.2739069999999999E-3</c:v>
                </c:pt>
                <c:pt idx="456">
                  <c:v>7.9411289999999999E-3</c:v>
                </c:pt>
                <c:pt idx="457">
                  <c:v>1.619437E-2</c:v>
                </c:pt>
                <c:pt idx="458">
                  <c:v>2.0691732000000001E-2</c:v>
                </c:pt>
                <c:pt idx="459">
                  <c:v>1.2725853000000001E-2</c:v>
                </c:pt>
                <c:pt idx="460">
                  <c:v>7.6149735999999996E-2</c:v>
                </c:pt>
                <c:pt idx="461">
                  <c:v>0.27963417499999998</c:v>
                </c:pt>
                <c:pt idx="462">
                  <c:v>4.7966179999999999E-3</c:v>
                </c:pt>
                <c:pt idx="463">
                  <c:v>1.7585106999999999E-2</c:v>
                </c:pt>
                <c:pt idx="464">
                  <c:v>2.6155150000000001E-3</c:v>
                </c:pt>
                <c:pt idx="465">
                  <c:v>2.9988670000000001E-3</c:v>
                </c:pt>
                <c:pt idx="466">
                  <c:v>8.2709999999999999E-4</c:v>
                </c:pt>
                <c:pt idx="467">
                  <c:v>4.4968800000000001E-4</c:v>
                </c:pt>
                <c:pt idx="468">
                  <c:v>1.7630541999999999E-2</c:v>
                </c:pt>
                <c:pt idx="469">
                  <c:v>0.42633242900000001</c:v>
                </c:pt>
                <c:pt idx="470">
                  <c:v>0.119969876</c:v>
                </c:pt>
                <c:pt idx="471">
                  <c:v>0.37445034799999999</c:v>
                </c:pt>
                <c:pt idx="472">
                  <c:v>1.1425016E-2</c:v>
                </c:pt>
                <c:pt idx="473">
                  <c:v>1.7316648E-2</c:v>
                </c:pt>
                <c:pt idx="474">
                  <c:v>0.132071459</c:v>
                </c:pt>
                <c:pt idx="475">
                  <c:v>0.41081031000000001</c:v>
                </c:pt>
                <c:pt idx="476">
                  <c:v>0.39520187099999998</c:v>
                </c:pt>
                <c:pt idx="477">
                  <c:v>1.08436E-2</c:v>
                </c:pt>
                <c:pt idx="478">
                  <c:v>1.6514555E-2</c:v>
                </c:pt>
                <c:pt idx="479">
                  <c:v>5.1181210999999997E-2</c:v>
                </c:pt>
                <c:pt idx="480">
                  <c:v>6.8080670000000001E-3</c:v>
                </c:pt>
                <c:pt idx="481">
                  <c:v>1.3767135999999999E-2</c:v>
                </c:pt>
                <c:pt idx="482">
                  <c:v>0</c:v>
                </c:pt>
                <c:pt idx="483">
                  <c:v>2.3525978999999999E-2</c:v>
                </c:pt>
                <c:pt idx="484">
                  <c:v>0</c:v>
                </c:pt>
                <c:pt idx="485">
                  <c:v>0</c:v>
                </c:pt>
                <c:pt idx="486">
                  <c:v>3.8914671999999997E-2</c:v>
                </c:pt>
                <c:pt idx="487">
                  <c:v>1.9071863000000001E-2</c:v>
                </c:pt>
                <c:pt idx="488">
                  <c:v>6.9053969999999998E-3</c:v>
                </c:pt>
                <c:pt idx="489">
                  <c:v>8.0455070000000004E-3</c:v>
                </c:pt>
                <c:pt idx="490">
                  <c:v>9.5572079999999993E-3</c:v>
                </c:pt>
                <c:pt idx="491">
                  <c:v>1.3543601000000001E-2</c:v>
                </c:pt>
                <c:pt idx="492">
                  <c:v>1.4902663999999999E-2</c:v>
                </c:pt>
                <c:pt idx="493">
                  <c:v>1.4654204000000001E-2</c:v>
                </c:pt>
                <c:pt idx="494">
                  <c:v>8.5117140000000001E-3</c:v>
                </c:pt>
                <c:pt idx="495">
                  <c:v>2.0592315E-2</c:v>
                </c:pt>
                <c:pt idx="496">
                  <c:v>1.1544115000000001E-2</c:v>
                </c:pt>
                <c:pt idx="497">
                  <c:v>0.35049111700000002</c:v>
                </c:pt>
                <c:pt idx="498">
                  <c:v>0.28085359300000001</c:v>
                </c:pt>
                <c:pt idx="499">
                  <c:v>2.0972000000000001E-2</c:v>
                </c:pt>
                <c:pt idx="500">
                  <c:v>2.4100235000000001E-2</c:v>
                </c:pt>
                <c:pt idx="501">
                  <c:v>5.855992E-3</c:v>
                </c:pt>
                <c:pt idx="502">
                  <c:v>2.4692617E-2</c:v>
                </c:pt>
                <c:pt idx="503">
                  <c:v>3.0745640000000001E-3</c:v>
                </c:pt>
                <c:pt idx="504">
                  <c:v>2.2669000000000001E-4</c:v>
                </c:pt>
                <c:pt idx="505">
                  <c:v>2.3112667999999999E-2</c:v>
                </c:pt>
                <c:pt idx="506">
                  <c:v>9.0396910000000007E-3</c:v>
                </c:pt>
                <c:pt idx="507">
                  <c:v>9.7043930000000004E-3</c:v>
                </c:pt>
                <c:pt idx="508">
                  <c:v>2.2473279999999998E-3</c:v>
                </c:pt>
                <c:pt idx="509">
                  <c:v>1.7337412E-2</c:v>
                </c:pt>
                <c:pt idx="510">
                  <c:v>2.1220751E-2</c:v>
                </c:pt>
                <c:pt idx="511">
                  <c:v>4.2932165000000001E-2</c:v>
                </c:pt>
                <c:pt idx="512">
                  <c:v>8.5343566999999995E-2</c:v>
                </c:pt>
                <c:pt idx="513">
                  <c:v>0.37053813200000002</c:v>
                </c:pt>
                <c:pt idx="514">
                  <c:v>0.25083439400000002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6.2800355000000002E-2</c:v>
                </c:pt>
                <c:pt idx="519">
                  <c:v>0.219861957</c:v>
                </c:pt>
                <c:pt idx="520">
                  <c:v>6.9651038999999998E-2</c:v>
                </c:pt>
                <c:pt idx="521">
                  <c:v>0.23163267200000001</c:v>
                </c:pt>
                <c:pt idx="522">
                  <c:v>9.2211799999999998E-4</c:v>
                </c:pt>
                <c:pt idx="523">
                  <c:v>0</c:v>
                </c:pt>
                <c:pt idx="524">
                  <c:v>0.216388372</c:v>
                </c:pt>
                <c:pt idx="525">
                  <c:v>1.1990195E-2</c:v>
                </c:pt>
                <c:pt idx="526">
                  <c:v>7.9447389999999993E-3</c:v>
                </c:pt>
                <c:pt idx="527">
                  <c:v>2.6217119000000001E-2</c:v>
                </c:pt>
                <c:pt idx="528">
                  <c:v>3.5722570000000001E-3</c:v>
                </c:pt>
                <c:pt idx="529">
                  <c:v>0.102406186</c:v>
                </c:pt>
                <c:pt idx="530">
                  <c:v>0.382362749</c:v>
                </c:pt>
                <c:pt idx="531">
                  <c:v>6.453304E-3</c:v>
                </c:pt>
                <c:pt idx="532">
                  <c:v>0</c:v>
                </c:pt>
                <c:pt idx="533">
                  <c:v>2.891341E-3</c:v>
                </c:pt>
                <c:pt idx="534">
                  <c:v>0</c:v>
                </c:pt>
                <c:pt idx="535">
                  <c:v>1.9762310000000002E-3</c:v>
                </c:pt>
                <c:pt idx="536">
                  <c:v>1.1733100000000001E-4</c:v>
                </c:pt>
                <c:pt idx="537">
                  <c:v>1.0905546E-2</c:v>
                </c:pt>
                <c:pt idx="538">
                  <c:v>0</c:v>
                </c:pt>
                <c:pt idx="539">
                  <c:v>4.4458600000000002E-4</c:v>
                </c:pt>
                <c:pt idx="540">
                  <c:v>0</c:v>
                </c:pt>
                <c:pt idx="541">
                  <c:v>0</c:v>
                </c:pt>
                <c:pt idx="542">
                  <c:v>2.0491466999999999E-2</c:v>
                </c:pt>
                <c:pt idx="543">
                  <c:v>0.26854883000000002</c:v>
                </c:pt>
                <c:pt idx="544">
                  <c:v>0.11847044</c:v>
                </c:pt>
                <c:pt idx="545">
                  <c:v>0</c:v>
                </c:pt>
                <c:pt idx="546">
                  <c:v>9.9516740000000006E-3</c:v>
                </c:pt>
                <c:pt idx="547">
                  <c:v>2.0374435999999999E-2</c:v>
                </c:pt>
                <c:pt idx="548">
                  <c:v>7.9004273E-2</c:v>
                </c:pt>
                <c:pt idx="549">
                  <c:v>2.778371E-3</c:v>
                </c:pt>
                <c:pt idx="550">
                  <c:v>8.0191650000000003E-2</c:v>
                </c:pt>
                <c:pt idx="551">
                  <c:v>9.7604300000000001E-4</c:v>
                </c:pt>
                <c:pt idx="552">
                  <c:v>3.1041E-4</c:v>
                </c:pt>
                <c:pt idx="553">
                  <c:v>0</c:v>
                </c:pt>
                <c:pt idx="554" formatCode="0.00E+00">
                  <c:v>1.44E-6</c:v>
                </c:pt>
                <c:pt idx="555">
                  <c:v>1.4388694E-2</c:v>
                </c:pt>
                <c:pt idx="556">
                  <c:v>0</c:v>
                </c:pt>
                <c:pt idx="557">
                  <c:v>0.35083524599999999</c:v>
                </c:pt>
                <c:pt idx="558">
                  <c:v>0</c:v>
                </c:pt>
                <c:pt idx="559">
                  <c:v>1.319123E-3</c:v>
                </c:pt>
                <c:pt idx="560">
                  <c:v>6.8032637000000007E-2</c:v>
                </c:pt>
                <c:pt idx="561">
                  <c:v>0.43257617399999998</c:v>
                </c:pt>
                <c:pt idx="562">
                  <c:v>0.13259337099999999</c:v>
                </c:pt>
                <c:pt idx="563">
                  <c:v>1.1419970000000001E-3</c:v>
                </c:pt>
                <c:pt idx="564">
                  <c:v>0.120089349</c:v>
                </c:pt>
                <c:pt idx="565">
                  <c:v>4.2092529999999996E-3</c:v>
                </c:pt>
                <c:pt idx="566">
                  <c:v>5.3157899999999999E-3</c:v>
                </c:pt>
                <c:pt idx="567">
                  <c:v>8.0734810000000004E-2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0.36337639399999999</c:v>
                </c:pt>
                <c:pt idx="572">
                  <c:v>2.6446028999999999E-2</c:v>
                </c:pt>
                <c:pt idx="573">
                  <c:v>6.9030899999999997E-3</c:v>
                </c:pt>
                <c:pt idx="574">
                  <c:v>1.4308700000000001E-3</c:v>
                </c:pt>
                <c:pt idx="575">
                  <c:v>6.2773799999999997E-4</c:v>
                </c:pt>
                <c:pt idx="576">
                  <c:v>3.7356450000000001E-3</c:v>
                </c:pt>
                <c:pt idx="577">
                  <c:v>9.68475E-4</c:v>
                </c:pt>
                <c:pt idx="578">
                  <c:v>0</c:v>
                </c:pt>
                <c:pt idx="579" formatCode="0.00E+00">
                  <c:v>5.5500000000000001E-5</c:v>
                </c:pt>
                <c:pt idx="580">
                  <c:v>3.1917175999999998E-2</c:v>
                </c:pt>
                <c:pt idx="581">
                  <c:v>6.8110100000000004E-4</c:v>
                </c:pt>
                <c:pt idx="582">
                  <c:v>2.246002E-3</c:v>
                </c:pt>
                <c:pt idx="583">
                  <c:v>2.2671106999999999E-2</c:v>
                </c:pt>
                <c:pt idx="584">
                  <c:v>1.0183099999999999E-4</c:v>
                </c:pt>
                <c:pt idx="585">
                  <c:v>9.5207799999999997E-4</c:v>
                </c:pt>
                <c:pt idx="586">
                  <c:v>5.3840478999999997E-2</c:v>
                </c:pt>
                <c:pt idx="587">
                  <c:v>0</c:v>
                </c:pt>
                <c:pt idx="588">
                  <c:v>0.50855977799999996</c:v>
                </c:pt>
                <c:pt idx="589">
                  <c:v>0</c:v>
                </c:pt>
                <c:pt idx="590">
                  <c:v>1.4413094E-2</c:v>
                </c:pt>
                <c:pt idx="591">
                  <c:v>1.362586E-3</c:v>
                </c:pt>
                <c:pt idx="592">
                  <c:v>0</c:v>
                </c:pt>
                <c:pt idx="593" formatCode="0.00E+00">
                  <c:v>6.2700000000000006E-5</c:v>
                </c:pt>
                <c:pt idx="594">
                  <c:v>0</c:v>
                </c:pt>
                <c:pt idx="595">
                  <c:v>0</c:v>
                </c:pt>
                <c:pt idx="596">
                  <c:v>2.0656089999999999E-3</c:v>
                </c:pt>
                <c:pt idx="597">
                  <c:v>1.241081E-3</c:v>
                </c:pt>
                <c:pt idx="598">
                  <c:v>2.6109330000000002E-3</c:v>
                </c:pt>
                <c:pt idx="599">
                  <c:v>1.345097E-3</c:v>
                </c:pt>
                <c:pt idx="600">
                  <c:v>0</c:v>
                </c:pt>
                <c:pt idx="601">
                  <c:v>3.9313585999999998E-2</c:v>
                </c:pt>
                <c:pt idx="602">
                  <c:v>1.6491161000000001E-2</c:v>
                </c:pt>
                <c:pt idx="603">
                  <c:v>1.8106211000000001E-2</c:v>
                </c:pt>
                <c:pt idx="604">
                  <c:v>0.122140156</c:v>
                </c:pt>
                <c:pt idx="605">
                  <c:v>4.8781789999999998E-3</c:v>
                </c:pt>
                <c:pt idx="606">
                  <c:v>7.4514910000000002E-3</c:v>
                </c:pt>
                <c:pt idx="607">
                  <c:v>1.3274239E-2</c:v>
                </c:pt>
                <c:pt idx="608">
                  <c:v>3.83576E-4</c:v>
                </c:pt>
                <c:pt idx="609">
                  <c:v>1.0438084E-2</c:v>
                </c:pt>
                <c:pt idx="610">
                  <c:v>7.1034708000000002E-2</c:v>
                </c:pt>
                <c:pt idx="611">
                  <c:v>1.3504260000000001E-3</c:v>
                </c:pt>
                <c:pt idx="612">
                  <c:v>0.30390967000000002</c:v>
                </c:pt>
                <c:pt idx="613">
                  <c:v>1.8045610000000001E-3</c:v>
                </c:pt>
                <c:pt idx="614">
                  <c:v>1.5327334999999999E-2</c:v>
                </c:pt>
                <c:pt idx="615">
                  <c:v>1.0445752000000001E-2</c:v>
                </c:pt>
                <c:pt idx="616">
                  <c:v>6.57034E-3</c:v>
                </c:pt>
                <c:pt idx="617">
                  <c:v>0.35780514400000002</c:v>
                </c:pt>
                <c:pt idx="618">
                  <c:v>0</c:v>
                </c:pt>
                <c:pt idx="619">
                  <c:v>1.7384475E-2</c:v>
                </c:pt>
                <c:pt idx="620">
                  <c:v>0</c:v>
                </c:pt>
                <c:pt idx="621">
                  <c:v>1.6992027E-2</c:v>
                </c:pt>
                <c:pt idx="622">
                  <c:v>0.112123425</c:v>
                </c:pt>
                <c:pt idx="623">
                  <c:v>5.7615312000000002E-2</c:v>
                </c:pt>
                <c:pt idx="624">
                  <c:v>2.6376500000000001E-3</c:v>
                </c:pt>
                <c:pt idx="625">
                  <c:v>5.3854480000000001E-3</c:v>
                </c:pt>
                <c:pt idx="626">
                  <c:v>3.0355318999999999E-2</c:v>
                </c:pt>
                <c:pt idx="627">
                  <c:v>4.5481900000000002E-4</c:v>
                </c:pt>
                <c:pt idx="628">
                  <c:v>0.12886014200000001</c:v>
                </c:pt>
                <c:pt idx="629">
                  <c:v>1.1320670000000001E-3</c:v>
                </c:pt>
                <c:pt idx="630">
                  <c:v>1.779739E-3</c:v>
                </c:pt>
                <c:pt idx="631">
                  <c:v>0.120635769</c:v>
                </c:pt>
                <c:pt idx="632">
                  <c:v>0.491542056</c:v>
                </c:pt>
                <c:pt idx="633">
                  <c:v>7.6537379000000003E-2</c:v>
                </c:pt>
                <c:pt idx="634">
                  <c:v>0.37182194000000002</c:v>
                </c:pt>
                <c:pt idx="635">
                  <c:v>6.8308699999999997E-4</c:v>
                </c:pt>
                <c:pt idx="636">
                  <c:v>5.6300330000000004E-3</c:v>
                </c:pt>
                <c:pt idx="637">
                  <c:v>0.172545329</c:v>
                </c:pt>
                <c:pt idx="638">
                  <c:v>0.41640789900000003</c:v>
                </c:pt>
                <c:pt idx="639">
                  <c:v>4.8855111999999999E-2</c:v>
                </c:pt>
                <c:pt idx="640">
                  <c:v>2.0216404E-2</c:v>
                </c:pt>
                <c:pt idx="641">
                  <c:v>2.7461421999999999E-2</c:v>
                </c:pt>
                <c:pt idx="642">
                  <c:v>3.7795999999999999E-4</c:v>
                </c:pt>
                <c:pt idx="643">
                  <c:v>2.789667E-3</c:v>
                </c:pt>
                <c:pt idx="644">
                  <c:v>3.5241202999999999E-2</c:v>
                </c:pt>
                <c:pt idx="645">
                  <c:v>2.0932943999999998E-2</c:v>
                </c:pt>
                <c:pt idx="646">
                  <c:v>1.3161457E-2</c:v>
                </c:pt>
                <c:pt idx="647">
                  <c:v>3.6707980000000001E-2</c:v>
                </c:pt>
                <c:pt idx="648">
                  <c:v>2.6457E-4</c:v>
                </c:pt>
                <c:pt idx="649">
                  <c:v>0.11395923400000001</c:v>
                </c:pt>
                <c:pt idx="650">
                  <c:v>0.37915163400000002</c:v>
                </c:pt>
                <c:pt idx="651">
                  <c:v>7.047757E-3</c:v>
                </c:pt>
                <c:pt idx="652">
                  <c:v>0.19907982799999999</c:v>
                </c:pt>
                <c:pt idx="653">
                  <c:v>5.1535039999999997E-3</c:v>
                </c:pt>
                <c:pt idx="654">
                  <c:v>1.7496372999999999E-2</c:v>
                </c:pt>
                <c:pt idx="655">
                  <c:v>1.8863249999999999E-3</c:v>
                </c:pt>
                <c:pt idx="656">
                  <c:v>1.1380852E-2</c:v>
                </c:pt>
                <c:pt idx="657">
                  <c:v>0.13885684100000001</c:v>
                </c:pt>
                <c:pt idx="658">
                  <c:v>0.38805477700000002</c:v>
                </c:pt>
                <c:pt idx="659">
                  <c:v>1.7197677000000001E-2</c:v>
                </c:pt>
                <c:pt idx="660">
                  <c:v>0.166830701</c:v>
                </c:pt>
                <c:pt idx="661">
                  <c:v>0.122994589</c:v>
                </c:pt>
                <c:pt idx="662">
                  <c:v>1.2117008E-2</c:v>
                </c:pt>
                <c:pt idx="663">
                  <c:v>2.6513144999999998E-2</c:v>
                </c:pt>
                <c:pt idx="664">
                  <c:v>1.1296199999999999E-4</c:v>
                </c:pt>
                <c:pt idx="665">
                  <c:v>5.8571226999999997E-2</c:v>
                </c:pt>
                <c:pt idx="666">
                  <c:v>0.33073756999999998</c:v>
                </c:pt>
                <c:pt idx="667">
                  <c:v>1.945965E-3</c:v>
                </c:pt>
                <c:pt idx="668">
                  <c:v>4.6340568999999998E-2</c:v>
                </c:pt>
                <c:pt idx="669">
                  <c:v>2.1388338E-2</c:v>
                </c:pt>
                <c:pt idx="670">
                  <c:v>0.30219678900000002</c:v>
                </c:pt>
                <c:pt idx="671">
                  <c:v>9.4621389999999996E-3</c:v>
                </c:pt>
                <c:pt idx="672">
                  <c:v>1.9917631000000002E-2</c:v>
                </c:pt>
                <c:pt idx="673">
                  <c:v>3.2458869999999998E-3</c:v>
                </c:pt>
                <c:pt idx="674">
                  <c:v>2.2844720000000001E-3</c:v>
                </c:pt>
                <c:pt idx="675">
                  <c:v>9.4142395000000004E-2</c:v>
                </c:pt>
                <c:pt idx="676">
                  <c:v>2.5425916E-2</c:v>
                </c:pt>
                <c:pt idx="677">
                  <c:v>9.4567379999999993E-3</c:v>
                </c:pt>
                <c:pt idx="678">
                  <c:v>2.4711529999999998E-3</c:v>
                </c:pt>
                <c:pt idx="679">
                  <c:v>6.2532459999999996E-3</c:v>
                </c:pt>
                <c:pt idx="680">
                  <c:v>4.7032979999999999E-3</c:v>
                </c:pt>
                <c:pt idx="681">
                  <c:v>6.40176E-4</c:v>
                </c:pt>
                <c:pt idx="682">
                  <c:v>8.7008459999999999E-3</c:v>
                </c:pt>
                <c:pt idx="683">
                  <c:v>1.0417078E-2</c:v>
                </c:pt>
                <c:pt idx="684">
                  <c:v>1.1028362999999999E-2</c:v>
                </c:pt>
                <c:pt idx="685">
                  <c:v>8.9558169999999996E-3</c:v>
                </c:pt>
                <c:pt idx="686">
                  <c:v>0.13618288000000001</c:v>
                </c:pt>
                <c:pt idx="687">
                  <c:v>1.0186290000000001E-2</c:v>
                </c:pt>
                <c:pt idx="688">
                  <c:v>6.5149182999999999E-2</c:v>
                </c:pt>
                <c:pt idx="689">
                  <c:v>0.15587478199999999</c:v>
                </c:pt>
                <c:pt idx="690">
                  <c:v>0.16534475700000001</c:v>
                </c:pt>
                <c:pt idx="691">
                  <c:v>2.9390953000000001E-2</c:v>
                </c:pt>
                <c:pt idx="692">
                  <c:v>1.5304326E-2</c:v>
                </c:pt>
                <c:pt idx="693">
                  <c:v>0</c:v>
                </c:pt>
                <c:pt idx="694">
                  <c:v>0.111344437</c:v>
                </c:pt>
                <c:pt idx="695">
                  <c:v>1.8282096000000001E-2</c:v>
                </c:pt>
                <c:pt idx="696">
                  <c:v>2.050278E-3</c:v>
                </c:pt>
                <c:pt idx="697">
                  <c:v>1.3895162000000001E-2</c:v>
                </c:pt>
                <c:pt idx="698">
                  <c:v>1.816425E-3</c:v>
                </c:pt>
                <c:pt idx="699">
                  <c:v>2.9336346999999999E-2</c:v>
                </c:pt>
                <c:pt idx="700">
                  <c:v>3.1175500000000002E-3</c:v>
                </c:pt>
                <c:pt idx="701">
                  <c:v>2.9636280000000001E-2</c:v>
                </c:pt>
                <c:pt idx="702">
                  <c:v>1.8454159999999999E-3</c:v>
                </c:pt>
                <c:pt idx="703">
                  <c:v>0</c:v>
                </c:pt>
                <c:pt idx="704">
                  <c:v>0</c:v>
                </c:pt>
                <c:pt idx="705">
                  <c:v>3.9488739999999998E-3</c:v>
                </c:pt>
                <c:pt idx="706">
                  <c:v>1.3038197E-2</c:v>
                </c:pt>
                <c:pt idx="707">
                  <c:v>5.7203569999999997E-3</c:v>
                </c:pt>
                <c:pt idx="708">
                  <c:v>1.2780441999999999E-2</c:v>
                </c:pt>
                <c:pt idx="709">
                  <c:v>4.0140329000000002E-2</c:v>
                </c:pt>
                <c:pt idx="710">
                  <c:v>3.3628199999999999E-3</c:v>
                </c:pt>
                <c:pt idx="711">
                  <c:v>2.4013709999999998E-3</c:v>
                </c:pt>
                <c:pt idx="712">
                  <c:v>0.36518590299999998</c:v>
                </c:pt>
                <c:pt idx="713">
                  <c:v>3.0555494999999998E-2</c:v>
                </c:pt>
                <c:pt idx="714">
                  <c:v>3.1315661000000002E-2</c:v>
                </c:pt>
                <c:pt idx="715">
                  <c:v>0</c:v>
                </c:pt>
                <c:pt idx="716">
                  <c:v>0</c:v>
                </c:pt>
                <c:pt idx="717">
                  <c:v>1.4291738E-2</c:v>
                </c:pt>
                <c:pt idx="718">
                  <c:v>1.2081379E-2</c:v>
                </c:pt>
                <c:pt idx="719">
                  <c:v>1.45522E-2</c:v>
                </c:pt>
                <c:pt idx="720">
                  <c:v>1.4854621E-2</c:v>
                </c:pt>
                <c:pt idx="721">
                  <c:v>3.1471020000000001E-3</c:v>
                </c:pt>
                <c:pt idx="722">
                  <c:v>3.1020169999999999E-3</c:v>
                </c:pt>
                <c:pt idx="723">
                  <c:v>7.2871059999999998E-3</c:v>
                </c:pt>
                <c:pt idx="724">
                  <c:v>0.10181404199999999</c:v>
                </c:pt>
                <c:pt idx="725">
                  <c:v>0.104130363</c:v>
                </c:pt>
                <c:pt idx="726">
                  <c:v>0.103180122</c:v>
                </c:pt>
                <c:pt idx="727">
                  <c:v>4.6726608000000003E-2</c:v>
                </c:pt>
                <c:pt idx="728">
                  <c:v>1.2810939E-2</c:v>
                </c:pt>
                <c:pt idx="729">
                  <c:v>2.9401546000000001E-2</c:v>
                </c:pt>
                <c:pt idx="730">
                  <c:v>4.2452126E-2</c:v>
                </c:pt>
                <c:pt idx="731">
                  <c:v>0.21441395999999999</c:v>
                </c:pt>
                <c:pt idx="732">
                  <c:v>1.0574972E-2</c:v>
                </c:pt>
                <c:pt idx="733">
                  <c:v>2.3233559999999999E-3</c:v>
                </c:pt>
                <c:pt idx="734">
                  <c:v>2.4460062000000001E-2</c:v>
                </c:pt>
                <c:pt idx="735">
                  <c:v>2.0588784999999998E-2</c:v>
                </c:pt>
                <c:pt idx="736">
                  <c:v>6.7885970000000004E-3</c:v>
                </c:pt>
                <c:pt idx="737">
                  <c:v>5.0469479999999999E-3</c:v>
                </c:pt>
                <c:pt idx="738">
                  <c:v>5.0581640000000004E-3</c:v>
                </c:pt>
                <c:pt idx="739">
                  <c:v>1.0614339E-2</c:v>
                </c:pt>
                <c:pt idx="740">
                  <c:v>6.0129609999999998E-3</c:v>
                </c:pt>
                <c:pt idx="741">
                  <c:v>1.7265347E-2</c:v>
                </c:pt>
                <c:pt idx="742">
                  <c:v>2.5052286999999999E-2</c:v>
                </c:pt>
                <c:pt idx="743">
                  <c:v>3.4019824999999997E-2</c:v>
                </c:pt>
                <c:pt idx="744">
                  <c:v>0.140493856</c:v>
                </c:pt>
                <c:pt idx="745">
                  <c:v>3.3107428000000001E-2</c:v>
                </c:pt>
                <c:pt idx="746">
                  <c:v>0.491112628</c:v>
                </c:pt>
                <c:pt idx="747">
                  <c:v>1.8640659E-2</c:v>
                </c:pt>
                <c:pt idx="748">
                  <c:v>0.10414225000000001</c:v>
                </c:pt>
                <c:pt idx="749">
                  <c:v>0.27389407900000001</c:v>
                </c:pt>
                <c:pt idx="750">
                  <c:v>9.6497059999999992E-3</c:v>
                </c:pt>
                <c:pt idx="751">
                  <c:v>3.1864731E-2</c:v>
                </c:pt>
                <c:pt idx="752">
                  <c:v>2.2938325999999998E-2</c:v>
                </c:pt>
                <c:pt idx="753">
                  <c:v>6.8501730000000002E-3</c:v>
                </c:pt>
                <c:pt idx="754">
                  <c:v>1.5955488E-2</c:v>
                </c:pt>
                <c:pt idx="755">
                  <c:v>1.8364401999999998E-2</c:v>
                </c:pt>
                <c:pt idx="756">
                  <c:v>1.8163370000000002E-2</c:v>
                </c:pt>
                <c:pt idx="757">
                  <c:v>1.6843793999999999E-2</c:v>
                </c:pt>
                <c:pt idx="758">
                  <c:v>3.0461985E-2</c:v>
                </c:pt>
                <c:pt idx="759">
                  <c:v>3.2278070999999998E-2</c:v>
                </c:pt>
                <c:pt idx="760">
                  <c:v>2.4115546000000002E-2</c:v>
                </c:pt>
                <c:pt idx="761">
                  <c:v>1.1945542E-2</c:v>
                </c:pt>
                <c:pt idx="762">
                  <c:v>0.43845099799999998</c:v>
                </c:pt>
                <c:pt idx="763">
                  <c:v>1.3363648000000001E-2</c:v>
                </c:pt>
                <c:pt idx="764">
                  <c:v>9.6067649999999997E-3</c:v>
                </c:pt>
                <c:pt idx="765">
                  <c:v>7.9852250000000003E-3</c:v>
                </c:pt>
                <c:pt idx="766">
                  <c:v>2.3818784999999999E-2</c:v>
                </c:pt>
                <c:pt idx="767">
                  <c:v>0</c:v>
                </c:pt>
                <c:pt idx="768">
                  <c:v>3.2679597999999997E-2</c:v>
                </c:pt>
                <c:pt idx="769">
                  <c:v>0.31383913800000002</c:v>
                </c:pt>
                <c:pt idx="770">
                  <c:v>3.2639393000000003E-2</c:v>
                </c:pt>
                <c:pt idx="771">
                  <c:v>0.21127806800000001</c:v>
                </c:pt>
                <c:pt idx="772">
                  <c:v>2.0186341E-2</c:v>
                </c:pt>
                <c:pt idx="773">
                  <c:v>4.8511031000000003E-2</c:v>
                </c:pt>
                <c:pt idx="774">
                  <c:v>1.1901098000000001E-2</c:v>
                </c:pt>
                <c:pt idx="775">
                  <c:v>0.13785096099999999</c:v>
                </c:pt>
                <c:pt idx="776">
                  <c:v>2.8662119E-2</c:v>
                </c:pt>
                <c:pt idx="777">
                  <c:v>2.2496055000000001E-2</c:v>
                </c:pt>
                <c:pt idx="778">
                  <c:v>8.1838099999999997E-3</c:v>
                </c:pt>
                <c:pt idx="779">
                  <c:v>1.9057813999999999E-2</c:v>
                </c:pt>
                <c:pt idx="780">
                  <c:v>1.8546646999999999E-2</c:v>
                </c:pt>
                <c:pt idx="781">
                  <c:v>7.7265019999999997E-3</c:v>
                </c:pt>
                <c:pt idx="782">
                  <c:v>4.9954079999999998E-3</c:v>
                </c:pt>
                <c:pt idx="783">
                  <c:v>7.854214E-3</c:v>
                </c:pt>
                <c:pt idx="784">
                  <c:v>1.5593996000000001E-2</c:v>
                </c:pt>
                <c:pt idx="785">
                  <c:v>1.3747765E-2</c:v>
                </c:pt>
                <c:pt idx="786">
                  <c:v>4.8334103000000003E-2</c:v>
                </c:pt>
                <c:pt idx="787">
                  <c:v>1.991418E-2</c:v>
                </c:pt>
                <c:pt idx="788">
                  <c:v>4.4907599999999999E-2</c:v>
                </c:pt>
                <c:pt idx="789">
                  <c:v>3.2515140999999997E-2</c:v>
                </c:pt>
                <c:pt idx="790">
                  <c:v>0.12924082000000001</c:v>
                </c:pt>
                <c:pt idx="791">
                  <c:v>0.38081802599999998</c:v>
                </c:pt>
                <c:pt idx="792">
                  <c:v>2.5648517999999999E-2</c:v>
                </c:pt>
                <c:pt idx="793">
                  <c:v>0.18034688900000001</c:v>
                </c:pt>
                <c:pt idx="794">
                  <c:v>0.432212441</c:v>
                </c:pt>
                <c:pt idx="795">
                  <c:v>8.1301900000000007E-3</c:v>
                </c:pt>
                <c:pt idx="796">
                  <c:v>1.6839547999999999E-2</c:v>
                </c:pt>
                <c:pt idx="797">
                  <c:v>0.22146405</c:v>
                </c:pt>
                <c:pt idx="798">
                  <c:v>1.8046754000000002E-2</c:v>
                </c:pt>
                <c:pt idx="799">
                  <c:v>0.64267273300000005</c:v>
                </c:pt>
                <c:pt idx="800">
                  <c:v>1.5090469999999999E-3</c:v>
                </c:pt>
                <c:pt idx="801">
                  <c:v>0.16026258099999999</c:v>
                </c:pt>
                <c:pt idx="802">
                  <c:v>1.0911150999999999E-2</c:v>
                </c:pt>
                <c:pt idx="803">
                  <c:v>5.3804895999999998E-2</c:v>
                </c:pt>
                <c:pt idx="804">
                  <c:v>2.9996315999999999E-2</c:v>
                </c:pt>
                <c:pt idx="805">
                  <c:v>2.6457202999999999E-2</c:v>
                </c:pt>
                <c:pt idx="806">
                  <c:v>2.8360024000000001E-2</c:v>
                </c:pt>
                <c:pt idx="807">
                  <c:v>1.3860809E-2</c:v>
                </c:pt>
                <c:pt idx="808">
                  <c:v>2.9795772000000002E-2</c:v>
                </c:pt>
                <c:pt idx="809">
                  <c:v>8.8720139999999992E-3</c:v>
                </c:pt>
                <c:pt idx="810">
                  <c:v>2.9911693999999999E-2</c:v>
                </c:pt>
                <c:pt idx="811">
                  <c:v>2.5984255000000001E-2</c:v>
                </c:pt>
                <c:pt idx="812">
                  <c:v>0.157346598</c:v>
                </c:pt>
                <c:pt idx="813">
                  <c:v>7.5982722000000003E-2</c:v>
                </c:pt>
                <c:pt idx="814">
                  <c:v>0.30201999899999998</c:v>
                </c:pt>
                <c:pt idx="815">
                  <c:v>2.5855936999999999E-2</c:v>
                </c:pt>
                <c:pt idx="816">
                  <c:v>0.47920662800000002</c:v>
                </c:pt>
                <c:pt idx="817">
                  <c:v>0.133393974</c:v>
                </c:pt>
                <c:pt idx="818">
                  <c:v>1.3847493000000001E-2</c:v>
                </c:pt>
                <c:pt idx="819">
                  <c:v>2.3922687000000002E-2</c:v>
                </c:pt>
                <c:pt idx="820">
                  <c:v>0.21633377400000001</c:v>
                </c:pt>
                <c:pt idx="821">
                  <c:v>9.1701070000000003E-3</c:v>
                </c:pt>
                <c:pt idx="822">
                  <c:v>0.37514536500000001</c:v>
                </c:pt>
                <c:pt idx="823">
                  <c:v>1.7724248000000001E-2</c:v>
                </c:pt>
                <c:pt idx="824">
                  <c:v>2.7180681000000002E-2</c:v>
                </c:pt>
                <c:pt idx="825">
                  <c:v>0.38009204499999999</c:v>
                </c:pt>
                <c:pt idx="826">
                  <c:v>1.8190002E-2</c:v>
                </c:pt>
                <c:pt idx="827">
                  <c:v>4.4378455999999997E-2</c:v>
                </c:pt>
                <c:pt idx="828">
                  <c:v>0.21772835099999999</c:v>
                </c:pt>
                <c:pt idx="829">
                  <c:v>2.5344600000000001E-3</c:v>
                </c:pt>
                <c:pt idx="830">
                  <c:v>1.7694600000000001E-2</c:v>
                </c:pt>
                <c:pt idx="831">
                  <c:v>6.1436259E-2</c:v>
                </c:pt>
                <c:pt idx="832">
                  <c:v>0.352653408</c:v>
                </c:pt>
                <c:pt idx="833">
                  <c:v>0.10020430700000001</c:v>
                </c:pt>
                <c:pt idx="834">
                  <c:v>5.4634710000000001E-3</c:v>
                </c:pt>
                <c:pt idx="835">
                  <c:v>1.0354173E-2</c:v>
                </c:pt>
                <c:pt idx="836">
                  <c:v>1.5801045999999999E-2</c:v>
                </c:pt>
                <c:pt idx="837">
                  <c:v>3.7041945999999999E-2</c:v>
                </c:pt>
                <c:pt idx="838">
                  <c:v>3.5084232999999999E-2</c:v>
                </c:pt>
                <c:pt idx="839">
                  <c:v>2.2157085E-2</c:v>
                </c:pt>
                <c:pt idx="840">
                  <c:v>2.2325608E-2</c:v>
                </c:pt>
                <c:pt idx="841">
                  <c:v>2.3981466999999999E-2</c:v>
                </c:pt>
                <c:pt idx="842">
                  <c:v>1.2514703E-2</c:v>
                </c:pt>
                <c:pt idx="843">
                  <c:v>1.6826825E-2</c:v>
                </c:pt>
                <c:pt idx="844">
                  <c:v>2.0612311000000001E-2</c:v>
                </c:pt>
                <c:pt idx="845">
                  <c:v>1.9989496999999998E-2</c:v>
                </c:pt>
                <c:pt idx="846">
                  <c:v>1.6081139000000001E-2</c:v>
                </c:pt>
                <c:pt idx="847">
                  <c:v>2.2033852999999999E-2</c:v>
                </c:pt>
                <c:pt idx="848">
                  <c:v>4.2190006000000002E-2</c:v>
                </c:pt>
                <c:pt idx="849">
                  <c:v>0.40453832899999997</c:v>
                </c:pt>
                <c:pt idx="850">
                  <c:v>1.5028445E-2</c:v>
                </c:pt>
                <c:pt idx="851">
                  <c:v>1.3165507E-2</c:v>
                </c:pt>
                <c:pt idx="852">
                  <c:v>4.1846319999999998E-3</c:v>
                </c:pt>
                <c:pt idx="853">
                  <c:v>8.8339879999999992E-3</c:v>
                </c:pt>
                <c:pt idx="854">
                  <c:v>2.8535197000000002E-2</c:v>
                </c:pt>
                <c:pt idx="855">
                  <c:v>3.1822306000000002E-2</c:v>
                </c:pt>
                <c:pt idx="856">
                  <c:v>3.8679539999999998E-3</c:v>
                </c:pt>
                <c:pt idx="857">
                  <c:v>8.1448749999999993E-3</c:v>
                </c:pt>
                <c:pt idx="858">
                  <c:v>1.7076212E-2</c:v>
                </c:pt>
                <c:pt idx="859">
                  <c:v>2.3314185000000001E-2</c:v>
                </c:pt>
                <c:pt idx="860">
                  <c:v>9.6445420000000007E-3</c:v>
                </c:pt>
                <c:pt idx="861">
                  <c:v>1.4064741E-2</c:v>
                </c:pt>
                <c:pt idx="862">
                  <c:v>2.1408725E-2</c:v>
                </c:pt>
                <c:pt idx="863">
                  <c:v>2.4031791E-2</c:v>
                </c:pt>
                <c:pt idx="864">
                  <c:v>1.3813110000000001E-3</c:v>
                </c:pt>
                <c:pt idx="865">
                  <c:v>3.8226789999999998E-3</c:v>
                </c:pt>
                <c:pt idx="866">
                  <c:v>2.7471560999999999E-2</c:v>
                </c:pt>
                <c:pt idx="867">
                  <c:v>1.6828063000000001E-2</c:v>
                </c:pt>
                <c:pt idx="868">
                  <c:v>1.2979803E-2</c:v>
                </c:pt>
                <c:pt idx="869">
                  <c:v>6.1984714000000003E-2</c:v>
                </c:pt>
                <c:pt idx="870">
                  <c:v>1.1791216E-2</c:v>
                </c:pt>
                <c:pt idx="871">
                  <c:v>3.5066997000000003E-2</c:v>
                </c:pt>
                <c:pt idx="872">
                  <c:v>6.8958300000000004E-3</c:v>
                </c:pt>
                <c:pt idx="873">
                  <c:v>9.3951150000000008E-3</c:v>
                </c:pt>
                <c:pt idx="874">
                  <c:v>2.8175282999999999E-2</c:v>
                </c:pt>
                <c:pt idx="875">
                  <c:v>2.740397E-2</c:v>
                </c:pt>
                <c:pt idx="876">
                  <c:v>3.1082924000000001E-2</c:v>
                </c:pt>
                <c:pt idx="877">
                  <c:v>0.37094528900000001</c:v>
                </c:pt>
                <c:pt idx="878">
                  <c:v>0.26606496400000001</c:v>
                </c:pt>
                <c:pt idx="879">
                  <c:v>7.413958E-3</c:v>
                </c:pt>
                <c:pt idx="880">
                  <c:v>1.8006504999999999E-2</c:v>
                </c:pt>
                <c:pt idx="881">
                  <c:v>3.7910656000000001E-2</c:v>
                </c:pt>
                <c:pt idx="882">
                  <c:v>1.3300665E-2</c:v>
                </c:pt>
                <c:pt idx="883">
                  <c:v>1.8171389E-2</c:v>
                </c:pt>
                <c:pt idx="884">
                  <c:v>1.5395799999999999E-4</c:v>
                </c:pt>
                <c:pt idx="885">
                  <c:v>1.8074399999999999E-4</c:v>
                </c:pt>
                <c:pt idx="886">
                  <c:v>9.3177060000000003E-3</c:v>
                </c:pt>
                <c:pt idx="887">
                  <c:v>0.142227042</c:v>
                </c:pt>
                <c:pt idx="888">
                  <c:v>0.40717383899999998</c:v>
                </c:pt>
                <c:pt idx="889">
                  <c:v>3.0307049999999999E-3</c:v>
                </c:pt>
                <c:pt idx="890">
                  <c:v>7.6185869999999996E-3</c:v>
                </c:pt>
                <c:pt idx="891">
                  <c:v>2.0492208000000001E-2</c:v>
                </c:pt>
                <c:pt idx="892">
                  <c:v>3.3954219999999999E-3</c:v>
                </c:pt>
                <c:pt idx="893">
                  <c:v>1.1977082E-2</c:v>
                </c:pt>
                <c:pt idx="894">
                  <c:v>4.4377069999999999E-3</c:v>
                </c:pt>
                <c:pt idx="895">
                  <c:v>2.3694033E-2</c:v>
                </c:pt>
                <c:pt idx="896">
                  <c:v>1.3986065000000001E-2</c:v>
                </c:pt>
                <c:pt idx="897">
                  <c:v>2.1660117999999999E-2</c:v>
                </c:pt>
                <c:pt idx="898">
                  <c:v>1.5274583E-2</c:v>
                </c:pt>
                <c:pt idx="899">
                  <c:v>1.5681324999999999E-2</c:v>
                </c:pt>
                <c:pt idx="900">
                  <c:v>1.4698042999999999E-2</c:v>
                </c:pt>
                <c:pt idx="901">
                  <c:v>1.2097721000000001E-2</c:v>
                </c:pt>
                <c:pt idx="902">
                  <c:v>3.7224152000000003E-2</c:v>
                </c:pt>
                <c:pt idx="903">
                  <c:v>8.6723799999999999E-4</c:v>
                </c:pt>
                <c:pt idx="904">
                  <c:v>0.399559004</c:v>
                </c:pt>
                <c:pt idx="905">
                  <c:v>1.6452027000000001E-2</c:v>
                </c:pt>
                <c:pt idx="906">
                  <c:v>0.36249421199999998</c:v>
                </c:pt>
                <c:pt idx="907">
                  <c:v>4.3134107999999997E-2</c:v>
                </c:pt>
                <c:pt idx="908">
                  <c:v>2.6218670999999999E-2</c:v>
                </c:pt>
                <c:pt idx="909">
                  <c:v>4.8948248999999999E-2</c:v>
                </c:pt>
                <c:pt idx="910">
                  <c:v>8.5778226999999999E-2</c:v>
                </c:pt>
                <c:pt idx="911">
                  <c:v>0.110727255</c:v>
                </c:pt>
                <c:pt idx="912">
                  <c:v>1.8465112999999998E-2</c:v>
                </c:pt>
                <c:pt idx="913">
                  <c:v>9.2565110000000003E-3</c:v>
                </c:pt>
                <c:pt idx="914">
                  <c:v>2.6555016000000001E-2</c:v>
                </c:pt>
                <c:pt idx="915">
                  <c:v>7.1322859999999998E-3</c:v>
                </c:pt>
                <c:pt idx="916">
                  <c:v>1.2360987E-2</c:v>
                </c:pt>
                <c:pt idx="917">
                  <c:v>6.4410250000000004E-3</c:v>
                </c:pt>
                <c:pt idx="918">
                  <c:v>1.2672892E-2</c:v>
                </c:pt>
                <c:pt idx="919">
                  <c:v>2.2367169999999999E-2</c:v>
                </c:pt>
                <c:pt idx="920">
                  <c:v>0.35065010600000002</c:v>
                </c:pt>
                <c:pt idx="921">
                  <c:v>1.7588010000000001E-2</c:v>
                </c:pt>
                <c:pt idx="922">
                  <c:v>2.9332005000000001E-2</c:v>
                </c:pt>
                <c:pt idx="923">
                  <c:v>0.11507226600000001</c:v>
                </c:pt>
                <c:pt idx="924">
                  <c:v>0.124350579</c:v>
                </c:pt>
                <c:pt idx="925">
                  <c:v>1.511128E-2</c:v>
                </c:pt>
                <c:pt idx="926">
                  <c:v>1.8454056E-2</c:v>
                </c:pt>
                <c:pt idx="927">
                  <c:v>1.2202375999999999E-2</c:v>
                </c:pt>
                <c:pt idx="928">
                  <c:v>1.2063187E-2</c:v>
                </c:pt>
                <c:pt idx="929">
                  <c:v>8.2512139999999998E-3</c:v>
                </c:pt>
                <c:pt idx="930">
                  <c:v>1.6532133000000001E-2</c:v>
                </c:pt>
                <c:pt idx="931">
                  <c:v>1.0952534E-2</c:v>
                </c:pt>
                <c:pt idx="932">
                  <c:v>0.32846201000000003</c:v>
                </c:pt>
                <c:pt idx="933">
                  <c:v>7.6097439999999999E-3</c:v>
                </c:pt>
                <c:pt idx="934">
                  <c:v>5.4795899000000002E-2</c:v>
                </c:pt>
                <c:pt idx="935">
                  <c:v>1.5384841E-2</c:v>
                </c:pt>
                <c:pt idx="936">
                  <c:v>2.8309226999999999E-2</c:v>
                </c:pt>
                <c:pt idx="937">
                  <c:v>2.4823641E-2</c:v>
                </c:pt>
                <c:pt idx="938">
                  <c:v>8.6624900000000001E-3</c:v>
                </c:pt>
                <c:pt idx="939">
                  <c:v>3.4450069999999999E-2</c:v>
                </c:pt>
                <c:pt idx="940">
                  <c:v>1.8416779000000001E-2</c:v>
                </c:pt>
                <c:pt idx="941">
                  <c:v>1.447859E-2</c:v>
                </c:pt>
                <c:pt idx="942">
                  <c:v>5.3151397000000003E-2</c:v>
                </c:pt>
                <c:pt idx="943">
                  <c:v>8.2581010000000003E-3</c:v>
                </c:pt>
                <c:pt idx="944">
                  <c:v>0.30371135500000002</c:v>
                </c:pt>
                <c:pt idx="945">
                  <c:v>1.0159049E-2</c:v>
                </c:pt>
                <c:pt idx="946">
                  <c:v>1.8027583E-2</c:v>
                </c:pt>
                <c:pt idx="947">
                  <c:v>1.8147146999999999E-2</c:v>
                </c:pt>
                <c:pt idx="948">
                  <c:v>2.4000052000000001E-2</c:v>
                </c:pt>
                <c:pt idx="949">
                  <c:v>1.1348893000000001E-2</c:v>
                </c:pt>
                <c:pt idx="950">
                  <c:v>3.3269659E-2</c:v>
                </c:pt>
                <c:pt idx="951">
                  <c:v>2.9054158E-2</c:v>
                </c:pt>
                <c:pt idx="952">
                  <c:v>0.19755841199999999</c:v>
                </c:pt>
                <c:pt idx="953">
                  <c:v>8.0591910000000003E-3</c:v>
                </c:pt>
                <c:pt idx="954">
                  <c:v>1.0362204E-2</c:v>
                </c:pt>
                <c:pt idx="955">
                  <c:v>6.8128310000000001E-3</c:v>
                </c:pt>
                <c:pt idx="956">
                  <c:v>6.9850349000000006E-2</c:v>
                </c:pt>
                <c:pt idx="957">
                  <c:v>1.8685769000000001E-2</c:v>
                </c:pt>
                <c:pt idx="958">
                  <c:v>1.898236E-2</c:v>
                </c:pt>
                <c:pt idx="959">
                  <c:v>0.39096292500000002</c:v>
                </c:pt>
                <c:pt idx="960">
                  <c:v>3.0712619E-2</c:v>
                </c:pt>
                <c:pt idx="961">
                  <c:v>7.5592910000000001E-3</c:v>
                </c:pt>
                <c:pt idx="962">
                  <c:v>2.3657449999999998E-3</c:v>
                </c:pt>
                <c:pt idx="963">
                  <c:v>2.9185830999999999E-2</c:v>
                </c:pt>
                <c:pt idx="964">
                  <c:v>1.5267411999999999E-2</c:v>
                </c:pt>
                <c:pt idx="965">
                  <c:v>1.0929248000000001E-2</c:v>
                </c:pt>
                <c:pt idx="966">
                  <c:v>3.5452340999999998E-2</c:v>
                </c:pt>
                <c:pt idx="967">
                  <c:v>0.20650632699999999</c:v>
                </c:pt>
                <c:pt idx="968">
                  <c:v>1.1395071E-2</c:v>
                </c:pt>
                <c:pt idx="969">
                  <c:v>1.8222614000000002E-2</c:v>
                </c:pt>
                <c:pt idx="970">
                  <c:v>2.6660802000000001E-2</c:v>
                </c:pt>
                <c:pt idx="971">
                  <c:v>2.0163652000000001E-2</c:v>
                </c:pt>
                <c:pt idx="972">
                  <c:v>1.1856439999999999E-2</c:v>
                </c:pt>
                <c:pt idx="973">
                  <c:v>0.20409401199999999</c:v>
                </c:pt>
                <c:pt idx="974">
                  <c:v>0.34205468700000002</c:v>
                </c:pt>
                <c:pt idx="975">
                  <c:v>0.35046020999999999</c:v>
                </c:pt>
                <c:pt idx="976">
                  <c:v>4.0284477999999999E-2</c:v>
                </c:pt>
                <c:pt idx="977">
                  <c:v>0.20557171900000001</c:v>
                </c:pt>
                <c:pt idx="978">
                  <c:v>2.1385600000000001E-2</c:v>
                </c:pt>
                <c:pt idx="979">
                  <c:v>2.4590045000000001E-2</c:v>
                </c:pt>
                <c:pt idx="980">
                  <c:v>0.222664204</c:v>
                </c:pt>
                <c:pt idx="981">
                  <c:v>1.9600111E-2</c:v>
                </c:pt>
                <c:pt idx="982">
                  <c:v>3.3449006000000003E-2</c:v>
                </c:pt>
                <c:pt idx="983">
                  <c:v>6.1566872000000002E-2</c:v>
                </c:pt>
                <c:pt idx="984">
                  <c:v>2.0728903E-2</c:v>
                </c:pt>
                <c:pt idx="985">
                  <c:v>1.9167546000000001E-2</c:v>
                </c:pt>
                <c:pt idx="986">
                  <c:v>4.6459639999999998E-3</c:v>
                </c:pt>
                <c:pt idx="987">
                  <c:v>0.11309819</c:v>
                </c:pt>
                <c:pt idx="988">
                  <c:v>0.42448939600000002</c:v>
                </c:pt>
                <c:pt idx="989">
                  <c:v>6.1828682000000003E-2</c:v>
                </c:pt>
                <c:pt idx="990">
                  <c:v>0.21338592200000001</c:v>
                </c:pt>
                <c:pt idx="991">
                  <c:v>3.3673073999999997E-2</c:v>
                </c:pt>
                <c:pt idx="992">
                  <c:v>0.111486706</c:v>
                </c:pt>
                <c:pt idx="993">
                  <c:v>0.37937408299999997</c:v>
                </c:pt>
                <c:pt idx="994">
                  <c:v>1.7461595E-2</c:v>
                </c:pt>
                <c:pt idx="995">
                  <c:v>2.1028241999999999E-2</c:v>
                </c:pt>
                <c:pt idx="996">
                  <c:v>1.9386862000000001E-2</c:v>
                </c:pt>
                <c:pt idx="997">
                  <c:v>2.0642206999999999E-2</c:v>
                </c:pt>
                <c:pt idx="998">
                  <c:v>2.0597491999999998E-2</c:v>
                </c:pt>
                <c:pt idx="999">
                  <c:v>7.4594942999999997E-2</c:v>
                </c:pt>
                <c:pt idx="1000">
                  <c:v>2.3107444000000001E-2</c:v>
                </c:pt>
                <c:pt idx="1001">
                  <c:v>1.3007124E-2</c:v>
                </c:pt>
                <c:pt idx="1002">
                  <c:v>2.2894287999999999E-2</c:v>
                </c:pt>
                <c:pt idx="1003">
                  <c:v>4.4192560999999998E-2</c:v>
                </c:pt>
                <c:pt idx="1004">
                  <c:v>5.2141669999999996E-3</c:v>
                </c:pt>
                <c:pt idx="1005">
                  <c:v>1.9471974999999999E-2</c:v>
                </c:pt>
                <c:pt idx="1006">
                  <c:v>2.0080792E-2</c:v>
                </c:pt>
                <c:pt idx="1007">
                  <c:v>3.4991386999999999E-2</c:v>
                </c:pt>
                <c:pt idx="1008">
                  <c:v>2.2347667000000002E-2</c:v>
                </c:pt>
                <c:pt idx="1009">
                  <c:v>3.4042450000000002E-2</c:v>
                </c:pt>
                <c:pt idx="1010">
                  <c:v>3.3371757000000002E-2</c:v>
                </c:pt>
                <c:pt idx="1011">
                  <c:v>6.2668700999999993E-2</c:v>
                </c:pt>
                <c:pt idx="1012">
                  <c:v>4.5993549000000002E-2</c:v>
                </c:pt>
                <c:pt idx="1013">
                  <c:v>1.0441068E-2</c:v>
                </c:pt>
                <c:pt idx="1014">
                  <c:v>3.2219389000000001E-2</c:v>
                </c:pt>
                <c:pt idx="1015">
                  <c:v>2.9912142999999999E-2</c:v>
                </c:pt>
                <c:pt idx="1016">
                  <c:v>2.1478318999999999E-2</c:v>
                </c:pt>
                <c:pt idx="1017">
                  <c:v>0.127737243</c:v>
                </c:pt>
                <c:pt idx="1018">
                  <c:v>5.8558284000000002E-2</c:v>
                </c:pt>
                <c:pt idx="1019">
                  <c:v>1.1187176E-2</c:v>
                </c:pt>
                <c:pt idx="1020">
                  <c:v>0.19742010199999999</c:v>
                </c:pt>
                <c:pt idx="1021">
                  <c:v>9.2386233999999998E-2</c:v>
                </c:pt>
                <c:pt idx="1022">
                  <c:v>2.1392964E-2</c:v>
                </c:pt>
                <c:pt idx="1023">
                  <c:v>2.2820546000000001E-2</c:v>
                </c:pt>
                <c:pt idx="1024">
                  <c:v>0.13805162700000001</c:v>
                </c:pt>
                <c:pt idx="1025">
                  <c:v>0.434634717</c:v>
                </c:pt>
                <c:pt idx="1026">
                  <c:v>3.3395979999999999E-2</c:v>
                </c:pt>
                <c:pt idx="1027">
                  <c:v>2.2047783000000001E-2</c:v>
                </c:pt>
                <c:pt idx="1028">
                  <c:v>0.37114740600000001</c:v>
                </c:pt>
                <c:pt idx="1029">
                  <c:v>8.566499E-3</c:v>
                </c:pt>
                <c:pt idx="1030">
                  <c:v>8.0794040000000001E-3</c:v>
                </c:pt>
                <c:pt idx="1031">
                  <c:v>0.32217353599999998</c:v>
                </c:pt>
                <c:pt idx="1032">
                  <c:v>1.021036E-2</c:v>
                </c:pt>
                <c:pt idx="1033">
                  <c:v>2.2983911999999999E-2</c:v>
                </c:pt>
                <c:pt idx="1034">
                  <c:v>1.2035847000000001E-2</c:v>
                </c:pt>
                <c:pt idx="1035">
                  <c:v>2.7317048999999999E-2</c:v>
                </c:pt>
                <c:pt idx="1036">
                  <c:v>2.9840690999999999E-2</c:v>
                </c:pt>
                <c:pt idx="1037">
                  <c:v>0.10169951100000001</c:v>
                </c:pt>
                <c:pt idx="1038">
                  <c:v>0.368926537</c:v>
                </c:pt>
                <c:pt idx="1039">
                  <c:v>0.30502871599999998</c:v>
                </c:pt>
                <c:pt idx="1040">
                  <c:v>2.5968688E-2</c:v>
                </c:pt>
                <c:pt idx="1041">
                  <c:v>0.134320048</c:v>
                </c:pt>
                <c:pt idx="1042">
                  <c:v>0.384157888</c:v>
                </c:pt>
                <c:pt idx="1043">
                  <c:v>3.2113755000000001E-2</c:v>
                </c:pt>
                <c:pt idx="1044">
                  <c:v>4.6545034999999998E-2</c:v>
                </c:pt>
                <c:pt idx="1045">
                  <c:v>4.5307307999999998E-2</c:v>
                </c:pt>
                <c:pt idx="1046">
                  <c:v>2.1871854E-2</c:v>
                </c:pt>
                <c:pt idx="1047">
                  <c:v>0.13009499499999999</c:v>
                </c:pt>
                <c:pt idx="1048">
                  <c:v>0.30917233900000002</c:v>
                </c:pt>
                <c:pt idx="1049">
                  <c:v>1.4767334999999999E-2</c:v>
                </c:pt>
                <c:pt idx="1050">
                  <c:v>0</c:v>
                </c:pt>
                <c:pt idx="1051">
                  <c:v>7.4125244000000007E-2</c:v>
                </c:pt>
                <c:pt idx="1052">
                  <c:v>0.41762892899999998</c:v>
                </c:pt>
                <c:pt idx="1053">
                  <c:v>1.4988665999999999E-2</c:v>
                </c:pt>
                <c:pt idx="1054">
                  <c:v>1.8752864000000001E-2</c:v>
                </c:pt>
                <c:pt idx="1055">
                  <c:v>1.4557117E-2</c:v>
                </c:pt>
                <c:pt idx="1056">
                  <c:v>1.2322856E-2</c:v>
                </c:pt>
                <c:pt idx="1057">
                  <c:v>2.2712426000000001E-2</c:v>
                </c:pt>
                <c:pt idx="1058">
                  <c:v>5.0318369999999999E-3</c:v>
                </c:pt>
                <c:pt idx="1059">
                  <c:v>1.0041395E-2</c:v>
                </c:pt>
                <c:pt idx="1060">
                  <c:v>3.1515432000000003E-2</c:v>
                </c:pt>
                <c:pt idx="1061">
                  <c:v>3.6863569999999998E-2</c:v>
                </c:pt>
                <c:pt idx="1062">
                  <c:v>1.3915701000000001E-2</c:v>
                </c:pt>
                <c:pt idx="1063">
                  <c:v>1.8914472000000002E-2</c:v>
                </c:pt>
                <c:pt idx="1064">
                  <c:v>1.332387E-2</c:v>
                </c:pt>
                <c:pt idx="1065">
                  <c:v>1.0575060000000001E-2</c:v>
                </c:pt>
                <c:pt idx="1066">
                  <c:v>4.0956149999999997E-2</c:v>
                </c:pt>
                <c:pt idx="1067">
                  <c:v>1.0304634E-2</c:v>
                </c:pt>
                <c:pt idx="1068">
                  <c:v>6.4841259999999998E-2</c:v>
                </c:pt>
                <c:pt idx="1069">
                  <c:v>2.2661760999999999E-2</c:v>
                </c:pt>
                <c:pt idx="1070">
                  <c:v>8.6995549999999994E-3</c:v>
                </c:pt>
                <c:pt idx="1071">
                  <c:v>2.1706222000000001E-2</c:v>
                </c:pt>
                <c:pt idx="1072">
                  <c:v>8.8427509000000001E-2</c:v>
                </c:pt>
                <c:pt idx="1073">
                  <c:v>0.413505909</c:v>
                </c:pt>
                <c:pt idx="1074">
                  <c:v>8.5012064999999998E-2</c:v>
                </c:pt>
                <c:pt idx="1075">
                  <c:v>0.29929257100000001</c:v>
                </c:pt>
                <c:pt idx="1076">
                  <c:v>1.3062789E-2</c:v>
                </c:pt>
                <c:pt idx="1077">
                  <c:v>5.2127573000000003E-2</c:v>
                </c:pt>
                <c:pt idx="1078">
                  <c:v>2.1811436E-2</c:v>
                </c:pt>
                <c:pt idx="1079">
                  <c:v>0.15079689099999999</c:v>
                </c:pt>
                <c:pt idx="1080">
                  <c:v>2.7845857000000002E-2</c:v>
                </c:pt>
                <c:pt idx="1081">
                  <c:v>0.49426065800000002</c:v>
                </c:pt>
                <c:pt idx="1082">
                  <c:v>1.0912165999999999E-2</c:v>
                </c:pt>
                <c:pt idx="1083">
                  <c:v>8.6498430000000001E-2</c:v>
                </c:pt>
                <c:pt idx="1084">
                  <c:v>3.0843557000000001E-2</c:v>
                </c:pt>
                <c:pt idx="1085">
                  <c:v>1.6188167999999999E-2</c:v>
                </c:pt>
                <c:pt idx="1086">
                  <c:v>1.7948243999999999E-2</c:v>
                </c:pt>
                <c:pt idx="1087">
                  <c:v>5.1414815000000003E-2</c:v>
                </c:pt>
                <c:pt idx="1088">
                  <c:v>7.1808364999999999E-2</c:v>
                </c:pt>
                <c:pt idx="1089">
                  <c:v>0.44364120000000001</c:v>
                </c:pt>
                <c:pt idx="1090">
                  <c:v>4.7313516E-2</c:v>
                </c:pt>
                <c:pt idx="1091">
                  <c:v>6.3339370000000004E-3</c:v>
                </c:pt>
                <c:pt idx="1092">
                  <c:v>0.26849418400000002</c:v>
                </c:pt>
                <c:pt idx="1093">
                  <c:v>4.3213563000000003E-2</c:v>
                </c:pt>
                <c:pt idx="1094">
                  <c:v>1.7547582999999999E-2</c:v>
                </c:pt>
                <c:pt idx="1095">
                  <c:v>0.13711532400000001</c:v>
                </c:pt>
                <c:pt idx="1096">
                  <c:v>4.0046950999999997E-2</c:v>
                </c:pt>
                <c:pt idx="1097">
                  <c:v>1.2874626E-2</c:v>
                </c:pt>
                <c:pt idx="1098">
                  <c:v>5.1062837999999999E-2</c:v>
                </c:pt>
                <c:pt idx="1099">
                  <c:v>1.5419601999999999E-2</c:v>
                </c:pt>
                <c:pt idx="1100">
                  <c:v>5.3246984999999997E-2</c:v>
                </c:pt>
                <c:pt idx="1101">
                  <c:v>1.0403645E-2</c:v>
                </c:pt>
                <c:pt idx="1102">
                  <c:v>1.9141111999999998E-2</c:v>
                </c:pt>
                <c:pt idx="1103">
                  <c:v>0.12407185599999999</c:v>
                </c:pt>
                <c:pt idx="1104">
                  <c:v>6.7917159999999997E-3</c:v>
                </c:pt>
                <c:pt idx="1105">
                  <c:v>2.5476249999999999E-2</c:v>
                </c:pt>
                <c:pt idx="1106">
                  <c:v>6.4156841000000006E-2</c:v>
                </c:pt>
                <c:pt idx="1107">
                  <c:v>2.4234695000000001E-2</c:v>
                </c:pt>
                <c:pt idx="1108">
                  <c:v>4.5371267E-2</c:v>
                </c:pt>
                <c:pt idx="1109">
                  <c:v>6.7866902000000007E-2</c:v>
                </c:pt>
                <c:pt idx="1110">
                  <c:v>0.41437838700000001</c:v>
                </c:pt>
                <c:pt idx="1111">
                  <c:v>4.7546703000000003E-2</c:v>
                </c:pt>
                <c:pt idx="1112">
                  <c:v>4.3775609E-2</c:v>
                </c:pt>
                <c:pt idx="1113">
                  <c:v>2.3240606E-2</c:v>
                </c:pt>
                <c:pt idx="1114">
                  <c:v>3.6353009999999998E-2</c:v>
                </c:pt>
                <c:pt idx="1115">
                  <c:v>7.130936E-3</c:v>
                </c:pt>
                <c:pt idx="1116">
                  <c:v>7.4753959999999996E-3</c:v>
                </c:pt>
                <c:pt idx="1117">
                  <c:v>3.5024977999999998E-2</c:v>
                </c:pt>
                <c:pt idx="1118">
                  <c:v>2.5931830999999999E-2</c:v>
                </c:pt>
                <c:pt idx="1119">
                  <c:v>3.2700010000000002E-2</c:v>
                </c:pt>
                <c:pt idx="1120">
                  <c:v>5.5972954999999998E-2</c:v>
                </c:pt>
                <c:pt idx="1121">
                  <c:v>3.1056556999999999E-2</c:v>
                </c:pt>
                <c:pt idx="1122">
                  <c:v>0.15871835200000001</c:v>
                </c:pt>
                <c:pt idx="1123">
                  <c:v>2.8363642000000001E-2</c:v>
                </c:pt>
                <c:pt idx="1124">
                  <c:v>0.14289517099999999</c:v>
                </c:pt>
                <c:pt idx="1125">
                  <c:v>4.8018165000000002E-2</c:v>
                </c:pt>
                <c:pt idx="1126">
                  <c:v>3.3750455999999998E-2</c:v>
                </c:pt>
                <c:pt idx="1127">
                  <c:v>2.4455246E-2</c:v>
                </c:pt>
                <c:pt idx="1128">
                  <c:v>9.2998174000000003E-2</c:v>
                </c:pt>
                <c:pt idx="1129">
                  <c:v>9.5532491999999997E-2</c:v>
                </c:pt>
                <c:pt idx="1130">
                  <c:v>4.5923881E-2</c:v>
                </c:pt>
                <c:pt idx="1131">
                  <c:v>7.5450509999999997E-3</c:v>
                </c:pt>
                <c:pt idx="1132">
                  <c:v>3.038163E-2</c:v>
                </c:pt>
                <c:pt idx="1133">
                  <c:v>3.4939578999999998E-2</c:v>
                </c:pt>
                <c:pt idx="1134">
                  <c:v>3.6347015000000003E-2</c:v>
                </c:pt>
                <c:pt idx="1135">
                  <c:v>6.3533601999999995E-2</c:v>
                </c:pt>
                <c:pt idx="1136">
                  <c:v>0.122690997</c:v>
                </c:pt>
                <c:pt idx="1137">
                  <c:v>4.7558404999999998E-2</c:v>
                </c:pt>
                <c:pt idx="1138">
                  <c:v>2.7112913999999998E-2</c:v>
                </c:pt>
                <c:pt idx="1139">
                  <c:v>0.116180837</c:v>
                </c:pt>
                <c:pt idx="1140">
                  <c:v>0.12530957700000001</c:v>
                </c:pt>
                <c:pt idx="1141">
                  <c:v>0.507108059</c:v>
                </c:pt>
                <c:pt idx="1142">
                  <c:v>1.7680306E-2</c:v>
                </c:pt>
                <c:pt idx="1143">
                  <c:v>3.2240969000000001E-2</c:v>
                </c:pt>
                <c:pt idx="1144">
                  <c:v>1.9714276999999999E-2</c:v>
                </c:pt>
                <c:pt idx="1145">
                  <c:v>2.1368939999999999E-2</c:v>
                </c:pt>
                <c:pt idx="1146">
                  <c:v>1.9329855999999999E-2</c:v>
                </c:pt>
                <c:pt idx="1147">
                  <c:v>0.13935831600000001</c:v>
                </c:pt>
                <c:pt idx="1148">
                  <c:v>1.3100806E-2</c:v>
                </c:pt>
                <c:pt idx="1149">
                  <c:v>7.2784839000000004E-2</c:v>
                </c:pt>
                <c:pt idx="1150">
                  <c:v>1.5422428E-2</c:v>
                </c:pt>
                <c:pt idx="1151">
                  <c:v>2.5569291000000001E-2</c:v>
                </c:pt>
                <c:pt idx="1152">
                  <c:v>3.1890481999999998E-2</c:v>
                </c:pt>
                <c:pt idx="1153">
                  <c:v>5.4762497E-2</c:v>
                </c:pt>
                <c:pt idx="1154">
                  <c:v>0.16060813099999999</c:v>
                </c:pt>
                <c:pt idx="1155">
                  <c:v>5.4802299999999998E-2</c:v>
                </c:pt>
                <c:pt idx="1156">
                  <c:v>5.5577898000000001E-2</c:v>
                </c:pt>
                <c:pt idx="1157">
                  <c:v>0.11550321500000001</c:v>
                </c:pt>
                <c:pt idx="1158">
                  <c:v>2.3983517999999999E-2</c:v>
                </c:pt>
                <c:pt idx="1159">
                  <c:v>0.19775014399999999</c:v>
                </c:pt>
                <c:pt idx="1160">
                  <c:v>8.3922337999999999E-2</c:v>
                </c:pt>
                <c:pt idx="1161">
                  <c:v>3.9076702999999997E-2</c:v>
                </c:pt>
                <c:pt idx="1162">
                  <c:v>8.7978145999999993E-2</c:v>
                </c:pt>
                <c:pt idx="1163">
                  <c:v>2.7932505E-2</c:v>
                </c:pt>
                <c:pt idx="1164">
                  <c:v>4.3208841999999997E-2</c:v>
                </c:pt>
                <c:pt idx="1165">
                  <c:v>4.6122103999999997E-2</c:v>
                </c:pt>
                <c:pt idx="1166">
                  <c:v>3.5970772999999998E-2</c:v>
                </c:pt>
                <c:pt idx="1167">
                  <c:v>1.3166222E-2</c:v>
                </c:pt>
                <c:pt idx="1168">
                  <c:v>3.1900281000000003E-2</c:v>
                </c:pt>
                <c:pt idx="1169">
                  <c:v>2.8025814E-2</c:v>
                </c:pt>
                <c:pt idx="1170">
                  <c:v>1.7207321000000001E-2</c:v>
                </c:pt>
                <c:pt idx="1171">
                  <c:v>1.2901854000000001E-2</c:v>
                </c:pt>
                <c:pt idx="1172">
                  <c:v>0.15159550199999999</c:v>
                </c:pt>
                <c:pt idx="1173">
                  <c:v>4.4282755E-2</c:v>
                </c:pt>
                <c:pt idx="1174">
                  <c:v>0.38376453399999999</c:v>
                </c:pt>
                <c:pt idx="1175">
                  <c:v>3.8839540999999998E-2</c:v>
                </c:pt>
                <c:pt idx="1176">
                  <c:v>4.6586185000000002E-2</c:v>
                </c:pt>
                <c:pt idx="1177">
                  <c:v>9.9612026000000006E-2</c:v>
                </c:pt>
                <c:pt idx="1178">
                  <c:v>2.8990477000000001E-2</c:v>
                </c:pt>
                <c:pt idx="1179">
                  <c:v>0.14744537199999999</c:v>
                </c:pt>
                <c:pt idx="1180">
                  <c:v>3.6902486999999998E-2</c:v>
                </c:pt>
                <c:pt idx="1181">
                  <c:v>1.9192104000000001E-2</c:v>
                </c:pt>
                <c:pt idx="1182">
                  <c:v>3.7002858999999999E-2</c:v>
                </c:pt>
                <c:pt idx="1183">
                  <c:v>2.8578561999999998E-2</c:v>
                </c:pt>
                <c:pt idx="1184">
                  <c:v>1.4918588999999999E-2</c:v>
                </c:pt>
                <c:pt idx="1185">
                  <c:v>6.6879559000000005E-2</c:v>
                </c:pt>
                <c:pt idx="1186">
                  <c:v>7.6660518999999996E-2</c:v>
                </c:pt>
                <c:pt idx="1187">
                  <c:v>7.0339969000000002E-2</c:v>
                </c:pt>
                <c:pt idx="1188">
                  <c:v>2.3413858999999999E-2</c:v>
                </c:pt>
                <c:pt idx="1189">
                  <c:v>0.17335241000000001</c:v>
                </c:pt>
                <c:pt idx="1190">
                  <c:v>1.3646897E-2</c:v>
                </c:pt>
                <c:pt idx="1191">
                  <c:v>6.9682142000000002E-2</c:v>
                </c:pt>
                <c:pt idx="1192">
                  <c:v>2.8598578999999999E-2</c:v>
                </c:pt>
                <c:pt idx="1193">
                  <c:v>9.5646499999999995E-2</c:v>
                </c:pt>
                <c:pt idx="1194">
                  <c:v>0.18569039700000001</c:v>
                </c:pt>
                <c:pt idx="1195">
                  <c:v>0.19375061599999999</c:v>
                </c:pt>
                <c:pt idx="1196">
                  <c:v>0.109411384</c:v>
                </c:pt>
                <c:pt idx="1197">
                  <c:v>2.2033753E-2</c:v>
                </c:pt>
                <c:pt idx="1198">
                  <c:v>9.6140884999999995E-2</c:v>
                </c:pt>
                <c:pt idx="1199">
                  <c:v>0.13480046500000001</c:v>
                </c:pt>
                <c:pt idx="1200">
                  <c:v>1.2508281E-2</c:v>
                </c:pt>
                <c:pt idx="1201">
                  <c:v>1.7744761000000001E-2</c:v>
                </c:pt>
                <c:pt idx="1202">
                  <c:v>0.21239493300000001</c:v>
                </c:pt>
                <c:pt idx="1203">
                  <c:v>1.4474384E-2</c:v>
                </c:pt>
                <c:pt idx="1204">
                  <c:v>1.7850056E-2</c:v>
                </c:pt>
                <c:pt idx="1205">
                  <c:v>5.3726727000000002E-2</c:v>
                </c:pt>
                <c:pt idx="1206">
                  <c:v>2.4281288000000002E-2</c:v>
                </c:pt>
                <c:pt idx="1207">
                  <c:v>4.2623631000000002E-2</c:v>
                </c:pt>
                <c:pt idx="1208">
                  <c:v>2.1653749999999999E-2</c:v>
                </c:pt>
                <c:pt idx="1209">
                  <c:v>0.105519235</c:v>
                </c:pt>
                <c:pt idx="1210">
                  <c:v>6.5418745E-2</c:v>
                </c:pt>
                <c:pt idx="1211">
                  <c:v>0.138099949</c:v>
                </c:pt>
                <c:pt idx="1212">
                  <c:v>1.4075343000000001E-2</c:v>
                </c:pt>
                <c:pt idx="1213">
                  <c:v>2.2577817E-2</c:v>
                </c:pt>
                <c:pt idx="1214">
                  <c:v>0.123688082</c:v>
                </c:pt>
                <c:pt idx="1215">
                  <c:v>0.125911144</c:v>
                </c:pt>
                <c:pt idx="1216">
                  <c:v>0.323257446</c:v>
                </c:pt>
                <c:pt idx="1217">
                  <c:v>0.27871262099999999</c:v>
                </c:pt>
                <c:pt idx="1218">
                  <c:v>5.7290781999999998E-2</c:v>
                </c:pt>
                <c:pt idx="1219">
                  <c:v>8.2369465000000003E-2</c:v>
                </c:pt>
                <c:pt idx="1220">
                  <c:v>7.141774E-3</c:v>
                </c:pt>
                <c:pt idx="1221">
                  <c:v>0.18537482</c:v>
                </c:pt>
                <c:pt idx="1222">
                  <c:v>2.2262602999999999E-2</c:v>
                </c:pt>
                <c:pt idx="1223">
                  <c:v>0.10469242300000001</c:v>
                </c:pt>
                <c:pt idx="1224">
                  <c:v>2.4125741999999999E-2</c:v>
                </c:pt>
                <c:pt idx="1225">
                  <c:v>0.143883393</c:v>
                </c:pt>
                <c:pt idx="1226">
                  <c:v>0.54618155800000001</c:v>
                </c:pt>
                <c:pt idx="1227">
                  <c:v>2.2754883E-2</c:v>
                </c:pt>
                <c:pt idx="1228">
                  <c:v>2.1907656000000001E-2</c:v>
                </c:pt>
                <c:pt idx="1229">
                  <c:v>0.49892359200000003</c:v>
                </c:pt>
                <c:pt idx="1230">
                  <c:v>2.0837063999999999E-2</c:v>
                </c:pt>
                <c:pt idx="1231">
                  <c:v>8.8151299999999991E-3</c:v>
                </c:pt>
                <c:pt idx="1232">
                  <c:v>9.1117449999999992E-3</c:v>
                </c:pt>
                <c:pt idx="1233">
                  <c:v>9.5412044000000001E-2</c:v>
                </c:pt>
                <c:pt idx="1234">
                  <c:v>2.3999070000000001E-2</c:v>
                </c:pt>
                <c:pt idx="1235">
                  <c:v>0.25913044800000001</c:v>
                </c:pt>
                <c:pt idx="1236">
                  <c:v>1.9409577000000001E-2</c:v>
                </c:pt>
                <c:pt idx="1237">
                  <c:v>1.4046751999999999E-2</c:v>
                </c:pt>
                <c:pt idx="1238">
                  <c:v>0.109508973</c:v>
                </c:pt>
                <c:pt idx="1239">
                  <c:v>9.6407723000000001E-2</c:v>
                </c:pt>
                <c:pt idx="1240">
                  <c:v>0.167909645</c:v>
                </c:pt>
                <c:pt idx="1241">
                  <c:v>0.18966001399999999</c:v>
                </c:pt>
                <c:pt idx="1242">
                  <c:v>4.6427518000000001E-2</c:v>
                </c:pt>
                <c:pt idx="1243">
                  <c:v>0.24458142199999999</c:v>
                </c:pt>
                <c:pt idx="1244">
                  <c:v>5.7747817999999999E-2</c:v>
                </c:pt>
                <c:pt idx="1245">
                  <c:v>0.101362647</c:v>
                </c:pt>
                <c:pt idx="1246">
                  <c:v>2.1737858999999998E-2</c:v>
                </c:pt>
                <c:pt idx="1247">
                  <c:v>7.9793932999999997E-2</c:v>
                </c:pt>
                <c:pt idx="1248">
                  <c:v>0.40853453200000001</c:v>
                </c:pt>
                <c:pt idx="1249">
                  <c:v>0.12993991599999999</c:v>
                </c:pt>
                <c:pt idx="1250">
                  <c:v>1.5250975E-2</c:v>
                </c:pt>
                <c:pt idx="1251">
                  <c:v>2.3778879999999999E-2</c:v>
                </c:pt>
                <c:pt idx="1252">
                  <c:v>1.2006054E-2</c:v>
                </c:pt>
                <c:pt idx="1253">
                  <c:v>6.9920014000000003E-2</c:v>
                </c:pt>
                <c:pt idx="1254">
                  <c:v>0.37632335700000002</c:v>
                </c:pt>
                <c:pt idx="1255">
                  <c:v>8.9187820000000001E-3</c:v>
                </c:pt>
                <c:pt idx="1256">
                  <c:v>7.1445613000000005E-2</c:v>
                </c:pt>
                <c:pt idx="1257">
                  <c:v>0.51946751099999999</c:v>
                </c:pt>
                <c:pt idx="1258">
                  <c:v>1.2934502E-2</c:v>
                </c:pt>
                <c:pt idx="1259">
                  <c:v>8.3016225999999999E-2</c:v>
                </c:pt>
                <c:pt idx="1260">
                  <c:v>0.30725413499999998</c:v>
                </c:pt>
                <c:pt idx="1261">
                  <c:v>0.14173756400000001</c:v>
                </c:pt>
                <c:pt idx="1262">
                  <c:v>6.5386042000000005E-2</c:v>
                </c:pt>
                <c:pt idx="1263">
                  <c:v>0.35383489000000001</c:v>
                </c:pt>
                <c:pt idx="1264">
                  <c:v>0.150258424</c:v>
                </c:pt>
                <c:pt idx="1265">
                  <c:v>7.2853873999999999E-2</c:v>
                </c:pt>
                <c:pt idx="1266">
                  <c:v>0.27560516600000001</c:v>
                </c:pt>
                <c:pt idx="1267">
                  <c:v>1.6278101999999999E-2</c:v>
                </c:pt>
                <c:pt idx="1268">
                  <c:v>2.901521E-2</c:v>
                </c:pt>
                <c:pt idx="1269">
                  <c:v>0.111278001</c:v>
                </c:pt>
                <c:pt idx="1270">
                  <c:v>0.28404969800000002</c:v>
                </c:pt>
                <c:pt idx="1271">
                  <c:v>7.7874852999999994E-2</c:v>
                </c:pt>
                <c:pt idx="1272">
                  <c:v>3.7051385999999999E-2</c:v>
                </c:pt>
                <c:pt idx="1273">
                  <c:v>0.22636218699999999</c:v>
                </c:pt>
                <c:pt idx="1274">
                  <c:v>0.43156262400000001</c:v>
                </c:pt>
                <c:pt idx="1275">
                  <c:v>9.0126274000000006E-2</c:v>
                </c:pt>
                <c:pt idx="1276">
                  <c:v>0.13461367299999999</c:v>
                </c:pt>
                <c:pt idx="1277">
                  <c:v>7.1022749999999999E-3</c:v>
                </c:pt>
                <c:pt idx="1278">
                  <c:v>5.2803401999999999E-2</c:v>
                </c:pt>
                <c:pt idx="1279">
                  <c:v>0.25692532899999998</c:v>
                </c:pt>
                <c:pt idx="1280">
                  <c:v>1.6194307000000002E-2</c:v>
                </c:pt>
                <c:pt idx="1281">
                  <c:v>2.6574460000000001E-2</c:v>
                </c:pt>
                <c:pt idx="1282">
                  <c:v>8.3913061999999997E-2</c:v>
                </c:pt>
                <c:pt idx="1283">
                  <c:v>1.4141228E-2</c:v>
                </c:pt>
                <c:pt idx="1284">
                  <c:v>8.0544961999999998E-2</c:v>
                </c:pt>
                <c:pt idx="1285">
                  <c:v>2.7022609E-2</c:v>
                </c:pt>
                <c:pt idx="1286">
                  <c:v>0.248884352</c:v>
                </c:pt>
                <c:pt idx="1287">
                  <c:v>0.12507953399999999</c:v>
                </c:pt>
                <c:pt idx="1288">
                  <c:v>1.2788730999999999E-2</c:v>
                </c:pt>
                <c:pt idx="1289">
                  <c:v>4.6637256000000002E-2</c:v>
                </c:pt>
                <c:pt idx="1290">
                  <c:v>1.6229915000000001E-2</c:v>
                </c:pt>
                <c:pt idx="1291">
                  <c:v>6.9834826000000003E-2</c:v>
                </c:pt>
                <c:pt idx="1292">
                  <c:v>0.39563819900000002</c:v>
                </c:pt>
                <c:pt idx="1293">
                  <c:v>5.6152704999999997E-2</c:v>
                </c:pt>
                <c:pt idx="1294">
                  <c:v>0.23920842</c:v>
                </c:pt>
                <c:pt idx="1295">
                  <c:v>7.7971730000000001E-3</c:v>
                </c:pt>
                <c:pt idx="1296">
                  <c:v>2.9545255999999999E-2</c:v>
                </c:pt>
                <c:pt idx="1297">
                  <c:v>0.38450767299999999</c:v>
                </c:pt>
                <c:pt idx="1298">
                  <c:v>0.17562034800000001</c:v>
                </c:pt>
                <c:pt idx="1299">
                  <c:v>1.8849807E-2</c:v>
                </c:pt>
                <c:pt idx="1300">
                  <c:v>0.120625788</c:v>
                </c:pt>
                <c:pt idx="1301">
                  <c:v>6.3523905000000006E-2</c:v>
                </c:pt>
                <c:pt idx="1302">
                  <c:v>0.10715669799999999</c:v>
                </c:pt>
                <c:pt idx="1303">
                  <c:v>0.47094260999999998</c:v>
                </c:pt>
                <c:pt idx="1304">
                  <c:v>3.3979636000000001E-2</c:v>
                </c:pt>
                <c:pt idx="1305">
                  <c:v>0.20065005299999999</c:v>
                </c:pt>
                <c:pt idx="1306">
                  <c:v>3.9660975000000001E-2</c:v>
                </c:pt>
                <c:pt idx="1307">
                  <c:v>0.30109760699999999</c:v>
                </c:pt>
                <c:pt idx="1308">
                  <c:v>3.4331150999999997E-2</c:v>
                </c:pt>
                <c:pt idx="1309">
                  <c:v>7.1528198000000001E-2</c:v>
                </c:pt>
                <c:pt idx="1310">
                  <c:v>3.4611340999999997E-2</c:v>
                </c:pt>
                <c:pt idx="1311">
                  <c:v>0.28711040399999999</c:v>
                </c:pt>
                <c:pt idx="1312">
                  <c:v>5.3440366000000003E-2</c:v>
                </c:pt>
                <c:pt idx="1313">
                  <c:v>0.42528847199999997</c:v>
                </c:pt>
                <c:pt idx="1314">
                  <c:v>2.7064333999999999E-2</c:v>
                </c:pt>
                <c:pt idx="1315">
                  <c:v>3.5552611999999997E-2</c:v>
                </c:pt>
                <c:pt idx="1316">
                  <c:v>9.7585350000000001E-2</c:v>
                </c:pt>
                <c:pt idx="1317">
                  <c:v>0.42406587099999998</c:v>
                </c:pt>
                <c:pt idx="1318">
                  <c:v>0.31161961700000002</c:v>
                </c:pt>
                <c:pt idx="1319">
                  <c:v>1.5893129999999998E-2</c:v>
                </c:pt>
                <c:pt idx="1320">
                  <c:v>0.15929383799999999</c:v>
                </c:pt>
                <c:pt idx="1321">
                  <c:v>9.3911066000000001E-2</c:v>
                </c:pt>
                <c:pt idx="1322">
                  <c:v>0.32003743400000001</c:v>
                </c:pt>
                <c:pt idx="1323">
                  <c:v>1.8676592999999998E-2</c:v>
                </c:pt>
                <c:pt idx="1324">
                  <c:v>6.535623E-3</c:v>
                </c:pt>
                <c:pt idx="1325">
                  <c:v>2.9269255000000001E-2</c:v>
                </c:pt>
                <c:pt idx="1326">
                  <c:v>0.123530537</c:v>
                </c:pt>
                <c:pt idx="1327">
                  <c:v>0.12649408300000001</c:v>
                </c:pt>
                <c:pt idx="1328">
                  <c:v>4.6449878E-2</c:v>
                </c:pt>
                <c:pt idx="1329">
                  <c:v>1.1844797000000001E-2</c:v>
                </c:pt>
                <c:pt idx="1330">
                  <c:v>6.4110961999999994E-2</c:v>
                </c:pt>
                <c:pt idx="1331">
                  <c:v>0.31036235400000001</c:v>
                </c:pt>
                <c:pt idx="1332">
                  <c:v>2.3330436999999999E-2</c:v>
                </c:pt>
                <c:pt idx="1333">
                  <c:v>8.5459387999999997E-2</c:v>
                </c:pt>
                <c:pt idx="1334">
                  <c:v>2.0670673000000001E-2</c:v>
                </c:pt>
                <c:pt idx="1335">
                  <c:v>8.1204235E-2</c:v>
                </c:pt>
                <c:pt idx="1336">
                  <c:v>7.8387460000000006E-3</c:v>
                </c:pt>
                <c:pt idx="1337">
                  <c:v>2.9951979E-2</c:v>
                </c:pt>
                <c:pt idx="1338">
                  <c:v>2.4469415000000001E-2</c:v>
                </c:pt>
                <c:pt idx="1339">
                  <c:v>0.15889837900000001</c:v>
                </c:pt>
                <c:pt idx="1340">
                  <c:v>1.7505910999999999E-2</c:v>
                </c:pt>
                <c:pt idx="1341">
                  <c:v>0.30527606400000001</c:v>
                </c:pt>
                <c:pt idx="1342">
                  <c:v>2.0727584E-2</c:v>
                </c:pt>
                <c:pt idx="1343">
                  <c:v>0.14024789500000001</c:v>
                </c:pt>
                <c:pt idx="1344">
                  <c:v>7.0432000999999994E-2</c:v>
                </c:pt>
                <c:pt idx="1345">
                  <c:v>6.4104845999999993E-2</c:v>
                </c:pt>
                <c:pt idx="1346">
                  <c:v>0.31223121599999998</c:v>
                </c:pt>
                <c:pt idx="1347">
                  <c:v>2.8144850999999999E-2</c:v>
                </c:pt>
                <c:pt idx="1348">
                  <c:v>2.7397164000000002E-2</c:v>
                </c:pt>
                <c:pt idx="1349">
                  <c:v>4.7233331000000003E-2</c:v>
                </c:pt>
                <c:pt idx="1350">
                  <c:v>5.1155396999999998E-2</c:v>
                </c:pt>
                <c:pt idx="1351">
                  <c:v>3.0463964E-2</c:v>
                </c:pt>
                <c:pt idx="1352">
                  <c:v>6.8586159999999997E-3</c:v>
                </c:pt>
                <c:pt idx="1353">
                  <c:v>3.4381688000000001E-2</c:v>
                </c:pt>
                <c:pt idx="1354">
                  <c:v>6.3229358999999999E-2</c:v>
                </c:pt>
                <c:pt idx="1355">
                  <c:v>6.6889293000000002E-2</c:v>
                </c:pt>
                <c:pt idx="1356">
                  <c:v>0.107425058</c:v>
                </c:pt>
                <c:pt idx="1357">
                  <c:v>5.5914859999999997E-3</c:v>
                </c:pt>
                <c:pt idx="1358">
                  <c:v>2.4353289E-2</c:v>
                </c:pt>
                <c:pt idx="1359">
                  <c:v>7.4415292999999993E-2</c:v>
                </c:pt>
                <c:pt idx="1360">
                  <c:v>1.7832719E-2</c:v>
                </c:pt>
                <c:pt idx="1361">
                  <c:v>9.8595847E-2</c:v>
                </c:pt>
                <c:pt idx="1362">
                  <c:v>0.109903159</c:v>
                </c:pt>
                <c:pt idx="1363">
                  <c:v>0.338909505</c:v>
                </c:pt>
                <c:pt idx="1364">
                  <c:v>0.366879605</c:v>
                </c:pt>
                <c:pt idx="1365">
                  <c:v>5.3425110000000003E-3</c:v>
                </c:pt>
                <c:pt idx="1366">
                  <c:v>4.9261830999999999E-2</c:v>
                </c:pt>
                <c:pt idx="1367">
                  <c:v>0.103996095</c:v>
                </c:pt>
                <c:pt idx="1368">
                  <c:v>6.6216419999999996E-3</c:v>
                </c:pt>
                <c:pt idx="1369">
                  <c:v>2.0085014000000002E-2</c:v>
                </c:pt>
                <c:pt idx="1370">
                  <c:v>4.8945560999999999E-2</c:v>
                </c:pt>
                <c:pt idx="1371">
                  <c:v>3.1649601999999999E-2</c:v>
                </c:pt>
                <c:pt idx="1372">
                  <c:v>0.39659050099999998</c:v>
                </c:pt>
                <c:pt idx="1373">
                  <c:v>9.0263624000000001E-2</c:v>
                </c:pt>
                <c:pt idx="1374">
                  <c:v>5.8923564999999997E-2</c:v>
                </c:pt>
                <c:pt idx="1375">
                  <c:v>0</c:v>
                </c:pt>
                <c:pt idx="1376">
                  <c:v>5.0824281999999998E-2</c:v>
                </c:pt>
                <c:pt idx="1377">
                  <c:v>7.9623607999999998E-2</c:v>
                </c:pt>
                <c:pt idx="1378">
                  <c:v>0.33196962600000002</c:v>
                </c:pt>
                <c:pt idx="1379">
                  <c:v>0.32034358200000002</c:v>
                </c:pt>
                <c:pt idx="1380">
                  <c:v>0</c:v>
                </c:pt>
                <c:pt idx="1381">
                  <c:v>0.25344900300000001</c:v>
                </c:pt>
                <c:pt idx="1382">
                  <c:v>5.8720271999999997E-2</c:v>
                </c:pt>
                <c:pt idx="1383">
                  <c:v>3.6263041000000003E-2</c:v>
                </c:pt>
                <c:pt idx="1384">
                  <c:v>0.27458274500000002</c:v>
                </c:pt>
                <c:pt idx="1385">
                  <c:v>4.8138370999999999E-2</c:v>
                </c:pt>
                <c:pt idx="1386">
                  <c:v>0.260637018</c:v>
                </c:pt>
                <c:pt idx="1387">
                  <c:v>2.1878005999999998E-2</c:v>
                </c:pt>
                <c:pt idx="1388">
                  <c:v>0.127859573</c:v>
                </c:pt>
                <c:pt idx="1389">
                  <c:v>2.2523280999999999E-2</c:v>
                </c:pt>
                <c:pt idx="1390">
                  <c:v>0.111841777</c:v>
                </c:pt>
                <c:pt idx="1391">
                  <c:v>4.2524012999999999E-2</c:v>
                </c:pt>
                <c:pt idx="1392">
                  <c:v>0.23398037899999999</c:v>
                </c:pt>
                <c:pt idx="1393">
                  <c:v>2.0296607000000001E-2</c:v>
                </c:pt>
                <c:pt idx="1394">
                  <c:v>1.4766341000000001E-2</c:v>
                </c:pt>
                <c:pt idx="1395">
                  <c:v>4.9725875000000003E-2</c:v>
                </c:pt>
                <c:pt idx="1396">
                  <c:v>1.3606764E-2</c:v>
                </c:pt>
                <c:pt idx="1397">
                  <c:v>3.2984543999999998E-2</c:v>
                </c:pt>
                <c:pt idx="1398">
                  <c:v>2.5911784E-2</c:v>
                </c:pt>
                <c:pt idx="1399">
                  <c:v>2.2974855999999998E-2</c:v>
                </c:pt>
                <c:pt idx="1400">
                  <c:v>0.13584212800000001</c:v>
                </c:pt>
                <c:pt idx="1401">
                  <c:v>0.26305815300000002</c:v>
                </c:pt>
                <c:pt idx="1402">
                  <c:v>3.5129675999999999E-2</c:v>
                </c:pt>
                <c:pt idx="1403">
                  <c:v>2.5085940000000001E-2</c:v>
                </c:pt>
                <c:pt idx="1404">
                  <c:v>0.11168178300000001</c:v>
                </c:pt>
                <c:pt idx="1405">
                  <c:v>0.14522039</c:v>
                </c:pt>
                <c:pt idx="1406">
                  <c:v>7.7626154000000003E-2</c:v>
                </c:pt>
                <c:pt idx="1407">
                  <c:v>4.7235502999999998E-2</c:v>
                </c:pt>
                <c:pt idx="1408">
                  <c:v>8.0592302000000005E-2</c:v>
                </c:pt>
                <c:pt idx="1409">
                  <c:v>8.3650240000000004E-3</c:v>
                </c:pt>
                <c:pt idx="1410">
                  <c:v>8.4156669999999999E-3</c:v>
                </c:pt>
                <c:pt idx="1411">
                  <c:v>1.0288482999999999E-2</c:v>
                </c:pt>
                <c:pt idx="1412">
                  <c:v>0.11068241500000001</c:v>
                </c:pt>
                <c:pt idx="1413">
                  <c:v>1.3471389E-2</c:v>
                </c:pt>
                <c:pt idx="1414">
                  <c:v>4.3599339000000001E-2</c:v>
                </c:pt>
                <c:pt idx="1415">
                  <c:v>5.3937698999999999E-2</c:v>
                </c:pt>
                <c:pt idx="1416">
                  <c:v>2.4919351999999999E-2</c:v>
                </c:pt>
                <c:pt idx="1417">
                  <c:v>9.4128013999999996E-2</c:v>
                </c:pt>
                <c:pt idx="1418">
                  <c:v>0</c:v>
                </c:pt>
                <c:pt idx="1419">
                  <c:v>0</c:v>
                </c:pt>
                <c:pt idx="1420">
                  <c:v>1.8975872000000001E-2</c:v>
                </c:pt>
                <c:pt idx="1421">
                  <c:v>0.11333770899999999</c:v>
                </c:pt>
                <c:pt idx="1422">
                  <c:v>0.203394618</c:v>
                </c:pt>
                <c:pt idx="1423">
                  <c:v>5.1503996000000003E-2</c:v>
                </c:pt>
                <c:pt idx="1424">
                  <c:v>0.187253641</c:v>
                </c:pt>
                <c:pt idx="1425">
                  <c:v>0.110377584</c:v>
                </c:pt>
                <c:pt idx="1426">
                  <c:v>0.27760016199999998</c:v>
                </c:pt>
                <c:pt idx="1427">
                  <c:v>7.7087478000000001E-2</c:v>
                </c:pt>
                <c:pt idx="1428">
                  <c:v>2.8495083000000001E-2</c:v>
                </c:pt>
                <c:pt idx="1429">
                  <c:v>0.13107638399999999</c:v>
                </c:pt>
                <c:pt idx="1430">
                  <c:v>1.9579477000000001E-2</c:v>
                </c:pt>
                <c:pt idx="1431">
                  <c:v>0.17643676</c:v>
                </c:pt>
                <c:pt idx="1432">
                  <c:v>0.22718970699999999</c:v>
                </c:pt>
                <c:pt idx="1433">
                  <c:v>1.4015336999999999E-2</c:v>
                </c:pt>
                <c:pt idx="1434">
                  <c:v>6.6829599000000003E-2</c:v>
                </c:pt>
                <c:pt idx="1435">
                  <c:v>2.9964982000000001E-2</c:v>
                </c:pt>
                <c:pt idx="1436">
                  <c:v>3.3538719000000002E-2</c:v>
                </c:pt>
                <c:pt idx="1437">
                  <c:v>0.20005868800000001</c:v>
                </c:pt>
                <c:pt idx="1438">
                  <c:v>0.116429614</c:v>
                </c:pt>
                <c:pt idx="1439">
                  <c:v>0.10492149100000001</c:v>
                </c:pt>
                <c:pt idx="1440">
                  <c:v>0.40448166000000002</c:v>
                </c:pt>
                <c:pt idx="1441">
                  <c:v>0.255250965</c:v>
                </c:pt>
                <c:pt idx="1442">
                  <c:v>0.54612378800000005</c:v>
                </c:pt>
                <c:pt idx="1443">
                  <c:v>2.4186856E-2</c:v>
                </c:pt>
                <c:pt idx="1444">
                  <c:v>1.0306625E-2</c:v>
                </c:pt>
                <c:pt idx="1445">
                  <c:v>4.3513036999999997E-2</c:v>
                </c:pt>
                <c:pt idx="1446">
                  <c:v>0.14508961200000001</c:v>
                </c:pt>
                <c:pt idx="1447">
                  <c:v>1.8423733000000001E-2</c:v>
                </c:pt>
                <c:pt idx="1448">
                  <c:v>0.118966112</c:v>
                </c:pt>
                <c:pt idx="1449">
                  <c:v>1.0552162E-2</c:v>
                </c:pt>
                <c:pt idx="1450">
                  <c:v>1.0985086999999999E-2</c:v>
                </c:pt>
                <c:pt idx="1451">
                  <c:v>3.5012913E-2</c:v>
                </c:pt>
                <c:pt idx="1452">
                  <c:v>0.13198513100000001</c:v>
                </c:pt>
                <c:pt idx="1453">
                  <c:v>0.26218351200000001</c:v>
                </c:pt>
                <c:pt idx="1454">
                  <c:v>0.26612403299999998</c:v>
                </c:pt>
                <c:pt idx="1455">
                  <c:v>0.199390079</c:v>
                </c:pt>
                <c:pt idx="1456">
                  <c:v>1.9821162E-2</c:v>
                </c:pt>
                <c:pt idx="1457">
                  <c:v>2.1510175999999999E-2</c:v>
                </c:pt>
                <c:pt idx="1458">
                  <c:v>6.3727043999999997E-2</c:v>
                </c:pt>
                <c:pt idx="1459">
                  <c:v>1.7171793000000001E-2</c:v>
                </c:pt>
                <c:pt idx="1460">
                  <c:v>8.3587777000000002E-2</c:v>
                </c:pt>
                <c:pt idx="1461">
                  <c:v>6.0702302E-2</c:v>
                </c:pt>
                <c:pt idx="1462">
                  <c:v>0.12631356999999999</c:v>
                </c:pt>
                <c:pt idx="1463">
                  <c:v>1.6913699000000001E-2</c:v>
                </c:pt>
                <c:pt idx="1464">
                  <c:v>9.2845094000000003E-2</c:v>
                </c:pt>
                <c:pt idx="1465">
                  <c:v>3.0067927000000001E-2</c:v>
                </c:pt>
                <c:pt idx="1466">
                  <c:v>0.14558499499999999</c:v>
                </c:pt>
                <c:pt idx="1467">
                  <c:v>1.0166079999999999E-2</c:v>
                </c:pt>
                <c:pt idx="1468">
                  <c:v>5.7560209000000001E-2</c:v>
                </c:pt>
                <c:pt idx="1469">
                  <c:v>1.7049598999999999E-2</c:v>
                </c:pt>
                <c:pt idx="1470">
                  <c:v>0.17969855400000001</c:v>
                </c:pt>
                <c:pt idx="1471">
                  <c:v>3.2646649E-2</c:v>
                </c:pt>
                <c:pt idx="1472">
                  <c:v>0.14491024999999999</c:v>
                </c:pt>
                <c:pt idx="1473">
                  <c:v>4.0995124000000001E-2</c:v>
                </c:pt>
                <c:pt idx="1474">
                  <c:v>3.6815128000000003E-2</c:v>
                </c:pt>
                <c:pt idx="1475">
                  <c:v>0.15493400900000001</c:v>
                </c:pt>
                <c:pt idx="1476">
                  <c:v>1.7700542E-2</c:v>
                </c:pt>
                <c:pt idx="1477">
                  <c:v>8.5054551000000006E-2</c:v>
                </c:pt>
                <c:pt idx="1478">
                  <c:v>0.33135451399999999</c:v>
                </c:pt>
                <c:pt idx="1479">
                  <c:v>1.2370823E-2</c:v>
                </c:pt>
                <c:pt idx="1480">
                  <c:v>8.4858266000000002E-2</c:v>
                </c:pt>
                <c:pt idx="1481">
                  <c:v>8.4076329999999994E-3</c:v>
                </c:pt>
                <c:pt idx="1482">
                  <c:v>6.6404781999999996E-2</c:v>
                </c:pt>
                <c:pt idx="1483">
                  <c:v>3.1957281999999997E-2</c:v>
                </c:pt>
                <c:pt idx="1484">
                  <c:v>0.24522242499999999</c:v>
                </c:pt>
                <c:pt idx="1485">
                  <c:v>2.9173439999999998E-2</c:v>
                </c:pt>
                <c:pt idx="1486">
                  <c:v>1.8539168000000002E-2</c:v>
                </c:pt>
                <c:pt idx="1487">
                  <c:v>0.116733225</c:v>
                </c:pt>
                <c:pt idx="1488">
                  <c:v>8.5594323E-2</c:v>
                </c:pt>
                <c:pt idx="1489">
                  <c:v>5.7252486999999998E-2</c:v>
                </c:pt>
                <c:pt idx="1490">
                  <c:v>6.2762037000000007E-2</c:v>
                </c:pt>
                <c:pt idx="1491">
                  <c:v>4.9751551999999997E-2</c:v>
                </c:pt>
                <c:pt idx="1492">
                  <c:v>1.3935934000000001E-2</c:v>
                </c:pt>
                <c:pt idx="1493">
                  <c:v>1.421246E-2</c:v>
                </c:pt>
                <c:pt idx="1494">
                  <c:v>3.2954232E-2</c:v>
                </c:pt>
                <c:pt idx="1495">
                  <c:v>1.9648025E-2</c:v>
                </c:pt>
                <c:pt idx="1496">
                  <c:v>0.13661036900000001</c:v>
                </c:pt>
                <c:pt idx="1497">
                  <c:v>0</c:v>
                </c:pt>
                <c:pt idx="1498">
                  <c:v>6.0833948999999998E-2</c:v>
                </c:pt>
                <c:pt idx="1499">
                  <c:v>0.28359129300000002</c:v>
                </c:pt>
                <c:pt idx="1500">
                  <c:v>0.13487500599999999</c:v>
                </c:pt>
                <c:pt idx="1501">
                  <c:v>0.10146978600000001</c:v>
                </c:pt>
                <c:pt idx="1502">
                  <c:v>0.37446581099999998</c:v>
                </c:pt>
                <c:pt idx="1503">
                  <c:v>0.37755596299999999</c:v>
                </c:pt>
                <c:pt idx="1504">
                  <c:v>2.2034161999999999E-2</c:v>
                </c:pt>
                <c:pt idx="1505">
                  <c:v>5.3720988999999997E-2</c:v>
                </c:pt>
                <c:pt idx="1506">
                  <c:v>5.6382111999999998E-2</c:v>
                </c:pt>
                <c:pt idx="1507">
                  <c:v>0.27176727299999998</c:v>
                </c:pt>
                <c:pt idx="1508">
                  <c:v>7.6699910999999996E-2</c:v>
                </c:pt>
                <c:pt idx="1509">
                  <c:v>0.10947438600000001</c:v>
                </c:pt>
                <c:pt idx="1510">
                  <c:v>1.4784603E-2</c:v>
                </c:pt>
                <c:pt idx="1511">
                  <c:v>6.5451272000000005E-2</c:v>
                </c:pt>
                <c:pt idx="1512">
                  <c:v>9.2738250999999994E-2</c:v>
                </c:pt>
                <c:pt idx="1513">
                  <c:v>1.7655036999999998E-2</c:v>
                </c:pt>
                <c:pt idx="1514">
                  <c:v>0.108035303</c:v>
                </c:pt>
                <c:pt idx="1515">
                  <c:v>2.9540640000000002E-3</c:v>
                </c:pt>
                <c:pt idx="1516">
                  <c:v>7.4077018999999994E-2</c:v>
                </c:pt>
                <c:pt idx="1517">
                  <c:v>2.0168926E-2</c:v>
                </c:pt>
                <c:pt idx="1518">
                  <c:v>0.41593179800000002</c:v>
                </c:pt>
                <c:pt idx="1519">
                  <c:v>1.6422051E-2</c:v>
                </c:pt>
                <c:pt idx="1520">
                  <c:v>6.3991350000000002E-3</c:v>
                </c:pt>
                <c:pt idx="1521">
                  <c:v>7.2151911999999999E-2</c:v>
                </c:pt>
                <c:pt idx="1522">
                  <c:v>3.5613395999999999E-2</c:v>
                </c:pt>
                <c:pt idx="1523">
                  <c:v>9.5596479999999998E-2</c:v>
                </c:pt>
                <c:pt idx="1524">
                  <c:v>1.280477E-2</c:v>
                </c:pt>
                <c:pt idx="1525">
                  <c:v>8.1110141999999996E-2</c:v>
                </c:pt>
                <c:pt idx="1526">
                  <c:v>4.2594016999999998E-2</c:v>
                </c:pt>
                <c:pt idx="1527">
                  <c:v>7.2792708999999997E-2</c:v>
                </c:pt>
                <c:pt idx="1528">
                  <c:v>1.9035486000000001E-2</c:v>
                </c:pt>
                <c:pt idx="1529">
                  <c:v>0.110779128</c:v>
                </c:pt>
                <c:pt idx="1530">
                  <c:v>3.0049989999999999E-2</c:v>
                </c:pt>
                <c:pt idx="1531">
                  <c:v>0.144747923</c:v>
                </c:pt>
                <c:pt idx="1532">
                  <c:v>1.3259254999999999E-2</c:v>
                </c:pt>
                <c:pt idx="1533">
                  <c:v>2.2691636000000001E-2</c:v>
                </c:pt>
                <c:pt idx="1534">
                  <c:v>2.3513155000000001E-2</c:v>
                </c:pt>
                <c:pt idx="1535">
                  <c:v>0.121827317</c:v>
                </c:pt>
                <c:pt idx="1536">
                  <c:v>2.0366365000000001E-2</c:v>
                </c:pt>
                <c:pt idx="1537">
                  <c:v>6.8443907999999998E-2</c:v>
                </c:pt>
                <c:pt idx="1538">
                  <c:v>0.123637704</c:v>
                </c:pt>
                <c:pt idx="1539">
                  <c:v>0.43169704199999998</c:v>
                </c:pt>
                <c:pt idx="1540">
                  <c:v>2.8304507999999999E-2</c:v>
                </c:pt>
                <c:pt idx="1541">
                  <c:v>3.5659717E-2</c:v>
                </c:pt>
                <c:pt idx="1542">
                  <c:v>0.123743726</c:v>
                </c:pt>
                <c:pt idx="1543">
                  <c:v>2.4321321E-2</c:v>
                </c:pt>
                <c:pt idx="1544">
                  <c:v>0.14192415999999999</c:v>
                </c:pt>
                <c:pt idx="1545">
                  <c:v>1.0131576999999999E-2</c:v>
                </c:pt>
                <c:pt idx="1546">
                  <c:v>9.6851656999999994E-2</c:v>
                </c:pt>
                <c:pt idx="1547">
                  <c:v>0.10451193</c:v>
                </c:pt>
                <c:pt idx="1548">
                  <c:v>3.0381875999999999E-2</c:v>
                </c:pt>
                <c:pt idx="1549">
                  <c:v>3.5565763E-2</c:v>
                </c:pt>
                <c:pt idx="1550">
                  <c:v>1.4247249E-2</c:v>
                </c:pt>
                <c:pt idx="1551">
                  <c:v>1.5899878999999999E-2</c:v>
                </c:pt>
                <c:pt idx="1552">
                  <c:v>0.134472656</c:v>
                </c:pt>
                <c:pt idx="1553">
                  <c:v>0.20368909900000001</c:v>
                </c:pt>
                <c:pt idx="1554">
                  <c:v>1.5410818E-2</c:v>
                </c:pt>
                <c:pt idx="1555">
                  <c:v>0.126663846</c:v>
                </c:pt>
                <c:pt idx="1556">
                  <c:v>1.4338991000000001E-2</c:v>
                </c:pt>
                <c:pt idx="1557">
                  <c:v>6.7524689999999998E-2</c:v>
                </c:pt>
                <c:pt idx="1558">
                  <c:v>0.21654290800000001</c:v>
                </c:pt>
                <c:pt idx="1559">
                  <c:v>9.7923560000000007E-2</c:v>
                </c:pt>
                <c:pt idx="1560">
                  <c:v>0.41513358900000003</c:v>
                </c:pt>
                <c:pt idx="1561">
                  <c:v>0.20833821499999999</c:v>
                </c:pt>
                <c:pt idx="1562">
                  <c:v>8.6769033999999995E-2</c:v>
                </c:pt>
                <c:pt idx="1563">
                  <c:v>0.114570029</c:v>
                </c:pt>
                <c:pt idx="1564">
                  <c:v>9.7368790000000004E-3</c:v>
                </c:pt>
                <c:pt idx="1565">
                  <c:v>0.100688983</c:v>
                </c:pt>
                <c:pt idx="1566">
                  <c:v>0.33724861900000003</c:v>
                </c:pt>
                <c:pt idx="1567">
                  <c:v>3.9908761000000001E-2</c:v>
                </c:pt>
                <c:pt idx="1568">
                  <c:v>0.203753725</c:v>
                </c:pt>
                <c:pt idx="1569">
                  <c:v>0.105831911</c:v>
                </c:pt>
                <c:pt idx="1570">
                  <c:v>1.4765802999999999E-2</c:v>
                </c:pt>
                <c:pt idx="1571">
                  <c:v>0.106406323</c:v>
                </c:pt>
                <c:pt idx="1572">
                  <c:v>2.2855609999999998E-2</c:v>
                </c:pt>
                <c:pt idx="1573">
                  <c:v>8.5010165999999998E-2</c:v>
                </c:pt>
                <c:pt idx="1574">
                  <c:v>1.6509251999999999E-2</c:v>
                </c:pt>
                <c:pt idx="1575">
                  <c:v>0.154668097</c:v>
                </c:pt>
                <c:pt idx="1576">
                  <c:v>3.7550893000000002E-2</c:v>
                </c:pt>
                <c:pt idx="1577">
                  <c:v>5.4853369999999999E-3</c:v>
                </c:pt>
                <c:pt idx="1578">
                  <c:v>0.103467001</c:v>
                </c:pt>
                <c:pt idx="1579">
                  <c:v>1.7911013999999999E-2</c:v>
                </c:pt>
                <c:pt idx="1580">
                  <c:v>0.14351919799999999</c:v>
                </c:pt>
                <c:pt idx="1581">
                  <c:v>5.1111996999999999E-2</c:v>
                </c:pt>
                <c:pt idx="1582">
                  <c:v>3.6204558999999997E-2</c:v>
                </c:pt>
                <c:pt idx="1583">
                  <c:v>0.238615876</c:v>
                </c:pt>
                <c:pt idx="1584">
                  <c:v>3.2727142000000001E-2</c:v>
                </c:pt>
                <c:pt idx="1585">
                  <c:v>0.22110712299999999</c:v>
                </c:pt>
                <c:pt idx="1586">
                  <c:v>5.5238851999999998E-2</c:v>
                </c:pt>
                <c:pt idx="1587">
                  <c:v>1.9466193E-2</c:v>
                </c:pt>
                <c:pt idx="1588">
                  <c:v>2.3497839999999999E-2</c:v>
                </c:pt>
                <c:pt idx="1589">
                  <c:v>1.9412150999999999E-2</c:v>
                </c:pt>
                <c:pt idx="1590">
                  <c:v>8.9422602000000004E-2</c:v>
                </c:pt>
                <c:pt idx="1591">
                  <c:v>1.5599175E-2</c:v>
                </c:pt>
                <c:pt idx="1592">
                  <c:v>3.2907033000000002E-2</c:v>
                </c:pt>
                <c:pt idx="1593">
                  <c:v>1.5560357E-2</c:v>
                </c:pt>
                <c:pt idx="1594">
                  <c:v>1.3734771999999999E-2</c:v>
                </c:pt>
                <c:pt idx="1595">
                  <c:v>3.2619969999999998E-2</c:v>
                </c:pt>
                <c:pt idx="1596">
                  <c:v>5.0718904000000002E-2</c:v>
                </c:pt>
                <c:pt idx="1597">
                  <c:v>2.2295381999999999E-2</c:v>
                </c:pt>
                <c:pt idx="1598">
                  <c:v>2.1886830999999999E-2</c:v>
                </c:pt>
                <c:pt idx="1599">
                  <c:v>1.8312271000000001E-2</c:v>
                </c:pt>
                <c:pt idx="1600">
                  <c:v>7.2299612999999999E-2</c:v>
                </c:pt>
                <c:pt idx="1601">
                  <c:v>4.0379461999999998E-2</c:v>
                </c:pt>
                <c:pt idx="1602">
                  <c:v>6.6056589999999998E-3</c:v>
                </c:pt>
                <c:pt idx="1603">
                  <c:v>7.2468489999999997E-3</c:v>
                </c:pt>
                <c:pt idx="1604">
                  <c:v>3.8951380000000001E-2</c:v>
                </c:pt>
                <c:pt idx="1605">
                  <c:v>0</c:v>
                </c:pt>
                <c:pt idx="1606">
                  <c:v>0</c:v>
                </c:pt>
                <c:pt idx="1607">
                  <c:v>9.8071579999999998E-3</c:v>
                </c:pt>
                <c:pt idx="1608">
                  <c:v>5.6679410000000001E-3</c:v>
                </c:pt>
                <c:pt idx="1609">
                  <c:v>2.6972278999999998E-2</c:v>
                </c:pt>
                <c:pt idx="1610">
                  <c:v>1.1362769E-2</c:v>
                </c:pt>
                <c:pt idx="1611">
                  <c:v>1.2368792E-2</c:v>
                </c:pt>
                <c:pt idx="1612">
                  <c:v>8.2318290000000002E-2</c:v>
                </c:pt>
                <c:pt idx="1613">
                  <c:v>8.5957962999999998E-2</c:v>
                </c:pt>
                <c:pt idx="1614">
                  <c:v>1.5766493999999999E-2</c:v>
                </c:pt>
                <c:pt idx="1615">
                  <c:v>2.1654356E-2</c:v>
                </c:pt>
                <c:pt idx="1616">
                  <c:v>4.9453418999999998E-2</c:v>
                </c:pt>
                <c:pt idx="1617">
                  <c:v>4.9875976000000002E-2</c:v>
                </c:pt>
                <c:pt idx="1618">
                  <c:v>3.7570282000000003E-2</c:v>
                </c:pt>
                <c:pt idx="1619">
                  <c:v>3.6727334E-2</c:v>
                </c:pt>
                <c:pt idx="1620">
                  <c:v>1.7048843000000001E-2</c:v>
                </c:pt>
                <c:pt idx="1621">
                  <c:v>7.9603940999999998E-2</c:v>
                </c:pt>
                <c:pt idx="1622">
                  <c:v>5.8348710999999998E-2</c:v>
                </c:pt>
                <c:pt idx="1623">
                  <c:v>7.8277390000000002E-3</c:v>
                </c:pt>
                <c:pt idx="1624">
                  <c:v>3.2084656000000003E-2</c:v>
                </c:pt>
                <c:pt idx="1625">
                  <c:v>4.2476989999999997E-3</c:v>
                </c:pt>
                <c:pt idx="1626">
                  <c:v>1.8087282E-2</c:v>
                </c:pt>
                <c:pt idx="1627">
                  <c:v>1.3749895E-2</c:v>
                </c:pt>
                <c:pt idx="1628">
                  <c:v>6.8264520999999995E-2</c:v>
                </c:pt>
                <c:pt idx="1629">
                  <c:v>2.3952612000000002E-2</c:v>
                </c:pt>
                <c:pt idx="1630">
                  <c:v>0.116951213</c:v>
                </c:pt>
                <c:pt idx="1631">
                  <c:v>2.2451638999999999E-2</c:v>
                </c:pt>
                <c:pt idx="1632">
                  <c:v>0.13706992000000001</c:v>
                </c:pt>
                <c:pt idx="1633">
                  <c:v>1.8224667E-2</c:v>
                </c:pt>
                <c:pt idx="1634">
                  <c:v>9.2234169999999994E-3</c:v>
                </c:pt>
                <c:pt idx="1635">
                  <c:v>0.124164278</c:v>
                </c:pt>
                <c:pt idx="1636">
                  <c:v>1.8915603999999999E-2</c:v>
                </c:pt>
                <c:pt idx="1637">
                  <c:v>3.5042280000000002E-2</c:v>
                </c:pt>
                <c:pt idx="1638">
                  <c:v>2.6456065000000001E-2</c:v>
                </c:pt>
                <c:pt idx="1639">
                  <c:v>2.9393237999999999E-2</c:v>
                </c:pt>
                <c:pt idx="1640">
                  <c:v>0.109435273</c:v>
                </c:pt>
                <c:pt idx="1641">
                  <c:v>2.4785541000000001E-2</c:v>
                </c:pt>
                <c:pt idx="1642">
                  <c:v>0.15712862799999999</c:v>
                </c:pt>
                <c:pt idx="1643">
                  <c:v>3.5430419999999997E-2</c:v>
                </c:pt>
                <c:pt idx="1644">
                  <c:v>3.9801979000000001E-2</c:v>
                </c:pt>
                <c:pt idx="1645">
                  <c:v>2.0649424E-2</c:v>
                </c:pt>
                <c:pt idx="1646">
                  <c:v>3.4282827000000002E-2</c:v>
                </c:pt>
                <c:pt idx="1647">
                  <c:v>5.1119559000000002E-2</c:v>
                </c:pt>
                <c:pt idx="1648">
                  <c:v>1.7994649000000001E-2</c:v>
                </c:pt>
                <c:pt idx="1649">
                  <c:v>0.111080547</c:v>
                </c:pt>
                <c:pt idx="1650">
                  <c:v>4.7878812999999999E-2</c:v>
                </c:pt>
                <c:pt idx="1651">
                  <c:v>0.22972046199999999</c:v>
                </c:pt>
                <c:pt idx="1652">
                  <c:v>6.7438020000000001E-3</c:v>
                </c:pt>
                <c:pt idx="1653">
                  <c:v>3.4520897000000002E-2</c:v>
                </c:pt>
                <c:pt idx="1654">
                  <c:v>1.9961642000000002E-2</c:v>
                </c:pt>
                <c:pt idx="1655">
                  <c:v>6.6966132999999997E-2</c:v>
                </c:pt>
                <c:pt idx="1656">
                  <c:v>3.2836369999999997E-2</c:v>
                </c:pt>
                <c:pt idx="1657">
                  <c:v>3.4051475999999997E-2</c:v>
                </c:pt>
                <c:pt idx="1658">
                  <c:v>0.110381216</c:v>
                </c:pt>
                <c:pt idx="1659">
                  <c:v>0.50132919499999995</c:v>
                </c:pt>
                <c:pt idx="1660">
                  <c:v>6.1560309000000001E-2</c:v>
                </c:pt>
                <c:pt idx="1661">
                  <c:v>1.5742058E-2</c:v>
                </c:pt>
                <c:pt idx="1662">
                  <c:v>6.4158354000000001E-2</c:v>
                </c:pt>
                <c:pt idx="1663">
                  <c:v>5.3039417999999998E-2</c:v>
                </c:pt>
                <c:pt idx="1664">
                  <c:v>0.1144044</c:v>
                </c:pt>
                <c:pt idx="1665">
                  <c:v>5.0455983000000003E-2</c:v>
                </c:pt>
                <c:pt idx="1666">
                  <c:v>0.26045845400000001</c:v>
                </c:pt>
                <c:pt idx="1667">
                  <c:v>4.6087184000000003E-2</c:v>
                </c:pt>
                <c:pt idx="1668">
                  <c:v>7.2337476999999997E-2</c:v>
                </c:pt>
                <c:pt idx="1669">
                  <c:v>0.22649180999999999</c:v>
                </c:pt>
                <c:pt idx="1670">
                  <c:v>4.1703428000000001E-2</c:v>
                </c:pt>
                <c:pt idx="1671">
                  <c:v>8.8519040000000007E-3</c:v>
                </c:pt>
                <c:pt idx="1672">
                  <c:v>4.1969386999999997E-2</c:v>
                </c:pt>
                <c:pt idx="1673">
                  <c:v>4.0427293000000003E-2</c:v>
                </c:pt>
                <c:pt idx="1674">
                  <c:v>7.3441110000000004E-3</c:v>
                </c:pt>
                <c:pt idx="1675">
                  <c:v>4.6033441000000001E-2</c:v>
                </c:pt>
                <c:pt idx="1676">
                  <c:v>0.19384120199999999</c:v>
                </c:pt>
                <c:pt idx="1677">
                  <c:v>3.0119333000000002E-2</c:v>
                </c:pt>
                <c:pt idx="1678">
                  <c:v>8.7283095000000005E-2</c:v>
                </c:pt>
                <c:pt idx="1679">
                  <c:v>1.2471899999999999E-2</c:v>
                </c:pt>
                <c:pt idx="1680">
                  <c:v>3.7362656000000001E-2</c:v>
                </c:pt>
                <c:pt idx="1681">
                  <c:v>4.2030772000000001E-2</c:v>
                </c:pt>
                <c:pt idx="1682">
                  <c:v>7.7601807999999994E-2</c:v>
                </c:pt>
                <c:pt idx="1683">
                  <c:v>8.2086180000000009E-3</c:v>
                </c:pt>
                <c:pt idx="1684">
                  <c:v>4.7713635999999997E-2</c:v>
                </c:pt>
                <c:pt idx="1685">
                  <c:v>9.0174649999999995E-2</c:v>
                </c:pt>
                <c:pt idx="1686">
                  <c:v>6.8566617999999996E-2</c:v>
                </c:pt>
                <c:pt idx="1687">
                  <c:v>0.11051794099999999</c:v>
                </c:pt>
                <c:pt idx="1688">
                  <c:v>5.8897515999999997E-2</c:v>
                </c:pt>
                <c:pt idx="1689">
                  <c:v>4.8604099999999997E-2</c:v>
                </c:pt>
                <c:pt idx="1690">
                  <c:v>1.1706464999999999E-2</c:v>
                </c:pt>
                <c:pt idx="1691">
                  <c:v>0.115927028</c:v>
                </c:pt>
                <c:pt idx="1692">
                  <c:v>1.4083979999999999E-2</c:v>
                </c:pt>
                <c:pt idx="1693">
                  <c:v>4.0097233000000003E-2</c:v>
                </c:pt>
                <c:pt idx="1694">
                  <c:v>0.12966327</c:v>
                </c:pt>
                <c:pt idx="1695">
                  <c:v>7.2426865000000007E-2</c:v>
                </c:pt>
                <c:pt idx="1696">
                  <c:v>0.17206349100000001</c:v>
                </c:pt>
                <c:pt idx="1697">
                  <c:v>2.5581274000000001E-2</c:v>
                </c:pt>
                <c:pt idx="1698">
                  <c:v>5.1077842999999998E-2</c:v>
                </c:pt>
                <c:pt idx="1699">
                  <c:v>0.21736709000000001</c:v>
                </c:pt>
                <c:pt idx="1700">
                  <c:v>1.8442770000000001E-2</c:v>
                </c:pt>
                <c:pt idx="1701">
                  <c:v>0.122825376</c:v>
                </c:pt>
                <c:pt idx="1702">
                  <c:v>3.2562329000000001E-2</c:v>
                </c:pt>
                <c:pt idx="1703">
                  <c:v>5.2813644E-2</c:v>
                </c:pt>
                <c:pt idx="1704">
                  <c:v>2.7845925000000001E-2</c:v>
                </c:pt>
                <c:pt idx="1705">
                  <c:v>8.7552840000000003E-3</c:v>
                </c:pt>
                <c:pt idx="1706">
                  <c:v>9.4678829999999999E-3</c:v>
                </c:pt>
                <c:pt idx="1707">
                  <c:v>9.4346180000000002E-2</c:v>
                </c:pt>
                <c:pt idx="1708">
                  <c:v>8.3846976000000004E-2</c:v>
                </c:pt>
                <c:pt idx="1709">
                  <c:v>3.2418619999999999E-3</c:v>
                </c:pt>
                <c:pt idx="1710">
                  <c:v>3.0718652999999999E-2</c:v>
                </c:pt>
                <c:pt idx="1711">
                  <c:v>1.4583199E-2</c:v>
                </c:pt>
                <c:pt idx="1712">
                  <c:v>9.4663853000000006E-2</c:v>
                </c:pt>
                <c:pt idx="1713">
                  <c:v>1.9247197000000001E-2</c:v>
                </c:pt>
                <c:pt idx="1714">
                  <c:v>5.5161156000000003E-2</c:v>
                </c:pt>
                <c:pt idx="1715">
                  <c:v>5.924388E-3</c:v>
                </c:pt>
                <c:pt idx="1716">
                  <c:v>2.7903984999999999E-2</c:v>
                </c:pt>
                <c:pt idx="1717">
                  <c:v>4.8048623999999998E-2</c:v>
                </c:pt>
                <c:pt idx="1718">
                  <c:v>8.1495519999999991E-3</c:v>
                </c:pt>
                <c:pt idx="1719">
                  <c:v>8.2931150999999995E-2</c:v>
                </c:pt>
                <c:pt idx="1720">
                  <c:v>0.163601622</c:v>
                </c:pt>
                <c:pt idx="1721">
                  <c:v>1.8830136000000001E-2</c:v>
                </c:pt>
                <c:pt idx="1722">
                  <c:v>3.2755119999999999E-2</c:v>
                </c:pt>
                <c:pt idx="1723">
                  <c:v>0.205818472</c:v>
                </c:pt>
                <c:pt idx="1724">
                  <c:v>2.7565073999999998E-2</c:v>
                </c:pt>
                <c:pt idx="1725">
                  <c:v>4.0441205000000001E-2</c:v>
                </c:pt>
                <c:pt idx="1726">
                  <c:v>4.3006811999999998E-2</c:v>
                </c:pt>
                <c:pt idx="1727">
                  <c:v>2.9753162999999999E-2</c:v>
                </c:pt>
                <c:pt idx="1728">
                  <c:v>8.0292326999999997E-2</c:v>
                </c:pt>
                <c:pt idx="1729">
                  <c:v>2.4733179000000001E-2</c:v>
                </c:pt>
                <c:pt idx="1730">
                  <c:v>6.2752039999999995E-2</c:v>
                </c:pt>
                <c:pt idx="1731">
                  <c:v>0.147764804</c:v>
                </c:pt>
                <c:pt idx="1732">
                  <c:v>0.199497439</c:v>
                </c:pt>
                <c:pt idx="1733">
                  <c:v>0.116426843</c:v>
                </c:pt>
                <c:pt idx="1734">
                  <c:v>2.5252014999999999E-2</c:v>
                </c:pt>
                <c:pt idx="1735">
                  <c:v>4.8373076000000001E-2</c:v>
                </c:pt>
                <c:pt idx="1736">
                  <c:v>2.6106399999999998E-2</c:v>
                </c:pt>
                <c:pt idx="1737">
                  <c:v>6.0043464999999997E-2</c:v>
                </c:pt>
                <c:pt idx="1738">
                  <c:v>2.2412034000000001E-2</c:v>
                </c:pt>
                <c:pt idx="1739">
                  <c:v>0.131483766</c:v>
                </c:pt>
                <c:pt idx="1740">
                  <c:v>2.2801348999999999E-2</c:v>
                </c:pt>
                <c:pt idx="1741">
                  <c:v>2.5970640999999999E-2</c:v>
                </c:pt>
                <c:pt idx="1742">
                  <c:v>4.2444904999999998E-2</c:v>
                </c:pt>
                <c:pt idx="1743">
                  <c:v>2.3548659E-2</c:v>
                </c:pt>
                <c:pt idx="1744">
                  <c:v>1.7544692000000001E-2</c:v>
                </c:pt>
                <c:pt idx="1745">
                  <c:v>3.2021676999999998E-2</c:v>
                </c:pt>
                <c:pt idx="1746">
                  <c:v>3.0079287E-2</c:v>
                </c:pt>
                <c:pt idx="1747">
                  <c:v>3.3808282000000002E-2</c:v>
                </c:pt>
                <c:pt idx="1748">
                  <c:v>4.7780633000000003E-2</c:v>
                </c:pt>
                <c:pt idx="1749">
                  <c:v>7.3113602999999999E-2</c:v>
                </c:pt>
                <c:pt idx="1750">
                  <c:v>2.1292057999999999E-2</c:v>
                </c:pt>
                <c:pt idx="1751">
                  <c:v>3.3030964000000003E-2</c:v>
                </c:pt>
                <c:pt idx="1752">
                  <c:v>2.1542773000000001E-2</c:v>
                </c:pt>
                <c:pt idx="1753">
                  <c:v>0.115968006</c:v>
                </c:pt>
                <c:pt idx="1754">
                  <c:v>3.1791052E-2</c:v>
                </c:pt>
                <c:pt idx="1755">
                  <c:v>5.4209258000000003E-2</c:v>
                </c:pt>
                <c:pt idx="1756">
                  <c:v>2.9158750000000001E-2</c:v>
                </c:pt>
                <c:pt idx="1757">
                  <c:v>3.7207076999999998E-2</c:v>
                </c:pt>
                <c:pt idx="1758">
                  <c:v>2.7974410000000002E-2</c:v>
                </c:pt>
                <c:pt idx="1759">
                  <c:v>3.3688383000000002E-2</c:v>
                </c:pt>
                <c:pt idx="1760">
                  <c:v>4.4927733999999997E-2</c:v>
                </c:pt>
                <c:pt idx="1761">
                  <c:v>2.1655221999999998E-2</c:v>
                </c:pt>
                <c:pt idx="1762">
                  <c:v>1.9310126E-2</c:v>
                </c:pt>
                <c:pt idx="1763">
                  <c:v>5.1628788000000002E-2</c:v>
                </c:pt>
                <c:pt idx="1764">
                  <c:v>3.4996788000000001E-2</c:v>
                </c:pt>
                <c:pt idx="1765">
                  <c:v>3.8032958999999998E-2</c:v>
                </c:pt>
                <c:pt idx="1766">
                  <c:v>2.9076998999999999E-2</c:v>
                </c:pt>
                <c:pt idx="1767">
                  <c:v>1.9468507999999999E-2</c:v>
                </c:pt>
                <c:pt idx="1768">
                  <c:v>5.7428740999999998E-2</c:v>
                </c:pt>
                <c:pt idx="1769">
                  <c:v>2.4485387000000001E-2</c:v>
                </c:pt>
                <c:pt idx="1770">
                  <c:v>1.3972369E-2</c:v>
                </c:pt>
                <c:pt idx="1771">
                  <c:v>2.3927805E-2</c:v>
                </c:pt>
                <c:pt idx="1772">
                  <c:v>2.5009968E-2</c:v>
                </c:pt>
                <c:pt idx="1773">
                  <c:v>1.3794921E-2</c:v>
                </c:pt>
                <c:pt idx="1774">
                  <c:v>8.5812870999999999E-2</c:v>
                </c:pt>
                <c:pt idx="1775">
                  <c:v>3.1224181E-2</c:v>
                </c:pt>
                <c:pt idx="1776">
                  <c:v>4.0085027000000002E-2</c:v>
                </c:pt>
                <c:pt idx="1777">
                  <c:v>2.5761797999999999E-2</c:v>
                </c:pt>
                <c:pt idx="1778">
                  <c:v>4.8152611999999997E-2</c:v>
                </c:pt>
                <c:pt idx="1779">
                  <c:v>2.8477915999999999E-2</c:v>
                </c:pt>
                <c:pt idx="1780">
                  <c:v>2.0337930000000001E-2</c:v>
                </c:pt>
                <c:pt idx="1781">
                  <c:v>2.9340340999999999E-2</c:v>
                </c:pt>
                <c:pt idx="1782">
                  <c:v>1.6990432999999999E-2</c:v>
                </c:pt>
                <c:pt idx="1783">
                  <c:v>1.7787892999999999E-2</c:v>
                </c:pt>
                <c:pt idx="1784">
                  <c:v>4.3188935999999997E-2</c:v>
                </c:pt>
                <c:pt idx="1785">
                  <c:v>5.2698663E-2</c:v>
                </c:pt>
                <c:pt idx="1786">
                  <c:v>3.8816114999999998E-2</c:v>
                </c:pt>
                <c:pt idx="1787">
                  <c:v>3.9747825000000001E-2</c:v>
                </c:pt>
                <c:pt idx="1788">
                  <c:v>3.3186098999999997E-2</c:v>
                </c:pt>
                <c:pt idx="1789">
                  <c:v>0.15159851599999999</c:v>
                </c:pt>
                <c:pt idx="1790">
                  <c:v>3.0316467E-2</c:v>
                </c:pt>
                <c:pt idx="1791">
                  <c:v>1.9740421000000001E-2</c:v>
                </c:pt>
                <c:pt idx="1792">
                  <c:v>0.139214068</c:v>
                </c:pt>
                <c:pt idx="1793">
                  <c:v>1.7081750999999999E-2</c:v>
                </c:pt>
                <c:pt idx="1794">
                  <c:v>8.9827369999999993E-3</c:v>
                </c:pt>
                <c:pt idx="1795">
                  <c:v>8.4888433999999999E-2</c:v>
                </c:pt>
                <c:pt idx="1796">
                  <c:v>2.6081170000000001E-2</c:v>
                </c:pt>
                <c:pt idx="1797">
                  <c:v>5.5385609000000002E-2</c:v>
                </c:pt>
                <c:pt idx="1798">
                  <c:v>7.8729777000000001E-2</c:v>
                </c:pt>
                <c:pt idx="1799">
                  <c:v>3.2557949000000003E-2</c:v>
                </c:pt>
                <c:pt idx="1800">
                  <c:v>5.3353693000000001E-2</c:v>
                </c:pt>
                <c:pt idx="1801">
                  <c:v>5.6145180000000003E-2</c:v>
                </c:pt>
                <c:pt idx="1802">
                  <c:v>6.2358109000000002E-2</c:v>
                </c:pt>
                <c:pt idx="1803">
                  <c:v>1.8364781E-2</c:v>
                </c:pt>
                <c:pt idx="1804">
                  <c:v>4.3116890999999997E-2</c:v>
                </c:pt>
                <c:pt idx="1805">
                  <c:v>3.6829275000000002E-2</c:v>
                </c:pt>
                <c:pt idx="1806">
                  <c:v>4.6640372999999999E-2</c:v>
                </c:pt>
                <c:pt idx="1807">
                  <c:v>4.9824423E-2</c:v>
                </c:pt>
                <c:pt idx="1808">
                  <c:v>2.3328188999999999E-2</c:v>
                </c:pt>
                <c:pt idx="1809">
                  <c:v>1.7521842999999999E-2</c:v>
                </c:pt>
                <c:pt idx="1810">
                  <c:v>0.113662423</c:v>
                </c:pt>
                <c:pt idx="1811">
                  <c:v>7.0523577000000004E-2</c:v>
                </c:pt>
                <c:pt idx="1812">
                  <c:v>4.3483572999999998E-2</c:v>
                </c:pt>
                <c:pt idx="1813">
                  <c:v>5.5212748999999998E-2</c:v>
                </c:pt>
                <c:pt idx="1814">
                  <c:v>0.10165399</c:v>
                </c:pt>
                <c:pt idx="1815">
                  <c:v>0.10765237</c:v>
                </c:pt>
                <c:pt idx="1816">
                  <c:v>3.2638563000000002E-2</c:v>
                </c:pt>
                <c:pt idx="1817">
                  <c:v>3.5653974999999997E-2</c:v>
                </c:pt>
                <c:pt idx="1818">
                  <c:v>1.1229928E-2</c:v>
                </c:pt>
                <c:pt idx="1819">
                  <c:v>4.8584449000000002E-2</c:v>
                </c:pt>
                <c:pt idx="1820">
                  <c:v>2.5406686000000001E-2</c:v>
                </c:pt>
                <c:pt idx="1821">
                  <c:v>7.2494692999999999E-2</c:v>
                </c:pt>
                <c:pt idx="1822">
                  <c:v>4.5488427999999997E-2</c:v>
                </c:pt>
                <c:pt idx="1823">
                  <c:v>4.7333041999999999E-2</c:v>
                </c:pt>
                <c:pt idx="1824">
                  <c:v>2.2879951999999999E-2</c:v>
                </c:pt>
                <c:pt idx="1825">
                  <c:v>5.9973191000000002E-2</c:v>
                </c:pt>
                <c:pt idx="1826">
                  <c:v>5.9623790000000003E-3</c:v>
                </c:pt>
                <c:pt idx="1827">
                  <c:v>1.5559252000000001E-2</c:v>
                </c:pt>
                <c:pt idx="1828">
                  <c:v>0.10102925</c:v>
                </c:pt>
                <c:pt idx="1829">
                  <c:v>1.8433993999999999E-2</c:v>
                </c:pt>
                <c:pt idx="1830">
                  <c:v>3.4780159999999997E-2</c:v>
                </c:pt>
                <c:pt idx="1831">
                  <c:v>0.17850980899999999</c:v>
                </c:pt>
                <c:pt idx="1832">
                  <c:v>3.1542280999999998E-2</c:v>
                </c:pt>
                <c:pt idx="1833">
                  <c:v>3.0642672999999999E-2</c:v>
                </c:pt>
                <c:pt idx="1834">
                  <c:v>2.3722962E-2</c:v>
                </c:pt>
                <c:pt idx="1835">
                  <c:v>7.0589672000000006E-2</c:v>
                </c:pt>
                <c:pt idx="1836">
                  <c:v>2.7456007000000001E-2</c:v>
                </c:pt>
                <c:pt idx="1837">
                  <c:v>1.4700227999999999E-2</c:v>
                </c:pt>
                <c:pt idx="1838">
                  <c:v>2.4993971E-2</c:v>
                </c:pt>
                <c:pt idx="1839">
                  <c:v>3.1661767E-2</c:v>
                </c:pt>
                <c:pt idx="1840">
                  <c:v>1.0040805E-2</c:v>
                </c:pt>
                <c:pt idx="1841">
                  <c:v>1.2060662999999999E-2</c:v>
                </c:pt>
                <c:pt idx="1842">
                  <c:v>0.17403594</c:v>
                </c:pt>
                <c:pt idx="1843">
                  <c:v>3.1141838000000002E-2</c:v>
                </c:pt>
                <c:pt idx="1844">
                  <c:v>2.5392903000000001E-2</c:v>
                </c:pt>
                <c:pt idx="1845">
                  <c:v>4.9510753999999997E-2</c:v>
                </c:pt>
                <c:pt idx="1846">
                  <c:v>9.3105228999999998E-2</c:v>
                </c:pt>
                <c:pt idx="1847">
                  <c:v>3.2062021000000003E-2</c:v>
                </c:pt>
                <c:pt idx="1848">
                  <c:v>2.3058009000000001E-2</c:v>
                </c:pt>
                <c:pt idx="1849">
                  <c:v>2.0875630999999999E-2</c:v>
                </c:pt>
                <c:pt idx="1850">
                  <c:v>4.3558291999999998E-2</c:v>
                </c:pt>
                <c:pt idx="1851">
                  <c:v>9.2671271999999999E-2</c:v>
                </c:pt>
                <c:pt idx="1852">
                  <c:v>2.0038758E-2</c:v>
                </c:pt>
                <c:pt idx="1853">
                  <c:v>0.21282774900000001</c:v>
                </c:pt>
                <c:pt idx="1854">
                  <c:v>4.7661158000000002E-2</c:v>
                </c:pt>
                <c:pt idx="1855">
                  <c:v>0.158099932</c:v>
                </c:pt>
                <c:pt idx="1856">
                  <c:v>0.14931114700000001</c:v>
                </c:pt>
                <c:pt idx="1857">
                  <c:v>5.3527552999999999E-2</c:v>
                </c:pt>
                <c:pt idx="1858">
                  <c:v>0.19950427200000001</c:v>
                </c:pt>
                <c:pt idx="1859">
                  <c:v>2.2342674E-2</c:v>
                </c:pt>
                <c:pt idx="1860">
                  <c:v>4.7798316E-2</c:v>
                </c:pt>
                <c:pt idx="1861">
                  <c:v>1.6832964999999998E-2</c:v>
                </c:pt>
                <c:pt idx="1862">
                  <c:v>5.1454034000000003E-2</c:v>
                </c:pt>
                <c:pt idx="1863">
                  <c:v>0.28472651199999999</c:v>
                </c:pt>
                <c:pt idx="1864">
                  <c:v>9.2734441000000001E-2</c:v>
                </c:pt>
                <c:pt idx="1865">
                  <c:v>2.039589E-2</c:v>
                </c:pt>
                <c:pt idx="1866">
                  <c:v>2.7131288999999999E-2</c:v>
                </c:pt>
                <c:pt idx="1867">
                  <c:v>0.221915419</c:v>
                </c:pt>
                <c:pt idx="1868">
                  <c:v>0.16517947699999999</c:v>
                </c:pt>
                <c:pt idx="1869">
                  <c:v>9.8491877000000005E-2</c:v>
                </c:pt>
                <c:pt idx="1870">
                  <c:v>2.1761464000000001E-2</c:v>
                </c:pt>
                <c:pt idx="1871">
                  <c:v>2.1630364999999999E-2</c:v>
                </c:pt>
                <c:pt idx="1872">
                  <c:v>6.3527799999999995E-2</c:v>
                </c:pt>
                <c:pt idx="1873">
                  <c:v>2.1567572E-2</c:v>
                </c:pt>
                <c:pt idx="1874">
                  <c:v>1.4274904E-2</c:v>
                </c:pt>
                <c:pt idx="1875">
                  <c:v>3.4790215999999999E-2</c:v>
                </c:pt>
                <c:pt idx="1876">
                  <c:v>3.4171474E-2</c:v>
                </c:pt>
                <c:pt idx="1877">
                  <c:v>1.4546076999999999E-2</c:v>
                </c:pt>
                <c:pt idx="1878">
                  <c:v>0.18900031</c:v>
                </c:pt>
                <c:pt idx="1879">
                  <c:v>2.5355793000000001E-2</c:v>
                </c:pt>
                <c:pt idx="1880">
                  <c:v>5.0105617999999998E-2</c:v>
                </c:pt>
                <c:pt idx="1881">
                  <c:v>1.9773011E-2</c:v>
                </c:pt>
                <c:pt idx="1882">
                  <c:v>2.0605563E-2</c:v>
                </c:pt>
                <c:pt idx="1883">
                  <c:v>0.106659115</c:v>
                </c:pt>
                <c:pt idx="1884">
                  <c:v>4.6176266000000001E-2</c:v>
                </c:pt>
                <c:pt idx="1885">
                  <c:v>3.3864778999999998E-2</c:v>
                </c:pt>
                <c:pt idx="1886">
                  <c:v>1.4112557E-2</c:v>
                </c:pt>
                <c:pt idx="1887">
                  <c:v>3.8677535999999998E-2</c:v>
                </c:pt>
                <c:pt idx="1888">
                  <c:v>1.1222841000000001E-2</c:v>
                </c:pt>
                <c:pt idx="1889">
                  <c:v>2.5298905999999999E-2</c:v>
                </c:pt>
                <c:pt idx="1890">
                  <c:v>4.8175809999999996E-3</c:v>
                </c:pt>
                <c:pt idx="1891">
                  <c:v>1.3529737E-2</c:v>
                </c:pt>
                <c:pt idx="1892">
                  <c:v>2.1489998E-2</c:v>
                </c:pt>
                <c:pt idx="1893">
                  <c:v>1.7057447E-2</c:v>
                </c:pt>
                <c:pt idx="1894">
                  <c:v>0.11427619999999999</c:v>
                </c:pt>
                <c:pt idx="1895">
                  <c:v>1.3867684E-2</c:v>
                </c:pt>
                <c:pt idx="1896">
                  <c:v>1.5514956999999999E-2</c:v>
                </c:pt>
                <c:pt idx="1897">
                  <c:v>5.2867402000000001E-2</c:v>
                </c:pt>
                <c:pt idx="1898">
                  <c:v>0.13454654699999999</c:v>
                </c:pt>
                <c:pt idx="1899">
                  <c:v>3.3724276999999997E-2</c:v>
                </c:pt>
                <c:pt idx="1900">
                  <c:v>2.5410807000000001E-2</c:v>
                </c:pt>
                <c:pt idx="1901">
                  <c:v>5.2769590000000003E-3</c:v>
                </c:pt>
                <c:pt idx="1902">
                  <c:v>1.2766543E-2</c:v>
                </c:pt>
                <c:pt idx="1903">
                  <c:v>3.7573483999999997E-2</c:v>
                </c:pt>
                <c:pt idx="1904">
                  <c:v>9.8398989000000006E-2</c:v>
                </c:pt>
                <c:pt idx="1905">
                  <c:v>7.7993899000000005E-2</c:v>
                </c:pt>
                <c:pt idx="1906">
                  <c:v>4.0276738999999999E-2</c:v>
                </c:pt>
                <c:pt idx="1907">
                  <c:v>3.9761568999999997E-2</c:v>
                </c:pt>
                <c:pt idx="1908">
                  <c:v>0.18204113299999999</c:v>
                </c:pt>
                <c:pt idx="1909">
                  <c:v>4.0833360999999999E-2</c:v>
                </c:pt>
                <c:pt idx="1910">
                  <c:v>0.22946483400000001</c:v>
                </c:pt>
                <c:pt idx="1911">
                  <c:v>1.2260884E-2</c:v>
                </c:pt>
                <c:pt idx="1912">
                  <c:v>1.9079585999999999E-2</c:v>
                </c:pt>
                <c:pt idx="1913">
                  <c:v>0.10825552099999999</c:v>
                </c:pt>
                <c:pt idx="1914">
                  <c:v>1.019629E-2</c:v>
                </c:pt>
                <c:pt idx="1915">
                  <c:v>9.3845755000000003E-2</c:v>
                </c:pt>
                <c:pt idx="1916">
                  <c:v>2.0049668E-2</c:v>
                </c:pt>
                <c:pt idx="1917">
                  <c:v>3.0421525000000001E-2</c:v>
                </c:pt>
                <c:pt idx="1918">
                  <c:v>4.6707678000000002E-2</c:v>
                </c:pt>
                <c:pt idx="1919">
                  <c:v>9.0273591E-2</c:v>
                </c:pt>
                <c:pt idx="1920">
                  <c:v>0.40957370399999998</c:v>
                </c:pt>
                <c:pt idx="1921">
                  <c:v>5.8663140000000001E-3</c:v>
                </c:pt>
                <c:pt idx="1922">
                  <c:v>5.0005934000000002E-2</c:v>
                </c:pt>
                <c:pt idx="1923">
                  <c:v>5.0529392999999999E-2</c:v>
                </c:pt>
                <c:pt idx="1924">
                  <c:v>0.21499064800000001</c:v>
                </c:pt>
                <c:pt idx="1925">
                  <c:v>1.3792633E-2</c:v>
                </c:pt>
                <c:pt idx="1926">
                  <c:v>9.9924740999999997E-2</c:v>
                </c:pt>
                <c:pt idx="1927">
                  <c:v>1.2847099000000001E-2</c:v>
                </c:pt>
                <c:pt idx="1928">
                  <c:v>7.3518082999999998E-2</c:v>
                </c:pt>
                <c:pt idx="1929">
                  <c:v>1.4401068E-2</c:v>
                </c:pt>
                <c:pt idx="1930">
                  <c:v>6.4745522999999999E-2</c:v>
                </c:pt>
                <c:pt idx="1931">
                  <c:v>0.191380519</c:v>
                </c:pt>
                <c:pt idx="1932">
                  <c:v>0.116723366</c:v>
                </c:pt>
                <c:pt idx="1933">
                  <c:v>2.5153128E-2</c:v>
                </c:pt>
                <c:pt idx="1934">
                  <c:v>5.9795102000000003E-2</c:v>
                </c:pt>
                <c:pt idx="1935">
                  <c:v>2.9440566000000001E-2</c:v>
                </c:pt>
                <c:pt idx="1936">
                  <c:v>1.3250246E-2</c:v>
                </c:pt>
                <c:pt idx="1937">
                  <c:v>4.5024442999999997E-2</c:v>
                </c:pt>
                <c:pt idx="1938">
                  <c:v>1.2287565E-2</c:v>
                </c:pt>
                <c:pt idx="1939">
                  <c:v>2.8287465000000001E-2</c:v>
                </c:pt>
                <c:pt idx="1940">
                  <c:v>3.9552100999999999E-2</c:v>
                </c:pt>
                <c:pt idx="1941">
                  <c:v>0.14078037600000001</c:v>
                </c:pt>
                <c:pt idx="1942">
                  <c:v>1.8649199000000002E-2</c:v>
                </c:pt>
                <c:pt idx="1943">
                  <c:v>0.153096917</c:v>
                </c:pt>
                <c:pt idx="1944">
                  <c:v>2.2756150999999999E-2</c:v>
                </c:pt>
                <c:pt idx="1945">
                  <c:v>8.9262525999999995E-2</c:v>
                </c:pt>
                <c:pt idx="1946">
                  <c:v>3.8406898000000002E-2</c:v>
                </c:pt>
                <c:pt idx="1947">
                  <c:v>0.185065442</c:v>
                </c:pt>
                <c:pt idx="1948">
                  <c:v>5.6297309999999998E-3</c:v>
                </c:pt>
                <c:pt idx="1949">
                  <c:v>4.2973398000000003E-2</c:v>
                </c:pt>
                <c:pt idx="1950">
                  <c:v>8.0969213999999998E-2</c:v>
                </c:pt>
                <c:pt idx="1951">
                  <c:v>0.34249781899999998</c:v>
                </c:pt>
                <c:pt idx="1952">
                  <c:v>0.111758386</c:v>
                </c:pt>
                <c:pt idx="1953">
                  <c:v>0.109006992</c:v>
                </c:pt>
                <c:pt idx="1954">
                  <c:v>7.7066599999999997E-3</c:v>
                </c:pt>
                <c:pt idx="1955">
                  <c:v>7.9699929000000003E-2</c:v>
                </c:pt>
                <c:pt idx="1956">
                  <c:v>7.9837850000000002E-2</c:v>
                </c:pt>
                <c:pt idx="1957">
                  <c:v>0</c:v>
                </c:pt>
                <c:pt idx="1958">
                  <c:v>0</c:v>
                </c:pt>
                <c:pt idx="1959">
                  <c:v>1.7290328000000001E-2</c:v>
                </c:pt>
                <c:pt idx="1960">
                  <c:v>7.7190299000000004E-2</c:v>
                </c:pt>
                <c:pt idx="1961">
                  <c:v>1.8036859999999998E-2</c:v>
                </c:pt>
                <c:pt idx="1962">
                  <c:v>2.0683020999999999E-2</c:v>
                </c:pt>
                <c:pt idx="1963">
                  <c:v>2.4348444E-2</c:v>
                </c:pt>
                <c:pt idx="1964">
                  <c:v>8.1381435000000002E-2</c:v>
                </c:pt>
                <c:pt idx="1965">
                  <c:v>2.8934035E-2</c:v>
                </c:pt>
                <c:pt idx="1966">
                  <c:v>0.141420131</c:v>
                </c:pt>
                <c:pt idx="1967">
                  <c:v>6.082891E-3</c:v>
                </c:pt>
                <c:pt idx="1968">
                  <c:v>9.8420259999999996E-2</c:v>
                </c:pt>
                <c:pt idx="1969">
                  <c:v>0.10038101100000001</c:v>
                </c:pt>
                <c:pt idx="1970">
                  <c:v>2.0523671E-2</c:v>
                </c:pt>
                <c:pt idx="1971">
                  <c:v>4.4157199999999997E-3</c:v>
                </c:pt>
                <c:pt idx="1972">
                  <c:v>5.2517899999999997E-4</c:v>
                </c:pt>
                <c:pt idx="1973">
                  <c:v>3.1083650000000001E-3</c:v>
                </c:pt>
                <c:pt idx="1974">
                  <c:v>2.0665527999999999E-2</c:v>
                </c:pt>
                <c:pt idx="1975">
                  <c:v>1.2110506E-2</c:v>
                </c:pt>
                <c:pt idx="1976">
                  <c:v>4.6059279999999996E-3</c:v>
                </c:pt>
                <c:pt idx="1977">
                  <c:v>6.2458990000000001E-3</c:v>
                </c:pt>
                <c:pt idx="1978">
                  <c:v>1.0589110000000001E-3</c:v>
                </c:pt>
                <c:pt idx="1979">
                  <c:v>1.5472800000000001E-3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EF59-4B3A-92C5-E18232628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axId val="780339695"/>
        <c:axId val="780348815"/>
      </c:bubbleChart>
      <c:valAx>
        <c:axId val="780339695"/>
        <c:scaling>
          <c:orientation val="minMax"/>
          <c:max val="47696"/>
          <c:min val="4468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Reinvestent End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348815"/>
        <c:crosses val="autoZero"/>
        <c:crossBetween val="midCat"/>
      </c:valAx>
      <c:valAx>
        <c:axId val="780348815"/>
        <c:scaling>
          <c:orientation val="minMax"/>
          <c:max val="0.14000000000000001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Tranche Thickness (DP - AP)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3396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'reinv horizon'!$E$29</c:f>
              <c:strCache>
                <c:ptCount val="1"/>
                <c:pt idx="0">
                  <c:v>Simple Average Reinvestment Horizons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'reinv horizon'!$C$30:$C$48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'reinv horizon'!$E$30:$E$48</c:f>
              <c:numCache>
                <c:formatCode>0.00</c:formatCode>
                <c:ptCount val="19"/>
                <c:pt idx="0">
                  <c:v>2.3299088005702</c:v>
                </c:pt>
                <c:pt idx="1">
                  <c:v>1.4174876762145801</c:v>
                </c:pt>
                <c:pt idx="2">
                  <c:v>2.56499463248652</c:v>
                </c:pt>
                <c:pt idx="3">
                  <c:v>0.21459918669726599</c:v>
                </c:pt>
                <c:pt idx="4">
                  <c:v>2.0163380689248398</c:v>
                </c:pt>
                <c:pt idx="5">
                  <c:v>2.5838041619667198</c:v>
                </c:pt>
                <c:pt idx="6">
                  <c:v>0.54643495100248796</c:v>
                </c:pt>
                <c:pt idx="7">
                  <c:v>2.0765620416544399</c:v>
                </c:pt>
                <c:pt idx="8">
                  <c:v>2.8381514892831601</c:v>
                </c:pt>
                <c:pt idx="9">
                  <c:v>2.7596236146544202</c:v>
                </c:pt>
                <c:pt idx="10">
                  <c:v>2.7381756168865099</c:v>
                </c:pt>
                <c:pt idx="11">
                  <c:v>2.5244370510921099</c:v>
                </c:pt>
                <c:pt idx="12">
                  <c:v>2.3959662554054701</c:v>
                </c:pt>
                <c:pt idx="13">
                  <c:v>0.192218459158911</c:v>
                </c:pt>
                <c:pt idx="14">
                  <c:v>0.60696045911651697</c:v>
                </c:pt>
                <c:pt idx="15">
                  <c:v>2.72259349138199</c:v>
                </c:pt>
                <c:pt idx="16">
                  <c:v>4.5995893223819299E-2</c:v>
                </c:pt>
                <c:pt idx="17">
                  <c:v>0</c:v>
                </c:pt>
                <c:pt idx="18">
                  <c:v>3.96516320894994E-2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4-42CD-AE65-706B6DBA4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6328608"/>
        <c:axId val="1476324288"/>
      </c:barChart>
      <c:lineChart>
        <c:grouping val="stacked"/>
        <c:varyColors val="0"/>
        <c:ser>
          <c:idx val="1"/>
          <c:order val="1"/>
          <c:tx>
            <c:strRef>
              <c:f>'reinv horizon'!$F$29</c:f>
              <c:strCache>
                <c:ptCount val="1"/>
                <c:pt idx="0">
                  <c:v>Simple Average C1 Factors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'reinv horizon'!$C$30:$C$48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'reinv horizon'!$F$30:$F$48</c:f>
              <c:numCache>
                <c:formatCode>0%</c:formatCode>
                <c:ptCount val="19"/>
                <c:pt idx="0">
                  <c:v>3.10240987030532E-4</c:v>
                </c:pt>
                <c:pt idx="1">
                  <c:v>2.8368842053872099E-3</c:v>
                </c:pt>
                <c:pt idx="2">
                  <c:v>1.3206029803086699E-6</c:v>
                </c:pt>
                <c:pt idx="3">
                  <c:v>0</c:v>
                </c:pt>
                <c:pt idx="4">
                  <c:v>4.0134385650406499E-3</c:v>
                </c:pt>
                <c:pt idx="5">
                  <c:v>1.0744501723507899E-3</c:v>
                </c:pt>
                <c:pt idx="6">
                  <c:v>1.2417053414634099E-3</c:v>
                </c:pt>
                <c:pt idx="7">
                  <c:v>1.5792929333333299E-2</c:v>
                </c:pt>
                <c:pt idx="8">
                  <c:v>3.0198292396067399E-2</c:v>
                </c:pt>
                <c:pt idx="9">
                  <c:v>5.9371352941414199E-2</c:v>
                </c:pt>
                <c:pt idx="10">
                  <c:v>0.207015623635593</c:v>
                </c:pt>
                <c:pt idx="11">
                  <c:v>0.27367993679746799</c:v>
                </c:pt>
                <c:pt idx="12">
                  <c:v>0.28918341697259498</c:v>
                </c:pt>
                <c:pt idx="13">
                  <c:v>0.17343539694805199</c:v>
                </c:pt>
                <c:pt idx="14">
                  <c:v>0.30805204084615401</c:v>
                </c:pt>
                <c:pt idx="15">
                  <c:v>0.56394996558787902</c:v>
                </c:pt>
                <c:pt idx="16">
                  <c:v>0.57597132628000003</c:v>
                </c:pt>
                <c:pt idx="17">
                  <c:v>0.66509689333333299</c:v>
                </c:pt>
                <c:pt idx="18">
                  <c:v>0.77329698220689602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B4-42CD-AE65-706B6DBA4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022736"/>
        <c:axId val="1606043376"/>
      </c:lineChart>
      <c:catAx>
        <c:axId val="14763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24288"/>
        <c:crosses val="autoZero"/>
        <c:auto val="1"/>
        <c:lblAlgn val="ctr"/>
        <c:lblOffset val="100"/>
        <c:noMultiLvlLbl val="0"/>
      </c:catAx>
      <c:valAx>
        <c:axId val="147632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Reinvestment</a:t>
                </a:r>
                <a:r>
                  <a:rPr lang="en-US" baseline="0"/>
                  <a:t> Horizon (years)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28608"/>
        <c:crosses val="autoZero"/>
        <c:crossBetween val="between"/>
      </c:valAx>
      <c:valAx>
        <c:axId val="16060433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C-1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22736"/>
        <c:crosses val="max"/>
        <c:crossBetween val="between"/>
      </c:valAx>
      <c:catAx>
        <c:axId val="160602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60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'reinv horizon'!$D$3</c:f>
              <c:strCache>
                <c:ptCount val="1"/>
                <c:pt idx="0">
                  <c:v>Simple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'reinv horizon'!$C$4:$C$22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'reinv horizon'!$D$4:$D$22</c:f>
              <c:numCache>
                <c:formatCode>0.00%</c:formatCode>
                <c:ptCount val="19"/>
                <c:pt idx="0">
                  <c:v>3.10240987030532E-4</c:v>
                </c:pt>
                <c:pt idx="1">
                  <c:v>2.8368842053872099E-3</c:v>
                </c:pt>
                <c:pt idx="2">
                  <c:v>1.3206029803086699E-6</c:v>
                </c:pt>
                <c:pt idx="3">
                  <c:v>0</c:v>
                </c:pt>
                <c:pt idx="4">
                  <c:v>4.0134385650406499E-3</c:v>
                </c:pt>
                <c:pt idx="5">
                  <c:v>1.0744501723507899E-3</c:v>
                </c:pt>
                <c:pt idx="6">
                  <c:v>1.2417053414634099E-3</c:v>
                </c:pt>
                <c:pt idx="7">
                  <c:v>1.5792929333333299E-2</c:v>
                </c:pt>
                <c:pt idx="8">
                  <c:v>3.0198292396067399E-2</c:v>
                </c:pt>
                <c:pt idx="9">
                  <c:v>5.9371352941414102E-2</c:v>
                </c:pt>
                <c:pt idx="10">
                  <c:v>0.207015623635593</c:v>
                </c:pt>
                <c:pt idx="11">
                  <c:v>0.27367993679746799</c:v>
                </c:pt>
                <c:pt idx="12">
                  <c:v>0.28918341697259398</c:v>
                </c:pt>
                <c:pt idx="13">
                  <c:v>0.17343539694805199</c:v>
                </c:pt>
                <c:pt idx="14">
                  <c:v>0.30805204084615401</c:v>
                </c:pt>
                <c:pt idx="15">
                  <c:v>0.56394996558787902</c:v>
                </c:pt>
                <c:pt idx="16">
                  <c:v>0.57597132628000003</c:v>
                </c:pt>
                <c:pt idx="17">
                  <c:v>0.66509689333333299</c:v>
                </c:pt>
                <c:pt idx="18">
                  <c:v>0.77329698220689702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1-4515-8B39-9B079875A945}"/>
            </c:ext>
          </c:extLst>
        </c:ser>
        <c:ser>
          <c:idx val="1"/>
          <c:order val="1"/>
          <c:tx>
            <c:strRef>
              <c:f>'reinv horizon'!$E$3</c:f>
              <c:strCache>
                <c:ptCount val="1"/>
                <c:pt idx="0">
                  <c:v>Constant Reinvestment Horizon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'reinv horizon'!$C$4:$C$22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'reinv horizon'!$E$4:$E$22</c:f>
              <c:numCache>
                <c:formatCode>0.00%</c:formatCode>
                <c:ptCount val="19"/>
                <c:pt idx="0">
                  <c:v>3.0198064359104502E-4</c:v>
                </c:pt>
                <c:pt idx="1">
                  <c:v>2.6596681396427301E-3</c:v>
                </c:pt>
                <c:pt idx="2">
                  <c:v>3.2045125259061399E-5</c:v>
                </c:pt>
                <c:pt idx="3">
                  <c:v>3.8558935906656E-4</c:v>
                </c:pt>
                <c:pt idx="4">
                  <c:v>4.0804671725887202E-3</c:v>
                </c:pt>
                <c:pt idx="5">
                  <c:v>1.0411465803532799E-3</c:v>
                </c:pt>
                <c:pt idx="6">
                  <c:v>1.449885879118E-2</c:v>
                </c:pt>
                <c:pt idx="7">
                  <c:v>1.8079267204745699E-2</c:v>
                </c:pt>
                <c:pt idx="8">
                  <c:v>2.7024131314574401E-2</c:v>
                </c:pt>
                <c:pt idx="9">
                  <c:v>2.7259995375537999E-2</c:v>
                </c:pt>
                <c:pt idx="10">
                  <c:v>0.12592379091542399</c:v>
                </c:pt>
                <c:pt idx="11">
                  <c:v>0.20928291561537701</c:v>
                </c:pt>
                <c:pt idx="12">
                  <c:v>0.23284746717275101</c:v>
                </c:pt>
                <c:pt idx="13">
                  <c:v>0.26041636506599303</c:v>
                </c:pt>
                <c:pt idx="14">
                  <c:v>0.35198157247275602</c:v>
                </c:pt>
                <c:pt idx="15">
                  <c:v>0.473207137808273</c:v>
                </c:pt>
                <c:pt idx="16">
                  <c:v>0.481215234174314</c:v>
                </c:pt>
                <c:pt idx="17">
                  <c:v>0.55196631848674105</c:v>
                </c:pt>
                <c:pt idx="18">
                  <c:v>0.70819339629500899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1-4515-8B39-9B079875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6037136"/>
        <c:axId val="1606034736"/>
      </c:barChart>
      <c:catAx>
        <c:axId val="16060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34736"/>
        <c:crosses val="autoZero"/>
        <c:auto val="1"/>
        <c:lblAlgn val="ctr"/>
        <c:lblOffset val="100"/>
        <c:noMultiLvlLbl val="0"/>
      </c:catAx>
      <c:valAx>
        <c:axId val="160603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3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'reinv horizon'!$M$3</c:f>
              <c:strCache>
                <c:ptCount val="1"/>
                <c:pt idx="0">
                  <c:v>Simple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'reinv horizon'!$C$4:$C$22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'reinv horizon'!$M$4:$M$22</c:f>
              <c:numCache>
                <c:formatCode>0.00%</c:formatCode>
                <c:ptCount val="19"/>
                <c:pt idx="0">
                  <c:v>3.10240987030532E-4</c:v>
                </c:pt>
                <c:pt idx="1">
                  <c:v>2.8368842053872099E-3</c:v>
                </c:pt>
                <c:pt idx="2">
                  <c:v>1.3206029803086699E-6</c:v>
                </c:pt>
                <c:pt idx="3">
                  <c:v>0</c:v>
                </c:pt>
                <c:pt idx="4">
                  <c:v>4.0134385650406499E-3</c:v>
                </c:pt>
                <c:pt idx="5">
                  <c:v>1.0744501723507899E-3</c:v>
                </c:pt>
                <c:pt idx="6">
                  <c:v>1.2417053414634099E-3</c:v>
                </c:pt>
                <c:pt idx="7">
                  <c:v>1.5792929333333299E-2</c:v>
                </c:pt>
                <c:pt idx="8">
                  <c:v>3.0198292396067399E-2</c:v>
                </c:pt>
                <c:pt idx="9">
                  <c:v>0.162729336162109</c:v>
                </c:pt>
                <c:pt idx="10">
                  <c:v>0.26086346854444398</c:v>
                </c:pt>
                <c:pt idx="11">
                  <c:v>0.38127999200000001</c:v>
                </c:pt>
                <c:pt idx="12">
                  <c:v>0.35608013938241501</c:v>
                </c:pt>
                <c:pt idx="13">
                  <c:v>0.53962304999999999</c:v>
                </c:pt>
                <c:pt idx="14">
                  <c:v>0.65044774400000005</c:v>
                </c:pt>
                <c:pt idx="15">
                  <c:v>0.57347822348742095</c:v>
                </c:pt>
                <c:pt idx="16">
                  <c:v>0.67066487868571401</c:v>
                </c:pt>
                <c:pt idx="17">
                  <c:v>0.70162266106666704</c:v>
                </c:pt>
                <c:pt idx="18">
                  <c:v>0.81474770282608699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3-4838-B3D8-F3BC3239D4BF}"/>
            </c:ext>
          </c:extLst>
        </c:ser>
        <c:ser>
          <c:idx val="1"/>
          <c:order val="1"/>
          <c:tx>
            <c:strRef>
              <c:f>'reinv horizon'!$N$3</c:f>
              <c:strCache>
                <c:ptCount val="1"/>
                <c:pt idx="0">
                  <c:v>Constant Reinvestment Horizon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'reinv horizon'!$C$4:$C$22</c:f>
              <c:strCache>
                <c:ptCount val="19"/>
                <c:pt idx="0">
                  <c:v>Aaa</c:v>
                </c:pt>
                <c:pt idx="1">
                  <c:v>Aa1</c:v>
                </c:pt>
                <c:pt idx="2">
                  <c:v>Aa2</c:v>
                </c:pt>
                <c:pt idx="3">
                  <c:v>Aa3</c:v>
                </c:pt>
                <c:pt idx="4">
                  <c:v>A1</c:v>
                </c:pt>
                <c:pt idx="5">
                  <c:v>A2</c:v>
                </c:pt>
                <c:pt idx="6">
                  <c:v>A3</c:v>
                </c:pt>
                <c:pt idx="7">
                  <c:v>Baa1</c:v>
                </c:pt>
                <c:pt idx="8">
                  <c:v>Baa2</c:v>
                </c:pt>
                <c:pt idx="9">
                  <c:v>Baa3</c:v>
                </c:pt>
                <c:pt idx="10">
                  <c:v>Ba1</c:v>
                </c:pt>
                <c:pt idx="11">
                  <c:v>Ba2</c:v>
                </c:pt>
                <c:pt idx="12">
                  <c:v>Ba3</c:v>
                </c:pt>
                <c:pt idx="13">
                  <c:v>B1</c:v>
                </c:pt>
                <c:pt idx="14">
                  <c:v>B2</c:v>
                </c:pt>
                <c:pt idx="15">
                  <c:v>B3</c:v>
                </c:pt>
                <c:pt idx="16">
                  <c:v>Caa1</c:v>
                </c:pt>
                <c:pt idx="17">
                  <c:v>Caa2</c:v>
                </c:pt>
                <c:pt idx="18">
                  <c:v>Caa3</c:v>
                </c:pt>
              </c:strCache>
            </c:strRef>
          </c:cat>
          <c:val>
            <c:numRef>
              <c:f>'reinv horizon'!$N$4:$N$22</c:f>
              <c:numCache>
                <c:formatCode>0.00%</c:formatCode>
                <c:ptCount val="19"/>
                <c:pt idx="0">
                  <c:v>3.0198064359104502E-4</c:v>
                </c:pt>
                <c:pt idx="1">
                  <c:v>2.6596681396427301E-3</c:v>
                </c:pt>
                <c:pt idx="2">
                  <c:v>3.2045125259061399E-5</c:v>
                </c:pt>
                <c:pt idx="3">
                  <c:v>3.8558935906656E-4</c:v>
                </c:pt>
                <c:pt idx="4">
                  <c:v>4.0804671725887202E-3</c:v>
                </c:pt>
                <c:pt idx="5">
                  <c:v>1.0411465803532799E-3</c:v>
                </c:pt>
                <c:pt idx="6">
                  <c:v>1.449885879118E-2</c:v>
                </c:pt>
                <c:pt idx="7">
                  <c:v>1.8079267204745699E-2</c:v>
                </c:pt>
                <c:pt idx="8">
                  <c:v>2.7024131314574401E-2</c:v>
                </c:pt>
                <c:pt idx="9">
                  <c:v>0.125211540930625</c:v>
                </c:pt>
                <c:pt idx="10">
                  <c:v>0.223875336470512</c:v>
                </c:pt>
                <c:pt idx="11">
                  <c:v>0.30723446117046399</c:v>
                </c:pt>
                <c:pt idx="12">
                  <c:v>0.33079901272783901</c:v>
                </c:pt>
                <c:pt idx="13">
                  <c:v>0.35836791062107998</c:v>
                </c:pt>
                <c:pt idx="14">
                  <c:v>0.44993311802784303</c:v>
                </c:pt>
                <c:pt idx="15">
                  <c:v>0.57115868336335995</c:v>
                </c:pt>
                <c:pt idx="16">
                  <c:v>0.579166779729402</c:v>
                </c:pt>
                <c:pt idx="17">
                  <c:v>0.64991786404182905</c:v>
                </c:pt>
                <c:pt idx="18">
                  <c:v>0.806144941850097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3-4838-B3D8-F3BC3239D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6037136"/>
        <c:axId val="1606034736"/>
      </c:barChart>
      <c:catAx>
        <c:axId val="16060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34736"/>
        <c:crosses val="autoZero"/>
        <c:auto val="1"/>
        <c:lblAlgn val="ctr"/>
        <c:lblOffset val="100"/>
        <c:noMultiLvlLbl val="0"/>
      </c:catAx>
      <c:valAx>
        <c:axId val="160603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03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EDC4A259-E8D0-8560-228F-0B001F35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804DDB34-C005-2EF7-6A3B-118824D24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57FA024F-AE99-FDB9-3D55-4B14AE435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 defTabSz="928299">
              <a:buNone/>
              <a:defRPr/>
            </a:pPr>
            <a:endParaRPr lang="en-US" dirty="0"/>
          </a:p>
          <a:p>
            <a:pPr marL="0" indent="0" defTabSz="928299">
              <a:buNone/>
              <a:defRPr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33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C571E187-6B78-82E1-3A90-63AFE228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B290CEB5-581D-2C6F-1894-D8021FDA0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022002BD-A949-31B4-24F7-DF5563A3AF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467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E7AC6A53-6382-54F0-2B0F-2BE2ACC3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0D86926B-18BA-1225-B7E1-44600668CB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1BCB6C08-9CE0-F2FA-3485-31D7719C2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669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2D66BA6D-A9CF-DAC0-B92F-CA6DDD202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8DA0A5CC-2E8C-802C-4F5A-F839877C50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1F20457B-962A-EAB5-008A-D1C3B0C09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0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30B27A4F-F80B-2685-9DFB-A1DBCED50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23470716-BB85-D99A-7BC7-3B8A284C4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F10E6745-DD55-C9C6-8A62-E9F9BD3D69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557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1407705A-1A02-9F5C-4B6F-66958C8D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429C41C5-7377-8198-B2C6-2294DFD68B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9C76ADE2-7044-C31D-B9A3-90119CFA1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7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E9B6F860-429C-1EEF-675B-CD10BCC88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5C4DE012-4C09-CE9D-57B5-5A9BAFDFB6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80A689FF-CA1B-081A-A542-DD566A8F3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6942AFF-99EB-6697-F22F-38C3D043D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1CBA1AF2-0F3B-8C38-2E90-F6A0226FC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28C16FB7-1A63-2ED3-0DDE-56CAA99DE7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387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E98CEF97-AFA7-DE0B-3CD8-20A85D846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1C6ABE95-5D22-6405-2DD2-6EE457FB93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1F11AE74-2E2F-5920-694C-C38F0DDF90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342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3358F6B-CA60-F11E-2E14-B503CD0C0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8FDCAA23-A2BC-4F7F-5689-45D8E563E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B3F5178E-E989-7293-FB7B-DF381A40DD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637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8CE671AC-2C78-5269-172B-5ACF104BF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E072C070-4D0B-6F28-1695-E121FB59C5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3BA9EBFB-3F06-F557-4A07-A8B01FCF6B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2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A69CA5AA-7C44-6D62-B4D3-12C215E02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92122EB8-8F35-9125-BA6B-E7030171D9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00BE64A7-C144-D988-AD59-FFE814113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469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E2C89ADD-CBD5-8F93-F758-2CD77139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9A1B1007-7252-9427-FB1C-982DAE9C88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0676C5BF-A11E-CBD9-962E-DE4DB8262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511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5775E075-751F-74FC-C3DB-00936A097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06962A82-B888-CAFF-1F33-DF3C43B9AE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19796882-D2A6-FF3B-79B9-A6C2BC3543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983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B99DE9C9-FE7C-2571-CFB1-8DC5A19DB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C42DAC83-462F-74E5-FF35-37A9754E5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36A588F0-2530-3BA6-BB25-8D7B26535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428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D79C190E-986A-5D05-AC99-4AC070E5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11211B51-7900-0CA7-FAF6-93A2F58B23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463CD6EA-0E93-D41A-D81D-B719BB045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394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B1326643-D87E-A13F-FB12-83FFDD819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39E0405C-4D5B-70CD-0B63-882B9C5B8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5746D94E-1B9A-802D-0DE6-9CE899C7E0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811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166FC4B7-FDB6-C13C-376C-EF0A1C603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373CA881-C6A8-9FFF-6E95-D2D435189B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1D4AB356-4C24-29A9-5DF7-14FCF450F6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495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3CA0CBA2-6504-B685-C31D-1220278C1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3E571FF5-C47B-4267-F41E-23F1611DC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BCEF53DC-99EE-3164-A53E-D87BC3F9C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879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70AA7A6-316E-8B19-EC8F-AB72CB71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7CD343E7-CB48-8A3D-B42E-161F3A6D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58F4052B-EF90-41DC-DDA6-2D8EAF456B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308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D717369D-F96C-3B56-1EAD-284BB8D69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6A92BAC8-AFB8-EDDF-3D15-0491909965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35C3F964-2298-2ED8-E175-C46C39B527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003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BCCB8AE7-E418-1600-8278-15001C701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B8048308-C737-932F-FB46-6D54042A8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A02B8115-1CED-6E02-105E-1A7F892EE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75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11C5C2BB-7836-E890-D246-E6A05E82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F4A24E6D-4C54-A35E-97D8-9037C153AB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EA7C16A7-CC39-F938-D8D6-B22742063B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984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A3E6593-45DF-9784-8EDC-C22F1EE4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7282E507-3F14-E457-732C-C3AFD8E8BD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2E289FA7-E0D7-29DC-4365-BCE538B83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58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708A813-6E8F-D1CE-082D-02CD409A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BC308AC7-C759-57F3-25B1-7692B572D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F428FFD1-EBA4-CD95-0DE4-E999B834DC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208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210FF39D-EAF6-7770-5AEF-9E1C310C9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80D01F69-4648-B114-C3B1-31E58E03E6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6898E9F0-17D4-EA6B-BE73-6F9B97C872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51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057E1285-AC7A-F2E4-6C43-B6937A77E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73243DD2-C9AD-BC17-03C7-82D2A6779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4185E204-21FD-9505-9F87-EC7683DC2E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08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5A487E48-95B0-BB9E-994F-05B8622B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6E918BCB-C2CD-0934-5F61-2D995DA1B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F8B83558-4BD7-2633-BC04-A4A7F8656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23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4323EDC-ABB6-A548-79E0-173AD8C3D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F03C63D6-85F9-6B18-7123-9B5F0AEFA1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13C3A049-8391-9014-850D-396F1B7216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71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FEC31C6C-242F-8223-EC5D-5BE26A55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E89269E5-07E2-AF59-06D1-72325038A9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9692E556-0395-A41A-01AB-E8D842FD49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85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BC5213C-FB4E-38CC-9EBB-4E260F66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7B4A97F5-F39D-E4B0-6868-1F1BFF0E3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46910F27-076F-DBB0-2AF7-9656F76B39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16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8487A4DB-9C95-12C6-6D7E-6B0A83CC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>
            <a:extLst>
              <a:ext uri="{FF2B5EF4-FFF2-40B4-BE49-F238E27FC236}">
                <a16:creationId xmlns:a16="http://schemas.microsoft.com/office/drawing/2014/main" id="{93BDFCD0-BDD3-BCAF-C47E-195D99BFA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>
            <a:extLst>
              <a:ext uri="{FF2B5EF4-FFF2-40B4-BE49-F238E27FC236}">
                <a16:creationId xmlns:a16="http://schemas.microsoft.com/office/drawing/2014/main" id="{E9BC0B1F-73CF-80FE-5554-62A08A37D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46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800" b="1" i="0">
                <a:solidFill>
                  <a:srgbClr val="FFFFFF"/>
                </a:solidFill>
                <a:latin typeface="Montserrat Semi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99;p16">
            <a:extLst>
              <a:ext uri="{FF2B5EF4-FFF2-40B4-BE49-F238E27FC236}">
                <a16:creationId xmlns:a16="http://schemas.microsoft.com/office/drawing/2014/main" id="{CC5FFD81-AD20-F7A5-BD9E-46AA80EAD1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2090" y="2580642"/>
            <a:ext cx="6835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200" indent="0">
              <a:buFontTx/>
              <a:buNone/>
              <a:defRPr sz="1800"/>
            </a:lvl1pPr>
          </a:lstStyle>
          <a:p>
            <a:pPr fontAlgn="base"/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latin typeface="Montserrat Semi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28426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200" lvl="0" indent="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6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2840B-13D3-BE1B-82B5-56AB94E224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6054" y="4650318"/>
            <a:ext cx="1810712" cy="32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2923BE-A27C-61D7-4E03-44D40F5B9146}"/>
              </a:ext>
            </a:extLst>
          </p:cNvPr>
          <p:cNvSpPr/>
          <p:nvPr userDrawn="1"/>
        </p:nvSpPr>
        <p:spPr>
          <a:xfrm>
            <a:off x="216381" y="4774168"/>
            <a:ext cx="269220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rtl="0"/>
            <a:r>
              <a:rPr lang="en-US" sz="800" b="0" i="0" u="none" strike="noStrike" kern="1200" spc="13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2026 American Academy of Actuaries. All rights reserved.</a:t>
            </a:r>
          </a:p>
          <a:p>
            <a:pPr algn="ctr" rtl="0"/>
            <a:r>
              <a:rPr lang="en-US" sz="800" b="0" i="0" u="none" strike="noStrike" kern="1200" spc="13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not be reproduced without express permission.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762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actuary.org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aliq.spglobal.com/web/client?auth=inherit#ratingsdirect/creditResearch?rid=196993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ctuary.org/wp-content/uploads/2023/08/Life_Presentation_Principles_for_Structured_Securities_RBC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66C4-F730-B5FF-7B5A-DB1CF5CAA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C-1 Subcommittee Update on </a:t>
            </a:r>
            <a:br>
              <a:rPr lang="en-US" dirty="0">
                <a:latin typeface="Montserrat SemiBold"/>
              </a:rPr>
            </a:br>
            <a:r>
              <a:rPr lang="en-US" dirty="0">
                <a:latin typeface="Montserrat SemiBold"/>
              </a:rPr>
              <a:t>CLO C-1 Factors Modeling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11669-E987-F4EF-138C-B55F5F3C1E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2, 2026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Stephen Smith, MAAA, FSA, CFA</a:t>
            </a:r>
          </a:p>
          <a:p>
            <a:r>
              <a:rPr lang="en-US" dirty="0"/>
              <a:t>Chairperson, C-1 Subcommittee</a:t>
            </a:r>
          </a:p>
        </p:txBody>
      </p:sp>
    </p:spTree>
    <p:extLst>
      <p:ext uri="{BB962C8B-B14F-4D97-AF65-F5344CB8AC3E}">
        <p14:creationId xmlns:p14="http://schemas.microsoft.com/office/powerpoint/2010/main" val="53024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4042A-7EA4-6DD1-479A-938996EF1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C6C3-C77E-7EC9-C8C3-D97CB7A9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99" y="2099224"/>
            <a:ext cx="7131300" cy="6714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Modeled C-1 Factors for CLO Debt Tranches</a:t>
            </a:r>
          </a:p>
        </p:txBody>
      </p:sp>
    </p:spTree>
    <p:extLst>
      <p:ext uri="{BB962C8B-B14F-4D97-AF65-F5344CB8AC3E}">
        <p14:creationId xmlns:p14="http://schemas.microsoft.com/office/powerpoint/2010/main" val="64767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896AEBD4-EDE1-54B6-4759-6834C4B5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017BB911-80FC-8525-6BE1-CC3918202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Modeled Comparable Attributes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A5BB6C78-4020-D42E-FC29-D557007DC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BAC82B0-2321-B94B-BEB6-DBBD82A8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475" y="1320125"/>
            <a:ext cx="7131300" cy="2780100"/>
          </a:xfrm>
        </p:spPr>
        <p:txBody>
          <a:bodyPr/>
          <a:lstStyle/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sz="1400" dirty="0"/>
              <a:t>Modeled tail risk can be largely explained by a combination of three attributes: remaining reinvestment horizon, rating, and tranche thickness.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sz="1400" dirty="0"/>
              <a:t>C-1 factors for other asset classes are horizon-neutral, therefore the C-1 factor for a given CLO debt tranche should not depend on its remaining reinvestment horizon.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sz="1400" dirty="0"/>
              <a:t>After adjusting for systematic differences in reinvestment horizons across ratings, CLO debt tranches can be sorted according to two comparable attributes: rating and tranche thickness (with tranche thickness only needed for CLO debt tranches rated Baa3 and lower).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sz="1400" dirty="0"/>
              <a:t>Tranche thickness can be treated in a simple manner, by dividing each rating into just two categories: tranche thickness greater than 4% and tranche thickness less than 4%.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sz="1400" dirty="0"/>
              <a:t>Alternative results are also presented that ignore tranche thickness, prioritizing ease of implementation in a rating-only framework</a:t>
            </a:r>
          </a:p>
        </p:txBody>
      </p:sp>
    </p:spTree>
    <p:extLst>
      <p:ext uri="{BB962C8B-B14F-4D97-AF65-F5344CB8AC3E}">
        <p14:creationId xmlns:p14="http://schemas.microsoft.com/office/powerpoint/2010/main" val="29520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FF1B1B12-7167-FD6B-C88D-E76C8BFE8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887C8FF0-9C94-2EA7-563F-4C955ADE9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/>
              <a:t>Option 1—Rating Only (After-Tax Factors)</a:t>
            </a: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D8C4EA62-9AAF-D079-D2AC-BD932F57AD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90B125-F55B-8E94-7B44-F7DDFD933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2038"/>
              </p:ext>
            </p:extLst>
          </p:nvPr>
        </p:nvGraphicFramePr>
        <p:xfrm>
          <a:off x="1671403" y="1680251"/>
          <a:ext cx="2450892" cy="2455545"/>
        </p:xfrm>
        <a:graphic>
          <a:graphicData uri="http://schemas.openxmlformats.org/drawingml/2006/table">
            <a:tbl>
              <a:tblPr/>
              <a:tblGrid>
                <a:gridCol w="816964">
                  <a:extLst>
                    <a:ext uri="{9D8B030D-6E8A-4147-A177-3AD203B41FA5}">
                      <a16:colId xmlns:a16="http://schemas.microsoft.com/office/drawing/2014/main" val="3944243767"/>
                    </a:ext>
                  </a:extLst>
                </a:gridCol>
                <a:gridCol w="816964">
                  <a:extLst>
                    <a:ext uri="{9D8B030D-6E8A-4147-A177-3AD203B41FA5}">
                      <a16:colId xmlns:a16="http://schemas.microsoft.com/office/drawing/2014/main" val="967491734"/>
                    </a:ext>
                  </a:extLst>
                </a:gridCol>
                <a:gridCol w="816964">
                  <a:extLst>
                    <a:ext uri="{9D8B030D-6E8A-4147-A177-3AD203B41FA5}">
                      <a16:colId xmlns:a16="http://schemas.microsoft.com/office/drawing/2014/main" val="403795288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 Raw 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Modeled 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942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06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14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91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14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795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35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76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82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02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8391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0B3CA9-60FE-D7B1-4C24-3E216F476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20475"/>
              </p:ext>
            </p:extLst>
          </p:nvPr>
        </p:nvGraphicFramePr>
        <p:xfrm>
          <a:off x="5021707" y="1680248"/>
          <a:ext cx="2450889" cy="2432773"/>
        </p:xfrm>
        <a:graphic>
          <a:graphicData uri="http://schemas.openxmlformats.org/drawingml/2006/table">
            <a:tbl>
              <a:tblPr/>
              <a:tblGrid>
                <a:gridCol w="816963">
                  <a:extLst>
                    <a:ext uri="{9D8B030D-6E8A-4147-A177-3AD203B41FA5}">
                      <a16:colId xmlns:a16="http://schemas.microsoft.com/office/drawing/2014/main" val="3477802345"/>
                    </a:ext>
                  </a:extLst>
                </a:gridCol>
                <a:gridCol w="816963">
                  <a:extLst>
                    <a:ext uri="{9D8B030D-6E8A-4147-A177-3AD203B41FA5}">
                      <a16:colId xmlns:a16="http://schemas.microsoft.com/office/drawing/2014/main" val="1065497363"/>
                    </a:ext>
                  </a:extLst>
                </a:gridCol>
                <a:gridCol w="816963">
                  <a:extLst>
                    <a:ext uri="{9D8B030D-6E8A-4147-A177-3AD203B41FA5}">
                      <a16:colId xmlns:a16="http://schemas.microsoft.com/office/drawing/2014/main" val="385399256"/>
                    </a:ext>
                  </a:extLst>
                </a:gridCol>
              </a:tblGrid>
              <a:tr h="2228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 Raw 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Modeled 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45538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7023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05779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04800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68994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36199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57067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83477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16035"/>
                  </a:ext>
                </a:extLst>
              </a:tr>
              <a:tr h="2228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567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B26A1A-BEAF-71A5-E906-FD618BD3911F}"/>
              </a:ext>
            </a:extLst>
          </p:cNvPr>
          <p:cNvSpPr txBox="1"/>
          <p:nvPr/>
        </p:nvSpPr>
        <p:spPr>
          <a:xfrm>
            <a:off x="1995149" y="1393375"/>
            <a:ext cx="18034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1"/>
              <a:t>Investment 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80968-B8E4-B255-12CF-80B47350F005}"/>
              </a:ext>
            </a:extLst>
          </p:cNvPr>
          <p:cNvSpPr txBox="1"/>
          <p:nvPr/>
        </p:nvSpPr>
        <p:spPr>
          <a:xfrm>
            <a:off x="5345451" y="1393375"/>
            <a:ext cx="18034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1"/>
              <a:t>Below Investment Grade</a:t>
            </a:r>
          </a:p>
        </p:txBody>
      </p:sp>
    </p:spTree>
    <p:extLst>
      <p:ext uri="{BB962C8B-B14F-4D97-AF65-F5344CB8AC3E}">
        <p14:creationId xmlns:p14="http://schemas.microsoft.com/office/powerpoint/2010/main" val="239537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AE63CE3-5839-1EC7-0441-AC1C7AEB6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FA8CF6D4-8DC4-8D20-EDAB-1E4F1BE52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/>
              <a:t>Option 2—Rating &amp; Tranche Thickness (After-Tax Factors)</a:t>
            </a: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A0D1BA20-3052-95E2-3271-7B2B729E15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24E529-CDC0-419B-A336-4AC2EC1E8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42696"/>
              </p:ext>
            </p:extLst>
          </p:nvPr>
        </p:nvGraphicFramePr>
        <p:xfrm>
          <a:off x="902544" y="1645886"/>
          <a:ext cx="3669456" cy="2455545"/>
        </p:xfrm>
        <a:graphic>
          <a:graphicData uri="http://schemas.openxmlformats.org/drawingml/2006/table">
            <a:tbl>
              <a:tblPr/>
              <a:tblGrid>
                <a:gridCol w="917364">
                  <a:extLst>
                    <a:ext uri="{9D8B030D-6E8A-4147-A177-3AD203B41FA5}">
                      <a16:colId xmlns:a16="http://schemas.microsoft.com/office/drawing/2014/main" val="3671607298"/>
                    </a:ext>
                  </a:extLst>
                </a:gridCol>
                <a:gridCol w="917364">
                  <a:extLst>
                    <a:ext uri="{9D8B030D-6E8A-4147-A177-3AD203B41FA5}">
                      <a16:colId xmlns:a16="http://schemas.microsoft.com/office/drawing/2014/main" val="3593565693"/>
                    </a:ext>
                  </a:extLst>
                </a:gridCol>
                <a:gridCol w="917364">
                  <a:extLst>
                    <a:ext uri="{9D8B030D-6E8A-4147-A177-3AD203B41FA5}">
                      <a16:colId xmlns:a16="http://schemas.microsoft.com/office/drawing/2014/main" val="1879061406"/>
                    </a:ext>
                  </a:extLst>
                </a:gridCol>
                <a:gridCol w="917364">
                  <a:extLst>
                    <a:ext uri="{9D8B030D-6E8A-4147-A177-3AD203B41FA5}">
                      <a16:colId xmlns:a16="http://schemas.microsoft.com/office/drawing/2014/main" val="4048255042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 Raw 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Modeled C-1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405"/>
                  </a:ext>
                </a:extLst>
              </a:tr>
              <a:tr h="260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&gt; 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≤ 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18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666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38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12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450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9820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578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75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145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561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1737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DCDAD5-B96D-85F6-D7CA-9131D5026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20929"/>
              </p:ext>
            </p:extLst>
          </p:nvPr>
        </p:nvGraphicFramePr>
        <p:xfrm>
          <a:off x="4759379" y="1645886"/>
          <a:ext cx="3669456" cy="2467963"/>
        </p:xfrm>
        <a:graphic>
          <a:graphicData uri="http://schemas.openxmlformats.org/drawingml/2006/table">
            <a:tbl>
              <a:tblPr/>
              <a:tblGrid>
                <a:gridCol w="917364">
                  <a:extLst>
                    <a:ext uri="{9D8B030D-6E8A-4147-A177-3AD203B41FA5}">
                      <a16:colId xmlns:a16="http://schemas.microsoft.com/office/drawing/2014/main" val="560294640"/>
                    </a:ext>
                  </a:extLst>
                </a:gridCol>
                <a:gridCol w="917364">
                  <a:extLst>
                    <a:ext uri="{9D8B030D-6E8A-4147-A177-3AD203B41FA5}">
                      <a16:colId xmlns:a16="http://schemas.microsoft.com/office/drawing/2014/main" val="3819004600"/>
                    </a:ext>
                  </a:extLst>
                </a:gridCol>
                <a:gridCol w="917364">
                  <a:extLst>
                    <a:ext uri="{9D8B030D-6E8A-4147-A177-3AD203B41FA5}">
                      <a16:colId xmlns:a16="http://schemas.microsoft.com/office/drawing/2014/main" val="637928729"/>
                    </a:ext>
                  </a:extLst>
                </a:gridCol>
                <a:gridCol w="917364">
                  <a:extLst>
                    <a:ext uri="{9D8B030D-6E8A-4147-A177-3AD203B41FA5}">
                      <a16:colId xmlns:a16="http://schemas.microsoft.com/office/drawing/2014/main" val="2472194797"/>
                    </a:ext>
                  </a:extLst>
                </a:gridCol>
              </a:tblGrid>
              <a:tr h="21489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 Raw 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Modeled C-1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47341"/>
                  </a:ext>
                </a:extLst>
              </a:tr>
              <a:tr h="285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&gt; 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≤ 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33161"/>
                  </a:ext>
                </a:extLst>
              </a:tr>
              <a:tr h="214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66749"/>
                  </a:ext>
                </a:extLst>
              </a:tr>
              <a:tr h="214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60250"/>
                  </a:ext>
                </a:extLst>
              </a:tr>
              <a:tr h="214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13030"/>
                  </a:ext>
                </a:extLst>
              </a:tr>
              <a:tr h="214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72286"/>
                  </a:ext>
                </a:extLst>
              </a:tr>
              <a:tr h="214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62138"/>
                  </a:ext>
                </a:extLst>
              </a:tr>
              <a:tr h="214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7111"/>
                  </a:ext>
                </a:extLst>
              </a:tr>
              <a:tr h="2256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81714"/>
                  </a:ext>
                </a:extLst>
              </a:tr>
              <a:tr h="214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2614"/>
                  </a:ext>
                </a:extLst>
              </a:tr>
              <a:tr h="2256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4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A05FB9-A12D-9839-2368-69197A4BEFD6}"/>
              </a:ext>
            </a:extLst>
          </p:cNvPr>
          <p:cNvSpPr txBox="1"/>
          <p:nvPr/>
        </p:nvSpPr>
        <p:spPr>
          <a:xfrm>
            <a:off x="902544" y="1336465"/>
            <a:ext cx="36694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/>
              <a:t>Investment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AA50A-548B-60D7-4A64-4F1D69726275}"/>
              </a:ext>
            </a:extLst>
          </p:cNvPr>
          <p:cNvSpPr txBox="1"/>
          <p:nvPr/>
        </p:nvSpPr>
        <p:spPr>
          <a:xfrm>
            <a:off x="4759379" y="1336465"/>
            <a:ext cx="36694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/>
              <a:t>Below Investment Grade</a:t>
            </a:r>
          </a:p>
        </p:txBody>
      </p:sp>
    </p:spTree>
    <p:extLst>
      <p:ext uri="{BB962C8B-B14F-4D97-AF65-F5344CB8AC3E}">
        <p14:creationId xmlns:p14="http://schemas.microsoft.com/office/powerpoint/2010/main" val="226175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D4FE1-AF8D-C0DD-70F2-1C6390C28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E0AC-1F52-9B2D-6967-4E3F46FB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87" y="1900350"/>
            <a:ext cx="7131300" cy="671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Appendix 1—Methodology for C-1 Factors</a:t>
            </a:r>
          </a:p>
        </p:txBody>
      </p:sp>
    </p:spTree>
    <p:extLst>
      <p:ext uri="{BB962C8B-B14F-4D97-AF65-F5344CB8AC3E}">
        <p14:creationId xmlns:p14="http://schemas.microsoft.com/office/powerpoint/2010/main" val="144554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0A48D697-B235-E33E-9003-3CAF24B7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A230925D-28E4-58F0-7C05-24F824E079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Montserrat SemiBold"/>
              </a:rPr>
              <a:t>Methodology for Modeled C-1 Factors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876154D5-CBB1-1A12-2164-0459C874AF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4FD42-83A2-A62C-6273-2D8F4755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5" y="1413818"/>
            <a:ext cx="6446735" cy="3080957"/>
          </a:xfrm>
        </p:spPr>
        <p:txBody>
          <a:bodyPr/>
          <a:lstStyle/>
          <a:p>
            <a:pPr marL="419100" indent="-342900">
              <a:buFont typeface="+mj-lt"/>
              <a:buAutoNum type="arabicPeriod"/>
            </a:pPr>
            <a:r>
              <a:rPr lang="en-US" sz="1400"/>
              <a:t>Ordinary Least Squares (“OLS”) regression C-1 factor model </a:t>
            </a:r>
          </a:p>
          <a:p>
            <a:pPr marL="419100" indent="-342900">
              <a:buFont typeface="+mj-lt"/>
              <a:buAutoNum type="arabicPeriod"/>
            </a:pPr>
            <a:r>
              <a:rPr lang="en-US" sz="1400"/>
              <a:t>Adjustments for remaining reinvestment horizon</a:t>
            </a:r>
          </a:p>
          <a:p>
            <a:pPr marL="419100" indent="-342900">
              <a:buFont typeface="+mj-lt"/>
              <a:buAutoNum type="arabicPeriod"/>
            </a:pPr>
            <a:r>
              <a:rPr lang="en-US" sz="1400"/>
              <a:t>Adjustments for tranche thickness</a:t>
            </a:r>
          </a:p>
          <a:p>
            <a:pPr marL="419100" indent="-342900">
              <a:buAutoNum type="arabicPeriod"/>
            </a:pPr>
            <a:r>
              <a:rPr lang="en-US" sz="1400">
                <a:latin typeface="Calibri"/>
                <a:ea typeface="Calibri"/>
                <a:cs typeface="Calibri"/>
              </a:rPr>
              <a:t>Isotonic regression (on CLO debt tranches rated Baa2 and higher)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6842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18ADFBE7-1138-C991-8125-B68F6084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D44B1905-9B62-FA2C-4BD7-FD7DBE5DA7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Montserrat SemiBold"/>
              </a:rPr>
              <a:t>Methodology for Modeled C-1 Factors</a:t>
            </a:r>
            <a:br>
              <a:rPr lang="en-US">
                <a:solidFill>
                  <a:schemeClr val="bg1"/>
                </a:solidFill>
                <a:latin typeface="Montserrat SemiBold"/>
              </a:rPr>
            </a:br>
            <a:r>
              <a:rPr lang="en-US" sz="1400">
                <a:solidFill>
                  <a:schemeClr val="bg1"/>
                </a:solidFill>
                <a:latin typeface="Montserrat SemiBold"/>
              </a:rPr>
              <a:t>1. OLS Regression Model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82A1A50-212E-ECE9-B71D-04F2D2DADC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50635-C9BE-D4AF-1600-7128EC34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13818"/>
            <a:ext cx="7109734" cy="3080957"/>
          </a:xfrm>
        </p:spPr>
        <p:txBody>
          <a:bodyPr/>
          <a:lstStyle/>
          <a:p>
            <a:r>
              <a:rPr lang="en-US" sz="1400"/>
              <a:t>The OLS regression model used to produce Modeled C-1 Factors uses the following independent variables:</a:t>
            </a:r>
            <a:endParaRPr lang="en-US"/>
          </a:p>
          <a:p>
            <a:pPr marL="361950" indent="-285750">
              <a:buFont typeface="Arial"/>
              <a:buChar char="•"/>
            </a:pPr>
            <a:r>
              <a:rPr lang="en-US" sz="1400"/>
              <a:t>Ratings (19 indicator variables, one per rating)</a:t>
            </a:r>
            <a:endParaRPr lang="en-US"/>
          </a:p>
          <a:p>
            <a:pPr marL="361950" indent="-285750">
              <a:buFont typeface="Arial"/>
              <a:buChar char="•"/>
            </a:pPr>
            <a:r>
              <a:rPr lang="en-US" sz="1400"/>
              <a:t>Reinvestment horizon (1 numerical variable)</a:t>
            </a:r>
          </a:p>
          <a:p>
            <a:pPr marL="361950" indent="-285750">
              <a:buFont typeface="Arial"/>
              <a:buChar char="•"/>
            </a:pPr>
            <a:r>
              <a:rPr lang="en-US" sz="1400"/>
              <a:t>Interaction terms between reinvestment horizon and rating (6 interaction terms)</a:t>
            </a:r>
            <a:endParaRPr lang="en-US"/>
          </a:p>
          <a:p>
            <a:pPr marL="361950" indent="-285750">
              <a:buFont typeface="Arial"/>
              <a:buChar char="•"/>
            </a:pPr>
            <a:r>
              <a:rPr lang="en-US" sz="1400"/>
              <a:t>Tranche thickness (1 indicator variable)</a:t>
            </a:r>
          </a:p>
          <a:p>
            <a:r>
              <a:rPr lang="en-US" sz="1400"/>
              <a:t>The adjusted R</a:t>
            </a:r>
            <a:r>
              <a:rPr lang="en-US" sz="1400" baseline="30000"/>
              <a:t>2</a:t>
            </a:r>
            <a:r>
              <a:rPr lang="en-US" sz="1400"/>
              <a:t> for a ratings-only regression is 74.2%. Adding reinvestment horizon increases the adjusted R</a:t>
            </a:r>
            <a:r>
              <a:rPr lang="en-US" sz="1400" baseline="30000"/>
              <a:t>2</a:t>
            </a:r>
            <a:r>
              <a:rPr lang="en-US" sz="1400"/>
              <a:t> to 76.2%. Adding interaction terms between reinvestment horizon and ratings increases R</a:t>
            </a:r>
            <a:r>
              <a:rPr lang="en-US" sz="1400" baseline="30000"/>
              <a:t>2</a:t>
            </a:r>
            <a:r>
              <a:rPr lang="en-US" sz="1400"/>
              <a:t> to 81.6%. Adding the tranche thickness flag increases R</a:t>
            </a:r>
            <a:r>
              <a:rPr lang="en-US" sz="1400" baseline="30000"/>
              <a:t>2</a:t>
            </a:r>
            <a:r>
              <a:rPr lang="en-US" sz="1400"/>
              <a:t> to 83.2%.</a:t>
            </a:r>
          </a:p>
          <a:p>
            <a:r>
              <a:rPr lang="en-US" sz="1400"/>
              <a:t>C-1 factors are produced using an unweighted OLS, rather than weighted by $ balance.</a:t>
            </a:r>
          </a:p>
        </p:txBody>
      </p:sp>
    </p:spTree>
    <p:extLst>
      <p:ext uri="{BB962C8B-B14F-4D97-AF65-F5344CB8AC3E}">
        <p14:creationId xmlns:p14="http://schemas.microsoft.com/office/powerpoint/2010/main" val="265132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51F1AE0F-21B1-3A45-BAFD-E27D5BACE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CEC59588-12A8-9B56-06F6-DE2363AE8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Montserrat SemiBold"/>
              </a:rPr>
              <a:t>Methodology for Modeled C-1 Factors</a:t>
            </a:r>
            <a:br>
              <a:rPr lang="en-US">
                <a:solidFill>
                  <a:schemeClr val="bg1"/>
                </a:solidFill>
                <a:latin typeface="Montserrat SemiBold"/>
              </a:rPr>
            </a:br>
            <a:r>
              <a:rPr lang="en-US" sz="1400">
                <a:solidFill>
                  <a:schemeClr val="bg1"/>
                </a:solidFill>
                <a:latin typeface="Montserrat SemiBold"/>
              </a:rPr>
              <a:t>2. Adjustment for Remaining Reinvestment Horizon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B56E372C-5547-9954-6CC3-541A05E004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B200A-AB3D-D3D3-167D-F95E49383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392252"/>
            <a:ext cx="7109734" cy="3102523"/>
          </a:xfrm>
        </p:spPr>
        <p:txBody>
          <a:bodyPr/>
          <a:lstStyle/>
          <a:p>
            <a:r>
              <a:rPr lang="en-US" sz="1400"/>
              <a:t>We observe reinvestment horizon is predictive of raw C-1 factors; when a security has a shorter reinvestment horizon, its raw C-1 factor is on average smaller.</a:t>
            </a:r>
            <a:endParaRPr lang="en-US" sz="1400">
              <a:solidFill>
                <a:srgbClr val="000000"/>
              </a:solidFill>
            </a:endParaRPr>
          </a:p>
          <a:p>
            <a:r>
              <a:rPr lang="en-US" sz="1400"/>
              <a:t>The effect of reinvestment horizon on C-1 varies by rating—C-1 and its slope is ~0 for </a:t>
            </a:r>
            <a:r>
              <a:rPr lang="en-US" sz="1400" err="1"/>
              <a:t>Aaa</a:t>
            </a:r>
            <a:r>
              <a:rPr lang="en-US" sz="1400"/>
              <a:t>/Aa but increases especially at Baa and below IG</a:t>
            </a:r>
            <a:endParaRPr lang="en-US"/>
          </a:p>
          <a:p>
            <a:r>
              <a:rPr lang="en-US" sz="1400"/>
              <a:t>Because </a:t>
            </a:r>
            <a:r>
              <a:rPr lang="en-US" sz="1400" err="1"/>
              <a:t>Caa</a:t>
            </a:r>
            <a:r>
              <a:rPr lang="en-US" sz="1400"/>
              <a:t> has materially fewer data points, we bucket </a:t>
            </a:r>
            <a:r>
              <a:rPr lang="en-US" sz="1400" err="1"/>
              <a:t>Caa</a:t>
            </a:r>
            <a:r>
              <a:rPr lang="en-US" sz="1400"/>
              <a:t> with B3 and offset all other ratings (i.e., B2/B1/Ba3 and Ba2/Ba1/Baa3 etc.) for the purpose of interaction terms which results in a minor improvement to R</a:t>
            </a:r>
            <a:r>
              <a:rPr lang="en-US" sz="1400" baseline="30000"/>
              <a:t>2</a:t>
            </a:r>
            <a:r>
              <a:rPr lang="en-US" sz="1400"/>
              <a:t> and produces monotonicity for all below-IG ratings.</a:t>
            </a:r>
          </a:p>
          <a:p>
            <a:r>
              <a:rPr lang="en-US" sz="1400"/>
              <a:t>We observed no correlation between reinvestment horizon and rating (p-value = 0.19). Because non-CLO C-1 factors are horizon-neutral, the modeled C-1 factors are derived by using the average reinvestment horizon across ratings of 2.41 years (balance-weighted average is near-identical at 2.40 years).</a:t>
            </a:r>
          </a:p>
        </p:txBody>
      </p:sp>
    </p:spTree>
    <p:extLst>
      <p:ext uri="{BB962C8B-B14F-4D97-AF65-F5344CB8AC3E}">
        <p14:creationId xmlns:p14="http://schemas.microsoft.com/office/powerpoint/2010/main" val="251309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9C7A3B58-34D1-CFB5-33EA-D292C99F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3D73CAF0-8A45-A923-60E9-B4FABFE520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Montserrat SemiBold"/>
              </a:rPr>
              <a:t>Methodology for Modeled C-1 Factors 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3. Adj. for tranche thickness and 4. Isotonic Regression (Baa2 / above)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D3A3CDD2-111F-AD2E-D1BB-ED0EA5F36B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0D30-0ADB-3EDC-413B-860AC6B1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320126"/>
            <a:ext cx="7131300" cy="643586"/>
          </a:xfrm>
        </p:spPr>
        <p:txBody>
          <a:bodyPr/>
          <a:lstStyle/>
          <a:p>
            <a:r>
              <a:rPr lang="en-US"/>
              <a:t>After adjusting for reinvestment horizon, an isotonic regression is applied to produce monotonic C-1 factors across rating.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BCD12A-A5BE-7463-26FF-1B34F0144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92007"/>
              </p:ext>
            </p:extLst>
          </p:nvPr>
        </p:nvGraphicFramePr>
        <p:xfrm>
          <a:off x="2188563" y="2078536"/>
          <a:ext cx="4909280" cy="2236470"/>
        </p:xfrm>
        <a:graphic>
          <a:graphicData uri="http://schemas.openxmlformats.org/drawingml/2006/table">
            <a:tbl>
              <a:tblPr/>
              <a:tblGrid>
                <a:gridCol w="1227320">
                  <a:extLst>
                    <a:ext uri="{9D8B030D-6E8A-4147-A177-3AD203B41FA5}">
                      <a16:colId xmlns:a16="http://schemas.microsoft.com/office/drawing/2014/main" val="2680924773"/>
                    </a:ext>
                  </a:extLst>
                </a:gridCol>
                <a:gridCol w="1227320">
                  <a:extLst>
                    <a:ext uri="{9D8B030D-6E8A-4147-A177-3AD203B41FA5}">
                      <a16:colId xmlns:a16="http://schemas.microsoft.com/office/drawing/2014/main" val="3761449435"/>
                    </a:ext>
                  </a:extLst>
                </a:gridCol>
                <a:gridCol w="1227320">
                  <a:extLst>
                    <a:ext uri="{9D8B030D-6E8A-4147-A177-3AD203B41FA5}">
                      <a16:colId xmlns:a16="http://schemas.microsoft.com/office/drawing/2014/main" val="945285799"/>
                    </a:ext>
                  </a:extLst>
                </a:gridCol>
                <a:gridCol w="1227320">
                  <a:extLst>
                    <a:ext uri="{9D8B030D-6E8A-4147-A177-3AD203B41FA5}">
                      <a16:colId xmlns:a16="http://schemas.microsoft.com/office/drawing/2014/main" val="1535647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Modeled C-1, Reinvestment Adjusted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Modeled C-1, Isotonic Regression Applied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410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1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6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808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149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781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227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04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6027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85867"/>
                  </a:ext>
                </a:extLst>
              </a:tr>
            </a:tbl>
          </a:graphicData>
        </a:graphic>
      </p:graphicFrame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271202E-BABB-B672-DF14-B6E7004A6E4B}"/>
              </a:ext>
            </a:extLst>
          </p:cNvPr>
          <p:cNvSpPr txBox="1">
            <a:spLocks/>
          </p:cNvSpPr>
          <p:nvPr/>
        </p:nvSpPr>
        <p:spPr>
          <a:xfrm>
            <a:off x="725065" y="2571750"/>
            <a:ext cx="1463498" cy="153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Note that the shift in A3 from 0.12% simple average of raw C-1 to 1.45% with reinvestment adjustment is due to the relatively short horizons present in the A3 tranches in the dataset. Also note that A3 tranches are less common than A2.</a:t>
            </a:r>
          </a:p>
        </p:txBody>
      </p:sp>
    </p:spTree>
    <p:extLst>
      <p:ext uri="{BB962C8B-B14F-4D97-AF65-F5344CB8AC3E}">
        <p14:creationId xmlns:p14="http://schemas.microsoft.com/office/powerpoint/2010/main" val="348321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DBDCA0D2-E1E2-A977-CD75-CFF398033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A462F4F6-7DAE-DE17-A6AF-8098211BA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Montserrat SemiBold"/>
              </a:rPr>
              <a:t>Methodology for Modeled C-1 Factors 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3. Adjustments for tranche thickness (Baa3 / below)</a:t>
            </a:r>
            <a:endParaRPr lang="en-US" sz="14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76A603AD-25A9-53A4-A7A3-72D798D39F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F6D7C-0E8E-DE31-5A4F-E3C352E9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320126"/>
            <a:ext cx="7131300" cy="643586"/>
          </a:xfrm>
        </p:spPr>
        <p:txBody>
          <a:bodyPr/>
          <a:lstStyle/>
          <a:p>
            <a:r>
              <a:rPr lang="en-US"/>
              <a:t>Factors are monotonic after spiking out thickness and accounting for horizon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3561CB-D0C6-0E6A-90A6-B751AB533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33695"/>
              </p:ext>
            </p:extLst>
          </p:nvPr>
        </p:nvGraphicFramePr>
        <p:xfrm>
          <a:off x="1524000" y="1963712"/>
          <a:ext cx="6096000" cy="244983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140129431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249476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774662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58431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758067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3622172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 Raw C-1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 Raw C-1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Modeled C-1,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Reinvestment Adjusted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432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&gt; 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≤ 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&gt; 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≤ 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15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301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775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436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622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03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852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258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232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209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14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5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51C30614-1D84-4B78-C55A-E04BD18A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4CFC2E6-3C38-FA41-1E25-55E637511ABC}"/>
              </a:ext>
            </a:extLst>
          </p:cNvPr>
          <p:cNvSpPr/>
          <p:nvPr/>
        </p:nvSpPr>
        <p:spPr>
          <a:xfrm>
            <a:off x="646611" y="4183155"/>
            <a:ext cx="7839022" cy="311620"/>
          </a:xfrm>
          <a:prstGeom prst="rect">
            <a:avLst/>
          </a:prstGeom>
          <a:solidFill>
            <a:srgbClr val="4879B4"/>
          </a:solidFill>
          <a:ln>
            <a:solidFill>
              <a:srgbClr val="4879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8A1B56-8753-2727-B39B-C0302BB53FE7}"/>
              </a:ext>
            </a:extLst>
          </p:cNvPr>
          <p:cNvSpPr/>
          <p:nvPr/>
        </p:nvSpPr>
        <p:spPr>
          <a:xfrm>
            <a:off x="4722017" y="1320125"/>
            <a:ext cx="1432151" cy="1178755"/>
          </a:xfrm>
          <a:prstGeom prst="rect">
            <a:avLst/>
          </a:prstGeom>
          <a:solidFill>
            <a:schemeClr val="tx1"/>
          </a:solidFill>
          <a:ln>
            <a:solidFill>
              <a:srgbClr val="2551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0D3C7F-ECA3-FEF0-8BB9-5F6EE05FFB7C}"/>
              </a:ext>
            </a:extLst>
          </p:cNvPr>
          <p:cNvSpPr/>
          <p:nvPr/>
        </p:nvSpPr>
        <p:spPr>
          <a:xfrm>
            <a:off x="6654229" y="1320125"/>
            <a:ext cx="1432151" cy="1168507"/>
          </a:xfrm>
          <a:prstGeom prst="rect">
            <a:avLst/>
          </a:prstGeom>
          <a:solidFill>
            <a:schemeClr val="tx1"/>
          </a:solidFill>
          <a:ln>
            <a:solidFill>
              <a:srgbClr val="2551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83733A-2E0B-9889-F1F4-5914058850D8}"/>
              </a:ext>
            </a:extLst>
          </p:cNvPr>
          <p:cNvSpPr/>
          <p:nvPr/>
        </p:nvSpPr>
        <p:spPr>
          <a:xfrm>
            <a:off x="2789805" y="1320125"/>
            <a:ext cx="1428273" cy="1167398"/>
          </a:xfrm>
          <a:prstGeom prst="rect">
            <a:avLst/>
          </a:prstGeom>
          <a:solidFill>
            <a:schemeClr val="tx1"/>
          </a:solidFill>
          <a:ln>
            <a:solidFill>
              <a:srgbClr val="2551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6DFD2E-49C0-A19C-71DD-C30B8BC5B895}"/>
              </a:ext>
            </a:extLst>
          </p:cNvPr>
          <p:cNvSpPr/>
          <p:nvPr/>
        </p:nvSpPr>
        <p:spPr>
          <a:xfrm>
            <a:off x="943972" y="1320125"/>
            <a:ext cx="1432151" cy="1169551"/>
          </a:xfrm>
          <a:prstGeom prst="rect">
            <a:avLst/>
          </a:prstGeom>
          <a:solidFill>
            <a:schemeClr val="tx1"/>
          </a:solidFill>
          <a:ln>
            <a:solidFill>
              <a:srgbClr val="2551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Delay 12">
            <a:extLst>
              <a:ext uri="{FF2B5EF4-FFF2-40B4-BE49-F238E27FC236}">
                <a16:creationId xmlns:a16="http://schemas.microsoft.com/office/drawing/2014/main" id="{CF24124B-C230-AA43-3017-681620D59ADD}"/>
              </a:ext>
            </a:extLst>
          </p:cNvPr>
          <p:cNvSpPr/>
          <p:nvPr/>
        </p:nvSpPr>
        <p:spPr>
          <a:xfrm rot="5400000">
            <a:off x="889672" y="2554492"/>
            <a:ext cx="1540752" cy="1432150"/>
          </a:xfrm>
          <a:prstGeom prst="flowChartDelay">
            <a:avLst/>
          </a:prstGeom>
          <a:noFill/>
          <a:ln>
            <a:solidFill>
              <a:srgbClr val="4879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5516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Delay 14">
            <a:extLst>
              <a:ext uri="{FF2B5EF4-FFF2-40B4-BE49-F238E27FC236}">
                <a16:creationId xmlns:a16="http://schemas.microsoft.com/office/drawing/2014/main" id="{2D399ACD-F228-AE3C-DE8D-1B155B96EDCE}"/>
              </a:ext>
            </a:extLst>
          </p:cNvPr>
          <p:cNvSpPr/>
          <p:nvPr/>
        </p:nvSpPr>
        <p:spPr>
          <a:xfrm rot="5400000">
            <a:off x="2732011" y="2545883"/>
            <a:ext cx="1540752" cy="1432151"/>
          </a:xfrm>
          <a:prstGeom prst="flowChartDelay">
            <a:avLst/>
          </a:prstGeom>
          <a:noFill/>
          <a:ln>
            <a:solidFill>
              <a:srgbClr val="4879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5516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Delay 15">
            <a:extLst>
              <a:ext uri="{FF2B5EF4-FFF2-40B4-BE49-F238E27FC236}">
                <a16:creationId xmlns:a16="http://schemas.microsoft.com/office/drawing/2014/main" id="{F07C80F4-A1D7-DC4C-AB1A-08B5871B1E58}"/>
              </a:ext>
            </a:extLst>
          </p:cNvPr>
          <p:cNvSpPr/>
          <p:nvPr/>
        </p:nvSpPr>
        <p:spPr>
          <a:xfrm rot="5400000">
            <a:off x="4667717" y="2553181"/>
            <a:ext cx="1540752" cy="1432150"/>
          </a:xfrm>
          <a:prstGeom prst="flowChartDelay">
            <a:avLst/>
          </a:prstGeom>
          <a:noFill/>
          <a:ln>
            <a:solidFill>
              <a:srgbClr val="4879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5516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Delay 16">
            <a:extLst>
              <a:ext uri="{FF2B5EF4-FFF2-40B4-BE49-F238E27FC236}">
                <a16:creationId xmlns:a16="http://schemas.microsoft.com/office/drawing/2014/main" id="{AB51D177-DFA3-CF1D-38CD-DA558C8E4F24}"/>
              </a:ext>
            </a:extLst>
          </p:cNvPr>
          <p:cNvSpPr/>
          <p:nvPr/>
        </p:nvSpPr>
        <p:spPr>
          <a:xfrm rot="5400000">
            <a:off x="6599928" y="2553181"/>
            <a:ext cx="1540752" cy="1432150"/>
          </a:xfrm>
          <a:prstGeom prst="flowChartDelay">
            <a:avLst/>
          </a:prstGeom>
          <a:noFill/>
          <a:ln>
            <a:solidFill>
              <a:srgbClr val="4879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5516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94B580AF-2824-F0A2-0FC5-9420F089E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>
                <a:latin typeface="Montserrat SemiBold"/>
              </a:rPr>
              <a:t>About the Academy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5A5B4754-D597-E17C-D56D-FBCF3E7EB3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A24BD-65DD-56D0-92E2-2B66DB3FFDC0}"/>
              </a:ext>
            </a:extLst>
          </p:cNvPr>
          <p:cNvSpPr txBox="1"/>
          <p:nvPr/>
        </p:nvSpPr>
        <p:spPr>
          <a:xfrm>
            <a:off x="733660" y="4210587"/>
            <a:ext cx="350166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Visit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www.actuary.org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 to learn more.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D6910-22A6-7247-7F82-FC8EBB875328}"/>
              </a:ext>
            </a:extLst>
          </p:cNvPr>
          <p:cNvSpPr txBox="1"/>
          <p:nvPr/>
        </p:nvSpPr>
        <p:spPr>
          <a:xfrm>
            <a:off x="943972" y="2531995"/>
            <a:ext cx="142060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Mission: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To serve the public and the U.S. actuarial profession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8FCD0-3810-4634-D0B6-E6A74D844166}"/>
              </a:ext>
            </a:extLst>
          </p:cNvPr>
          <p:cNvSpPr txBox="1"/>
          <p:nvPr/>
        </p:nvSpPr>
        <p:spPr>
          <a:xfrm>
            <a:off x="2564559" y="2524386"/>
            <a:ext cx="191452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Community: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Serving over 20K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MAAAs &amp; public stakeholders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for 60 years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26E04-71FD-F5B8-A02C-661A243BB83C}"/>
              </a:ext>
            </a:extLst>
          </p:cNvPr>
          <p:cNvSpPr txBox="1"/>
          <p:nvPr/>
        </p:nvSpPr>
        <p:spPr>
          <a:xfrm>
            <a:off x="6616753" y="2529449"/>
            <a:ext cx="152474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Impact: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Delivering over 300 insight-driven publications &amp; resources annually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B10C8-3873-3DDC-905B-5A389B943B69}"/>
              </a:ext>
            </a:extLst>
          </p:cNvPr>
          <p:cNvSpPr txBox="1"/>
          <p:nvPr/>
        </p:nvSpPr>
        <p:spPr>
          <a:xfrm>
            <a:off x="4722018" y="2524044"/>
            <a:ext cx="141786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Standards: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  <a:sym typeface="Arial"/>
              </a:rPr>
              <a:t>Setting qualification, practice, and professionalism standards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" name="Picture 25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B640AC79-77EC-7056-BB5C-CA3D8F1D38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14" y="1312389"/>
            <a:ext cx="1420611" cy="1186208"/>
          </a:xfrm>
          <a:prstGeom prst="rect">
            <a:avLst/>
          </a:prstGeom>
        </p:spPr>
      </p:pic>
      <p:pic>
        <p:nvPicPr>
          <p:cNvPr id="28" name="Picture 27" descr="A white line art of two people with a knife&#10;&#10;AI-generated content may be incorrect.">
            <a:extLst>
              <a:ext uri="{FF2B5EF4-FFF2-40B4-BE49-F238E27FC236}">
                <a16:creationId xmlns:a16="http://schemas.microsoft.com/office/drawing/2014/main" id="{797F498D-4C20-782C-959B-6D66122A80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9349" y="1403570"/>
            <a:ext cx="941803" cy="948565"/>
          </a:xfrm>
          <a:prstGeom prst="rect">
            <a:avLst/>
          </a:prstGeom>
        </p:spPr>
      </p:pic>
      <p:pic>
        <p:nvPicPr>
          <p:cNvPr id="37" name="Picture 36" descr="A group of people looking at a computer&#10;&#10;AI-generated content may be incorrect.">
            <a:extLst>
              <a:ext uri="{FF2B5EF4-FFF2-40B4-BE49-F238E27FC236}">
                <a16:creationId xmlns:a16="http://schemas.microsoft.com/office/drawing/2014/main" id="{1ADC23D7-BF8C-03D6-46C1-824C28D4733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5749" y="1312389"/>
            <a:ext cx="1428273" cy="1167399"/>
          </a:xfrm>
          <a:prstGeom prst="rect">
            <a:avLst/>
          </a:prstGeom>
        </p:spPr>
      </p:pic>
      <p:pic>
        <p:nvPicPr>
          <p:cNvPr id="29" name="Picture 28" descr="A white line art of two people with a knife&#10;&#10;AI-generated content may be incorrect.">
            <a:extLst>
              <a:ext uri="{FF2B5EF4-FFF2-40B4-BE49-F238E27FC236}">
                <a16:creationId xmlns:a16="http://schemas.microsoft.com/office/drawing/2014/main" id="{06848E1F-3A4B-B539-F09E-8A1A00898C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1543" y="1430617"/>
            <a:ext cx="901688" cy="948565"/>
          </a:xfrm>
          <a:prstGeom prst="rect">
            <a:avLst/>
          </a:prstGeom>
        </p:spPr>
      </p:pic>
      <p:pic>
        <p:nvPicPr>
          <p:cNvPr id="33" name="Picture 32" descr="A close-up of a person writing on a notebook&#10;&#10;AI-generated content may be incorrect.">
            <a:extLst>
              <a:ext uri="{FF2B5EF4-FFF2-40B4-BE49-F238E27FC236}">
                <a16:creationId xmlns:a16="http://schemas.microsoft.com/office/drawing/2014/main" id="{4D4D6B80-A524-AB3A-EC6D-E1B218DF58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5895" y="1316577"/>
            <a:ext cx="1428273" cy="1172055"/>
          </a:xfrm>
          <a:prstGeom prst="rect">
            <a:avLst/>
          </a:prstGeom>
        </p:spPr>
      </p:pic>
      <p:pic>
        <p:nvPicPr>
          <p:cNvPr id="30" name="Picture 29" descr="A white line art of two people with a knife&#10;&#10;AI-generated content may be incorrect.">
            <a:extLst>
              <a:ext uri="{FF2B5EF4-FFF2-40B4-BE49-F238E27FC236}">
                <a16:creationId xmlns:a16="http://schemas.microsoft.com/office/drawing/2014/main" id="{7DAE0871-C94B-C722-84C0-8B93E0AD81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0018" y="1391684"/>
            <a:ext cx="1084967" cy="948565"/>
          </a:xfrm>
          <a:prstGeom prst="rect">
            <a:avLst/>
          </a:prstGeom>
        </p:spPr>
      </p:pic>
      <p:pic>
        <p:nvPicPr>
          <p:cNvPr id="35" name="Picture 34" descr="Close-up of hands holding pen and pen over a graph&#10;&#10;AI-generated content may be incorrect.">
            <a:extLst>
              <a:ext uri="{FF2B5EF4-FFF2-40B4-BE49-F238E27FC236}">
                <a16:creationId xmlns:a16="http://schemas.microsoft.com/office/drawing/2014/main" id="{35D33B7B-8E0E-CB3B-E033-DE0DBE464CA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2582" y="1320125"/>
            <a:ext cx="1442942" cy="1167398"/>
          </a:xfrm>
          <a:prstGeom prst="rect">
            <a:avLst/>
          </a:prstGeom>
        </p:spPr>
      </p:pic>
      <p:pic>
        <p:nvPicPr>
          <p:cNvPr id="31" name="Picture 30" descr="A white line art of two people with a knife&#10;&#10;AI-generated content may be incorrect.">
            <a:extLst>
              <a:ext uri="{FF2B5EF4-FFF2-40B4-BE49-F238E27FC236}">
                <a16:creationId xmlns:a16="http://schemas.microsoft.com/office/drawing/2014/main" id="{B551B3E8-F2F8-3055-D8B9-6AFE06C300E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3" r="-8172"/>
          <a:stretch>
            <a:fillRect/>
          </a:stretch>
        </p:blipFill>
        <p:spPr>
          <a:xfrm>
            <a:off x="6978014" y="1377266"/>
            <a:ext cx="820101" cy="948565"/>
          </a:xfrm>
          <a:prstGeom prst="rect">
            <a:avLst/>
          </a:prstGeom>
        </p:spPr>
      </p:pic>
      <p:pic>
        <p:nvPicPr>
          <p:cNvPr id="42" name="Picture 41" descr="A black and grey logo&#10;&#10;AI-generated content may be incorrect.">
            <a:extLst>
              <a:ext uri="{FF2B5EF4-FFF2-40B4-BE49-F238E27FC236}">
                <a16:creationId xmlns:a16="http://schemas.microsoft.com/office/drawing/2014/main" id="{5406DABA-772C-B224-BC7F-277439ECBF7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524" y="4198556"/>
            <a:ext cx="362676" cy="2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6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8611-0283-9191-7571-C0B89949E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6D8F-B41F-DBC6-3D1E-EB4A0948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724" y="2060588"/>
            <a:ext cx="7131300" cy="671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Appendix 2—Modeling Choices</a:t>
            </a:r>
          </a:p>
        </p:txBody>
      </p:sp>
    </p:spTree>
    <p:extLst>
      <p:ext uri="{BB962C8B-B14F-4D97-AF65-F5344CB8AC3E}">
        <p14:creationId xmlns:p14="http://schemas.microsoft.com/office/powerpoint/2010/main" val="220374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D3C51B8E-4CB2-A8D3-BD35-BD756F65C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1C9CA51B-5BAB-AE15-1F20-D5F6D01D5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4% Cut-Off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Baa1/Baa2</a:t>
            </a:r>
            <a:endParaRPr lang="en-US" sz="14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8B8B8D4A-2393-5916-0F47-AF4752E7A0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EE7D3-7BDE-B42E-F5D9-BB669970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75" y="1392974"/>
            <a:ext cx="3583841" cy="219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34B11-00A1-84C5-6DBD-FD1FD3209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716" y="1392974"/>
            <a:ext cx="3584448" cy="219049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47D8642-11A7-7D50-AF1C-1F3755BD0FE6}"/>
              </a:ext>
            </a:extLst>
          </p:cNvPr>
          <p:cNvSpPr txBox="1">
            <a:spLocks/>
          </p:cNvSpPr>
          <p:nvPr/>
        </p:nvSpPr>
        <p:spPr>
          <a:xfrm>
            <a:off x="909475" y="3366349"/>
            <a:ext cx="7131300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The scatterplots above show the relationship between tranche thickness and raw C-1 factor within a single rating bucket. Each dot represents one CLO debt tranche. The blue horizontal lines show the average raw C-1 factor across the dataset for CLO debt tranches of the given rating and tranche thickness (less than or equal vs. greater than 4%). The difference between the blue lines shows that tranche thickness provides information on tail risk, as represented by the raw C-1 factor, that is not captured by ratings.</a:t>
            </a:r>
          </a:p>
          <a:p>
            <a:r>
              <a:rPr lang="en-US" sz="900" u="sng"/>
              <a:t>Tranche thickness is not included as a comparable attribute in modeled factors for Baa1 and Baa2 due to low sample size in these ratings, even though the pattern can be observed here.</a:t>
            </a:r>
            <a:endParaRPr lang="en-US" sz="1200" u="sng"/>
          </a:p>
          <a:p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3D4B6-D3A0-FF26-620F-046640E97C7F}"/>
              </a:ext>
            </a:extLst>
          </p:cNvPr>
          <p:cNvSpPr txBox="1"/>
          <p:nvPr/>
        </p:nvSpPr>
        <p:spPr>
          <a:xfrm rot="16200000">
            <a:off x="472128" y="2458383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80E79-E57A-3AFD-E352-14C6B980388C}"/>
              </a:ext>
            </a:extLst>
          </p:cNvPr>
          <p:cNvSpPr txBox="1"/>
          <p:nvPr/>
        </p:nvSpPr>
        <p:spPr>
          <a:xfrm rot="16200000">
            <a:off x="4056445" y="2458382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</p:spTree>
    <p:extLst>
      <p:ext uri="{BB962C8B-B14F-4D97-AF65-F5344CB8AC3E}">
        <p14:creationId xmlns:p14="http://schemas.microsoft.com/office/powerpoint/2010/main" val="1090871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B1E8A99B-6B50-5B91-6D3C-5A85B674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FD9B18-97D0-DBE8-9AC8-075650ADF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66" y="1472252"/>
            <a:ext cx="3591098" cy="2194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9370C2-67D1-B2AA-D117-878E9155B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5" y="1472252"/>
            <a:ext cx="3591098" cy="2194560"/>
          </a:xfrm>
          <a:prstGeom prst="rect">
            <a:avLst/>
          </a:prstGeom>
        </p:spPr>
      </p:pic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83AB287E-63E4-B64C-1A47-701390CB4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4% Cut-Off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Baa3/Ba1</a:t>
            </a:r>
            <a:endParaRPr lang="en-US" sz="14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20C6DD49-AF58-24F1-FCC8-B3BCCC0104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F75CF6-E881-2666-0B1C-2BCCE0B4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7131300" cy="229348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CDF80C3-F9DA-07A4-1425-1160B81FD9E5}"/>
              </a:ext>
            </a:extLst>
          </p:cNvPr>
          <p:cNvSpPr txBox="1">
            <a:spLocks/>
          </p:cNvSpPr>
          <p:nvPr/>
        </p:nvSpPr>
        <p:spPr>
          <a:xfrm>
            <a:off x="914487" y="3671081"/>
            <a:ext cx="7131300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The scatterplots above show the relationship between tranche thickness and raw C-1 factor within a single rating bucket. Each dot represents one CLO debt tranche. The blue horizontal lines show the average raw C-1 factor across the dataset for CLO debt tranches of the given rating and tranche thickness (less than or equal vs. greater than 4%). The difference between the blue lines shows that tranche thickness provides information on tail risk, as represented by the raw C-1 factor, that is not captured by ratings.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FAD1C-1738-C314-02DB-06C579541038}"/>
              </a:ext>
            </a:extLst>
          </p:cNvPr>
          <p:cNvSpPr txBox="1"/>
          <p:nvPr/>
        </p:nvSpPr>
        <p:spPr>
          <a:xfrm rot="16200000">
            <a:off x="472128" y="2458383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CF318-8EA5-5E25-3179-C0E1A971E1F7}"/>
              </a:ext>
            </a:extLst>
          </p:cNvPr>
          <p:cNvSpPr txBox="1"/>
          <p:nvPr/>
        </p:nvSpPr>
        <p:spPr>
          <a:xfrm rot="16200000">
            <a:off x="4056445" y="2458382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</p:spTree>
    <p:extLst>
      <p:ext uri="{BB962C8B-B14F-4D97-AF65-F5344CB8AC3E}">
        <p14:creationId xmlns:p14="http://schemas.microsoft.com/office/powerpoint/2010/main" val="36048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89322553-8B06-4440-DB5C-7318E8D1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FD1D09-C975-AC92-D749-6295AB124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66" y="1472252"/>
            <a:ext cx="3591098" cy="219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29693-7888-5A41-6530-09FCB76D9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5" y="1472252"/>
            <a:ext cx="3591098" cy="2194560"/>
          </a:xfrm>
          <a:prstGeom prst="rect">
            <a:avLst/>
          </a:prstGeom>
        </p:spPr>
      </p:pic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5AEA570C-902D-D345-ADFC-86978E875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4% Cut-Off 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Ba2/Ba3</a:t>
            </a:r>
            <a:endParaRPr lang="en-US" sz="14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B2D76208-05E7-BCAC-5490-B60BF8218E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D078E-705A-0C2D-C852-FD8542E8D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7131300" cy="22999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0AE84B-D58D-58AD-52BC-2F0B79D47A75}"/>
              </a:ext>
            </a:extLst>
          </p:cNvPr>
          <p:cNvSpPr txBox="1">
            <a:spLocks/>
          </p:cNvSpPr>
          <p:nvPr/>
        </p:nvSpPr>
        <p:spPr>
          <a:xfrm>
            <a:off x="914487" y="3671081"/>
            <a:ext cx="7131300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The scatterplots above show the relationship between tranche thickness and raw C-1 factor within a single rating bucket. Each dot represents one CLO debt tranche. The blue horizontal lines show the average raw C-1 factor across the dataset for CLO debt tranches of the given rating and tranche thickness (less than or equal vs. greater than 4%). The difference between the blue lines shows that tranche thickness provides information on tail risk, as represented by the raw C-1 factor, that is not captured by ratings.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D43A9-71A1-219D-C073-21B70E8B819F}"/>
              </a:ext>
            </a:extLst>
          </p:cNvPr>
          <p:cNvSpPr txBox="1"/>
          <p:nvPr/>
        </p:nvSpPr>
        <p:spPr>
          <a:xfrm rot="16200000">
            <a:off x="472128" y="2458383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1CECF-1922-9C07-8EC6-C3A072C26E25}"/>
              </a:ext>
            </a:extLst>
          </p:cNvPr>
          <p:cNvSpPr txBox="1"/>
          <p:nvPr/>
        </p:nvSpPr>
        <p:spPr>
          <a:xfrm rot="16200000">
            <a:off x="4056445" y="2458382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</p:spTree>
    <p:extLst>
      <p:ext uri="{BB962C8B-B14F-4D97-AF65-F5344CB8AC3E}">
        <p14:creationId xmlns:p14="http://schemas.microsoft.com/office/powerpoint/2010/main" val="3060339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B895946-39B8-2B3A-0F10-71226FE8A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F21A61-1E56-3780-660B-08D657CC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66" y="1472252"/>
            <a:ext cx="3591098" cy="2194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602D6-E06F-7284-1E24-E823BB899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5" y="1472252"/>
            <a:ext cx="3591098" cy="2194560"/>
          </a:xfrm>
          <a:prstGeom prst="rect">
            <a:avLst/>
          </a:prstGeom>
        </p:spPr>
      </p:pic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4AC029B3-BD35-E6BA-66F4-59368ECDCF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4% Cut-Off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B1/B2</a:t>
            </a:r>
            <a:endParaRPr lang="en-US" sz="14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8837DE7B-50CB-C01B-D4EF-8950C02564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FCBA6-2E88-0A57-82B3-CC775F610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7131300" cy="223186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16723C-4EA2-BD49-6B7F-E354186B41A3}"/>
              </a:ext>
            </a:extLst>
          </p:cNvPr>
          <p:cNvSpPr txBox="1">
            <a:spLocks/>
          </p:cNvSpPr>
          <p:nvPr/>
        </p:nvSpPr>
        <p:spPr>
          <a:xfrm>
            <a:off x="914487" y="3671081"/>
            <a:ext cx="7131300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The scatterplots above show the relationship between tranche thickness and raw C-1 factor within a single rating bucket. Each dot represents one CLO debt tranche. The blue horizontal lines show the average raw C-1 factor across the dataset for CLO debt tranches of the given rating and tranche thickness (less than or equal vs. greater than 4%). The difference between the blue lines shows that tranche thickness provides information on tail risk, as represented by the raw C-1 factor, that is not captured by ratings.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43C05-230A-2952-4344-7BA84C82D76A}"/>
              </a:ext>
            </a:extLst>
          </p:cNvPr>
          <p:cNvSpPr txBox="1"/>
          <p:nvPr/>
        </p:nvSpPr>
        <p:spPr>
          <a:xfrm rot="16200000">
            <a:off x="472128" y="2458383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0428D-54C9-4BA2-DAFE-78D2F073A1F4}"/>
              </a:ext>
            </a:extLst>
          </p:cNvPr>
          <p:cNvSpPr txBox="1"/>
          <p:nvPr/>
        </p:nvSpPr>
        <p:spPr>
          <a:xfrm rot="16200000">
            <a:off x="4056445" y="2458382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</p:spTree>
    <p:extLst>
      <p:ext uri="{BB962C8B-B14F-4D97-AF65-F5344CB8AC3E}">
        <p14:creationId xmlns:p14="http://schemas.microsoft.com/office/powerpoint/2010/main" val="409251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9C0790DA-1547-F7B5-DE5D-DC5D64B4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19D95B-2F6B-A4BA-5B71-23BADC14D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66" y="1472252"/>
            <a:ext cx="3591098" cy="219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925A3-D73D-B5BC-BC00-65E59737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5" y="1472252"/>
            <a:ext cx="3591098" cy="2194560"/>
          </a:xfrm>
          <a:prstGeom prst="rect">
            <a:avLst/>
          </a:prstGeom>
        </p:spPr>
      </p:pic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4BEA033A-C7C4-4F4C-DFD6-6F26514C8C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4% Cut-Off 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B3/Caa1</a:t>
            </a:r>
            <a:endParaRPr lang="en-US" sz="14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B8F4C037-18E1-8CDA-2DC8-315183536C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4DB60-5D1F-9CF1-FD5D-742A7135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7131300" cy="231280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25237DC-70EE-08A1-31D6-3A0DDCDE41E8}"/>
              </a:ext>
            </a:extLst>
          </p:cNvPr>
          <p:cNvSpPr txBox="1">
            <a:spLocks/>
          </p:cNvSpPr>
          <p:nvPr/>
        </p:nvSpPr>
        <p:spPr>
          <a:xfrm>
            <a:off x="914487" y="3671081"/>
            <a:ext cx="7131300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The scatterplots above show the relationship between tranche thickness and raw C-1 factor within a single rating bucket. Each dot represents one CLO debt tranche. The blue horizontal lines show the average raw C-1 factor across the dataset for CLO debt tranches of the given rating and tranche thickness (less than or equal vs. greater than 4%). The difference between the blue lines shows that tranche thickness provides information on tail risk, as represented by the raw C-1 factor, that is not captured by ratings.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67AE6-EBEC-10E7-5746-0943FE8ED5AD}"/>
              </a:ext>
            </a:extLst>
          </p:cNvPr>
          <p:cNvSpPr txBox="1"/>
          <p:nvPr/>
        </p:nvSpPr>
        <p:spPr>
          <a:xfrm rot="16200000">
            <a:off x="472128" y="2458383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895F9-61C2-FF10-7AFD-1AB9D6A10914}"/>
              </a:ext>
            </a:extLst>
          </p:cNvPr>
          <p:cNvSpPr txBox="1"/>
          <p:nvPr/>
        </p:nvSpPr>
        <p:spPr>
          <a:xfrm rot="16200000">
            <a:off x="4056445" y="2458382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</p:spTree>
    <p:extLst>
      <p:ext uri="{BB962C8B-B14F-4D97-AF65-F5344CB8AC3E}">
        <p14:creationId xmlns:p14="http://schemas.microsoft.com/office/powerpoint/2010/main" val="2431527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BF178EE2-FE0C-2236-2FAC-93F9D8CC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B095C9-B594-D928-FDEE-98EC3BEC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66" y="1472252"/>
            <a:ext cx="3591098" cy="2194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FB917-3092-6CB3-EA32-3404E01DB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5" y="1472252"/>
            <a:ext cx="3591098" cy="2194560"/>
          </a:xfrm>
          <a:prstGeom prst="rect">
            <a:avLst/>
          </a:prstGeom>
        </p:spPr>
      </p:pic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983CCC1E-C2D8-C721-5889-E3A137277D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4% Cut-Off </a:t>
            </a:r>
            <a:br>
              <a:rPr lang="en-US">
                <a:latin typeface="Montserrat SemiBold"/>
              </a:rPr>
            </a:br>
            <a:r>
              <a:rPr lang="en-US" sz="1400">
                <a:latin typeface="Montserrat SemiBold"/>
              </a:rPr>
              <a:t>Caa2/Caa3</a:t>
            </a:r>
            <a:endParaRPr lang="en-US" sz="14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FCB16989-F15C-260B-3CA1-6C725DAD80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8D74B-D07A-4C0D-25A6-F54A7AFC2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7131300" cy="23321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EBF546F-265F-20FD-B5DA-721D82FFDB03}"/>
              </a:ext>
            </a:extLst>
          </p:cNvPr>
          <p:cNvSpPr txBox="1">
            <a:spLocks/>
          </p:cNvSpPr>
          <p:nvPr/>
        </p:nvSpPr>
        <p:spPr>
          <a:xfrm>
            <a:off x="914487" y="3671081"/>
            <a:ext cx="7131300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The scatterplots above show the relationship between tranche thickness and raw C-1 factor within a single rating bucket. Each dot represents one CLO debt tranche. The blue horizontal lines show the average raw C-1 factor across the dataset for CLO debt tranches of the given rating and tranche thickness (less than or equal vs. greater than 4%). The difference between the blue lines shows that tranche thickness provides information on tail risk, as represented by the raw C-1 factor, that is not captured by ratings.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86D39-68BE-A990-64F3-60DE6C248231}"/>
              </a:ext>
            </a:extLst>
          </p:cNvPr>
          <p:cNvSpPr txBox="1"/>
          <p:nvPr/>
        </p:nvSpPr>
        <p:spPr>
          <a:xfrm rot="16200000">
            <a:off x="472128" y="2458383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69DC0-87DD-FEB4-3801-2CCD68CFD3BD}"/>
              </a:ext>
            </a:extLst>
          </p:cNvPr>
          <p:cNvSpPr txBox="1"/>
          <p:nvPr/>
        </p:nvSpPr>
        <p:spPr>
          <a:xfrm rot="16200000">
            <a:off x="4056445" y="2458382"/>
            <a:ext cx="813043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/>
              <a:t>Raw C-1 Factor</a:t>
            </a:r>
          </a:p>
        </p:txBody>
      </p:sp>
    </p:spTree>
    <p:extLst>
      <p:ext uri="{BB962C8B-B14F-4D97-AF65-F5344CB8AC3E}">
        <p14:creationId xmlns:p14="http://schemas.microsoft.com/office/powerpoint/2010/main" val="262609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FAFFF985-E022-A757-E153-1724B9A5C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860FB298-ED09-6088-BC24-BE10A6987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Distribution by Tranche Thickness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2AFF75A3-D852-8835-CD50-3BDA93BAE4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8953A0-277D-D855-6670-ADF50DC189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510071"/>
              </p:ext>
            </p:extLst>
          </p:nvPr>
        </p:nvGraphicFramePr>
        <p:xfrm>
          <a:off x="556194" y="1764696"/>
          <a:ext cx="40829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D63392-7002-4BC8-8611-D2CD45604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672628"/>
              </p:ext>
            </p:extLst>
          </p:nvPr>
        </p:nvGraphicFramePr>
        <p:xfrm>
          <a:off x="4500438" y="1764696"/>
          <a:ext cx="40873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0EE1BD2-AA14-1F79-8938-D2BEA64AB477}"/>
              </a:ext>
            </a:extLst>
          </p:cNvPr>
          <p:cNvSpPr/>
          <p:nvPr/>
        </p:nvSpPr>
        <p:spPr>
          <a:xfrm>
            <a:off x="2491991" y="2133050"/>
            <a:ext cx="361742" cy="171826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3BA89-6E39-CDA8-F403-A5694B5E2781}"/>
              </a:ext>
            </a:extLst>
          </p:cNvPr>
          <p:cNvSpPr/>
          <p:nvPr/>
        </p:nvSpPr>
        <p:spPr>
          <a:xfrm>
            <a:off x="6430945" y="2133050"/>
            <a:ext cx="383524" cy="171826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23DE8E-CE50-FDB7-597E-286A62C6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320126"/>
            <a:ext cx="7131300" cy="4445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100"/>
              <a:t>Differences between Baa2 and Baa3 tranche thickness are driven by securities with smaller $ balances. In other words, the intuitive result holds that thin tranches have smaller $ balances than thick tranches for most ratings.</a:t>
            </a:r>
          </a:p>
          <a:p>
            <a:pPr>
              <a:spcBef>
                <a:spcPts val="0"/>
              </a:spcBef>
            </a:pPr>
            <a:endParaRPr lang="en-US" sz="110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EFE4CE8-7E75-6A56-DA58-C6BC7F8ABB8A}"/>
              </a:ext>
            </a:extLst>
          </p:cNvPr>
          <p:cNvSpPr txBox="1">
            <a:spLocks/>
          </p:cNvSpPr>
          <p:nvPr/>
        </p:nvSpPr>
        <p:spPr>
          <a:xfrm>
            <a:off x="5661970" y="493030"/>
            <a:ext cx="2912403" cy="3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>
                <a:solidFill>
                  <a:schemeClr val="bg1"/>
                </a:solidFill>
              </a:rPr>
              <a:t>*High vs. low is defined as greater than vs. less than 4%</a:t>
            </a:r>
          </a:p>
        </p:txBody>
      </p:sp>
    </p:spTree>
    <p:extLst>
      <p:ext uri="{BB962C8B-B14F-4D97-AF65-F5344CB8AC3E}">
        <p14:creationId xmlns:p14="http://schemas.microsoft.com/office/powerpoint/2010/main" val="599132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26749F8C-3663-418D-CE24-38AB472B6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C20DB70E-FA2A-B3AA-B512-F7D980A30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0199" y="648725"/>
            <a:ext cx="7394329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Distribution by Tranche Thickness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5ACA0D8A-F96F-4FD3-3B76-95F5EEDA12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5A06AC-237E-0DB0-157C-9CD4222DA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84521"/>
              </p:ext>
            </p:extLst>
          </p:nvPr>
        </p:nvGraphicFramePr>
        <p:xfrm>
          <a:off x="2144540" y="1435096"/>
          <a:ext cx="4862857" cy="2779722"/>
        </p:xfrm>
        <a:graphic>
          <a:graphicData uri="http://schemas.openxmlformats.org/drawingml/2006/table">
            <a:tbl>
              <a:tblPr/>
              <a:tblGrid>
                <a:gridCol w="553495">
                  <a:extLst>
                    <a:ext uri="{9D8B030D-6E8A-4147-A177-3AD203B41FA5}">
                      <a16:colId xmlns:a16="http://schemas.microsoft.com/office/drawing/2014/main" val="231285315"/>
                    </a:ext>
                  </a:extLst>
                </a:gridCol>
                <a:gridCol w="718227">
                  <a:extLst>
                    <a:ext uri="{9D8B030D-6E8A-4147-A177-3AD203B41FA5}">
                      <a16:colId xmlns:a16="http://schemas.microsoft.com/office/drawing/2014/main" val="3236735697"/>
                    </a:ext>
                  </a:extLst>
                </a:gridCol>
                <a:gridCol w="718227">
                  <a:extLst>
                    <a:ext uri="{9D8B030D-6E8A-4147-A177-3AD203B41FA5}">
                      <a16:colId xmlns:a16="http://schemas.microsoft.com/office/drawing/2014/main" val="1145403976"/>
                    </a:ext>
                  </a:extLst>
                </a:gridCol>
                <a:gridCol w="718227">
                  <a:extLst>
                    <a:ext uri="{9D8B030D-6E8A-4147-A177-3AD203B41FA5}">
                      <a16:colId xmlns:a16="http://schemas.microsoft.com/office/drawing/2014/main" val="2474198895"/>
                    </a:ext>
                  </a:extLst>
                </a:gridCol>
                <a:gridCol w="718227">
                  <a:extLst>
                    <a:ext uri="{9D8B030D-6E8A-4147-A177-3AD203B41FA5}">
                      <a16:colId xmlns:a16="http://schemas.microsoft.com/office/drawing/2014/main" val="2844210757"/>
                    </a:ext>
                  </a:extLst>
                </a:gridCol>
                <a:gridCol w="718227">
                  <a:extLst>
                    <a:ext uri="{9D8B030D-6E8A-4147-A177-3AD203B41FA5}">
                      <a16:colId xmlns:a16="http://schemas.microsoft.com/office/drawing/2014/main" val="2966170871"/>
                    </a:ext>
                  </a:extLst>
                </a:gridCol>
                <a:gridCol w="718227">
                  <a:extLst>
                    <a:ext uri="{9D8B030D-6E8A-4147-A177-3AD203B41FA5}">
                      <a16:colId xmlns:a16="http://schemas.microsoft.com/office/drawing/2014/main" val="1624850346"/>
                    </a:ext>
                  </a:extLst>
                </a:gridCol>
              </a:tblGrid>
              <a:tr h="138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 (Balance - Counts)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22738"/>
                  </a:ext>
                </a:extLst>
              </a:tr>
              <a:tr h="138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842631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B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9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105806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780980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29611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43080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8931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45486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685456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85919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15360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3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584510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6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59350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0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9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9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195647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B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C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99257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28645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0000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0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99240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9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A7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D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8813"/>
                  </a:ext>
                </a:extLst>
              </a:tr>
              <a:tr h="1314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B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98677"/>
                  </a:ext>
                </a:extLst>
              </a:tr>
              <a:tr h="138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2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C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571" marR="6571" marT="6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6571" marR="6571" marT="6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848114"/>
                  </a:ext>
                </a:extLst>
              </a:tr>
            </a:tbl>
          </a:graphicData>
        </a:graphic>
      </p:graphicFrame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5D77CDC-BF5D-66E5-3E60-5C3085F03845}"/>
              </a:ext>
            </a:extLst>
          </p:cNvPr>
          <p:cNvSpPr txBox="1">
            <a:spLocks/>
          </p:cNvSpPr>
          <p:nvPr/>
        </p:nvSpPr>
        <p:spPr>
          <a:xfrm>
            <a:off x="5661970" y="493030"/>
            <a:ext cx="2912403" cy="3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>
                <a:solidFill>
                  <a:schemeClr val="bg1"/>
                </a:solidFill>
              </a:rPr>
              <a:t>*High vs. low is defined as greater than vs. less than 4%</a:t>
            </a:r>
          </a:p>
        </p:txBody>
      </p:sp>
    </p:spTree>
    <p:extLst>
      <p:ext uri="{BB962C8B-B14F-4D97-AF65-F5344CB8AC3E}">
        <p14:creationId xmlns:p14="http://schemas.microsoft.com/office/powerpoint/2010/main" val="365134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205E5E7F-BA3F-A55C-81D6-3DA6C8060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CC91A3A6-BAC1-4C40-BCB3-73EF144A8A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0199" y="648725"/>
            <a:ext cx="7394329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Raw C-1 Factor Averages by Tranche Thickness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30883558-A8E6-88BD-E5A7-ED8D98F897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E939998-6A5B-0D97-E6A5-FE4BE4A40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210243"/>
              </p:ext>
            </p:extLst>
          </p:nvPr>
        </p:nvGraphicFramePr>
        <p:xfrm>
          <a:off x="1086787" y="1761343"/>
          <a:ext cx="3485213" cy="273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732588-171C-4191-9803-C2492BA39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888612"/>
              </p:ext>
            </p:extLst>
          </p:nvPr>
        </p:nvGraphicFramePr>
        <p:xfrm>
          <a:off x="4691920" y="1761342"/>
          <a:ext cx="3485213" cy="24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7FBCECA-C005-609D-CAE3-56584E270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236689"/>
            <a:ext cx="7131300" cy="528007"/>
          </a:xfrm>
        </p:spPr>
        <p:txBody>
          <a:bodyPr/>
          <a:lstStyle/>
          <a:p>
            <a:r>
              <a:rPr lang="en-US" sz="1200"/>
              <a:t>Differences between high thickness and low thickness factors do not trend across rating and only have minor improvements to model fit; we use one premium across all ratings to avoid overfitting</a:t>
            </a:r>
          </a:p>
          <a:p>
            <a:endParaRPr lang="en-US" sz="12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692DD86-C57E-CE2F-1892-CCA3D990F9D5}"/>
              </a:ext>
            </a:extLst>
          </p:cNvPr>
          <p:cNvSpPr txBox="1">
            <a:spLocks/>
          </p:cNvSpPr>
          <p:nvPr/>
        </p:nvSpPr>
        <p:spPr>
          <a:xfrm>
            <a:off x="5661970" y="493030"/>
            <a:ext cx="2912403" cy="3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>
                <a:solidFill>
                  <a:schemeClr val="bg1"/>
                </a:solidFill>
              </a:rPr>
              <a:t>*High vs. low is defined as greater than vs. less than 4%</a:t>
            </a:r>
          </a:p>
        </p:txBody>
      </p:sp>
    </p:spTree>
    <p:extLst>
      <p:ext uri="{BB962C8B-B14F-4D97-AF65-F5344CB8AC3E}">
        <p14:creationId xmlns:p14="http://schemas.microsoft.com/office/powerpoint/2010/main" val="368486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FBA0-D74F-894F-C198-1A72C072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70C0E-D0D8-ECE2-B702-F0A36359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875" y="1254270"/>
            <a:ext cx="7486249" cy="2780100"/>
          </a:xfrm>
        </p:spPr>
        <p:txBody>
          <a:bodyPr/>
          <a:lstStyle/>
          <a:p>
            <a:pPr marL="361950" indent="-285750">
              <a:buFont typeface="Arial"/>
              <a:buChar char="•"/>
            </a:pPr>
            <a:r>
              <a:rPr lang="en-US" dirty="0"/>
              <a:t>The C-1 Subcommittee &amp; the NAIC’s Structured Securities Group (SSG) have collaborated to build a working model for CLO C-1.</a:t>
            </a:r>
          </a:p>
          <a:p>
            <a:pPr marL="361950" indent="-285750">
              <a:buFont typeface="Arial"/>
              <a:buChar char="•"/>
            </a:pPr>
            <a:r>
              <a:rPr lang="en-US" i="1" u="sng" dirty="0"/>
              <a:t>Modeled</a:t>
            </a:r>
            <a:r>
              <a:rPr lang="en-US" dirty="0"/>
              <a:t> C-1 factors are shown based on ratings. The Academy has found ratings to include substantial information on tail risk so that ratings can serve as a comparable attribute when appropriate adjustments are made for horizon and tranche thickness.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Results are broadly consistent with work done by SSG in the CLO ad hoc group, showing low risk for senior tranches but potential cliff risk for junior tranches.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Factors are horizon-neutral.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3F223-2108-12A9-DDC6-5E2A1E1104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631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7AC43A55-F992-E7EB-70DB-8EA72935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EE66C8CD-B5C9-9063-1C48-E6742D935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0199" y="648725"/>
            <a:ext cx="7394329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Model* Output Thickness Premiums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17A30EC8-32F5-F49C-606F-84C5AE45CF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656603C-E32B-5F3D-DB84-7E7FA245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236689"/>
            <a:ext cx="7131300" cy="528007"/>
          </a:xfrm>
        </p:spPr>
        <p:txBody>
          <a:bodyPr/>
          <a:lstStyle/>
          <a:p>
            <a:r>
              <a:rPr lang="en-US" sz="1200"/>
              <a:t>After accounting for reinvestment horizon (see next section) and estimating the thickness premium at each rating, we observe noisy results for B1/below and elect to use a single average across all Baa3/below ratings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05F42E-F7FC-E76F-F701-792BBA0360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376713"/>
              </p:ext>
            </p:extLst>
          </p:nvPr>
        </p:nvGraphicFramePr>
        <p:xfrm>
          <a:off x="1084274" y="1764696"/>
          <a:ext cx="6975451" cy="250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221D83-59D8-9BEF-1479-48199F525E7C}"/>
              </a:ext>
            </a:extLst>
          </p:cNvPr>
          <p:cNvSpPr txBox="1"/>
          <p:nvPr/>
        </p:nvSpPr>
        <p:spPr>
          <a:xfrm>
            <a:off x="2959100" y="187060"/>
            <a:ext cx="552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*Applying regression to standardize reinvestment horizon to mean, spiking out 4% thickness for Baa3/below and applying isotonic regression to A2/above</a:t>
            </a:r>
          </a:p>
        </p:txBody>
      </p:sp>
    </p:spTree>
    <p:extLst>
      <p:ext uri="{BB962C8B-B14F-4D97-AF65-F5344CB8AC3E}">
        <p14:creationId xmlns:p14="http://schemas.microsoft.com/office/powerpoint/2010/main" val="4081622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3AF65E9A-7843-E650-D19A-A533742E2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4BC8BF79-2E1F-1B9C-777D-6B5EB7A9A2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and Reinvestment Horizon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99FC2B6A-AE13-C7C4-D11A-411CFC85B5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35992C7-D54A-945E-E6C2-C6C86E574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2227729" cy="2780100"/>
          </a:xfrm>
        </p:spPr>
        <p:txBody>
          <a:bodyPr/>
          <a:lstStyle/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050"/>
              <a:t>Within Baa3 tranches, two distinct groups are represented here by two horizontal lines of bubbles.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050"/>
              <a:t>Each bubble represents one CLO debt tranche, with larger bubbles having higher C-1 factors.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050"/>
              <a:t>Bubbles are larger in the bottom row, showing that thin tranches are riskier.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050"/>
              <a:t>Bubbles are larger on the right, showing that longer remaining reinvestment horizons have more modeled risk.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758DF7-E8B6-03A9-1D30-02BA28BFB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62435"/>
              </p:ext>
            </p:extLst>
          </p:nvPr>
        </p:nvGraphicFramePr>
        <p:xfrm>
          <a:off x="3156155" y="1320124"/>
          <a:ext cx="5158970" cy="306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634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C0BAC29C-EF10-FA51-2BF6-28A42A79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A3E23DF5-A5C3-077B-C3A7-73E8A65BD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 by Rating Agency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8F1ABF66-8059-A6DE-672B-7165CB6572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7F3195-E7D0-EAE3-AF33-BF6FD6E6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2227729" cy="2780100"/>
          </a:xfrm>
        </p:spPr>
        <p:txBody>
          <a:bodyPr/>
          <a:lstStyle/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050"/>
              <a:t>Thinner tranches can qualify for an investment-grade rating from S&amp;P or Fitch, which rate to the first dollar of loss (attachment point drives rating, detachment point does not).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050"/>
              <a:t>Moody’s and KBRA* ratings incorporate severity of loss, as do modeled C-1 factors, and thus higher detachment points tend to be required for an investment-grade rating from Moody’s or KBRA*.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endParaRPr lang="en-US" sz="1050"/>
          </a:p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endParaRPr lang="en-US" sz="105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7E28C1C8-C94A-49BB-DC89-F98140E28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15" y="1434950"/>
            <a:ext cx="4911510" cy="27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B6F942B-0CEF-38A9-C063-C939C969330F}"/>
              </a:ext>
            </a:extLst>
          </p:cNvPr>
          <p:cNvSpPr txBox="1">
            <a:spLocks/>
          </p:cNvSpPr>
          <p:nvPr/>
        </p:nvSpPr>
        <p:spPr>
          <a:xfrm>
            <a:off x="1010199" y="4159357"/>
            <a:ext cx="7304925" cy="3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900"/>
              <a:t>*KBRA is drawn from a smaller sample size in the data-set, consisting of only 10 Baa3 CLOs (see following slide for further details on the dataset)</a:t>
            </a:r>
          </a:p>
        </p:txBody>
      </p:sp>
    </p:spTree>
    <p:extLst>
      <p:ext uri="{BB962C8B-B14F-4D97-AF65-F5344CB8AC3E}">
        <p14:creationId xmlns:p14="http://schemas.microsoft.com/office/powerpoint/2010/main" val="3038111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7EBFDD37-C9CB-0EC9-B4CD-28F3F58D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DA4EBFB4-AFF0-D6F0-55CB-A44FECFCC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Tranche Thickness</a:t>
            </a:r>
            <a:br>
              <a:rPr lang="en-US">
                <a:latin typeface="Montserrat SemiBold"/>
              </a:rPr>
            </a:br>
            <a:r>
              <a:rPr lang="en-US">
                <a:latin typeface="Montserrat SemiBold"/>
              </a:rPr>
              <a:t>by Rating Agency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8AEBF634-E528-B9E6-4C96-3739366508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6A6E9A-7894-CCD9-044F-5FCAAA49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2227729" cy="2780100"/>
          </a:xfrm>
        </p:spPr>
        <p:txBody>
          <a:bodyPr/>
          <a:lstStyle/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100"/>
              <a:t>Baa3 CLOs are clustered at a 6% thickness (typical Baa3 attaches at 12% and detaches at 18%).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100"/>
              <a:t>Moody’s ratings (black dots) tend to have higher thickness than S&amp;P ratings (green dots).</a:t>
            </a:r>
            <a:endParaRPr lang="en-US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DD32435A-BDD7-771B-A379-296A67EEB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05" r="1930"/>
          <a:stretch>
            <a:fillRect/>
          </a:stretch>
        </p:blipFill>
        <p:spPr bwMode="auto">
          <a:xfrm>
            <a:off x="696515" y="3381375"/>
            <a:ext cx="7750969" cy="12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380ACA0-A953-8183-D80A-A5DB6B11D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2" b="29183"/>
          <a:stretch>
            <a:fillRect/>
          </a:stretch>
        </p:blipFill>
        <p:spPr bwMode="auto">
          <a:xfrm>
            <a:off x="3527810" y="1038250"/>
            <a:ext cx="439699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3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8522BB47-564B-E80F-0D0D-13863105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7E681724-F0F2-7F56-FC6D-DDD65E5F9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Reinvestment Horizon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16D40A3-CAE4-1EF3-F510-C65F557A93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ABA7514-2A92-C498-F7B3-E406CE80F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2848444" cy="2780100"/>
          </a:xfrm>
        </p:spPr>
        <p:txBody>
          <a:bodyPr/>
          <a:lstStyle/>
          <a:p>
            <a:pPr marL="182880" indent="-182880">
              <a:buSzPct val="100000"/>
              <a:buFont typeface="Wingdings" panose="05000000000000000000" pitchFamily="2" charset="2"/>
              <a:buChar char="§"/>
            </a:pPr>
            <a:r>
              <a:rPr lang="en-US" sz="1400"/>
              <a:t>Adjusting reinvestment horizon to mean fixes non-monotonicity in average C-1 factors, among below investment grade ratings.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C99C73-7CF9-31B2-F327-74046FB7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38899"/>
              </p:ext>
            </p:extLst>
          </p:nvPr>
        </p:nvGraphicFramePr>
        <p:xfrm>
          <a:off x="4245998" y="1355148"/>
          <a:ext cx="3794777" cy="2939703"/>
        </p:xfrm>
        <a:graphic>
          <a:graphicData uri="http://schemas.openxmlformats.org/drawingml/2006/table">
            <a:tbl>
              <a:tblPr/>
              <a:tblGrid>
                <a:gridCol w="479341">
                  <a:extLst>
                    <a:ext uri="{9D8B030D-6E8A-4147-A177-3AD203B41FA5}">
                      <a16:colId xmlns:a16="http://schemas.microsoft.com/office/drawing/2014/main" val="4239386966"/>
                    </a:ext>
                  </a:extLst>
                </a:gridCol>
                <a:gridCol w="828859">
                  <a:extLst>
                    <a:ext uri="{9D8B030D-6E8A-4147-A177-3AD203B41FA5}">
                      <a16:colId xmlns:a16="http://schemas.microsoft.com/office/drawing/2014/main" val="45624756"/>
                    </a:ext>
                  </a:extLst>
                </a:gridCol>
                <a:gridCol w="828859">
                  <a:extLst>
                    <a:ext uri="{9D8B030D-6E8A-4147-A177-3AD203B41FA5}">
                      <a16:colId xmlns:a16="http://schemas.microsoft.com/office/drawing/2014/main" val="1301921862"/>
                    </a:ext>
                  </a:extLst>
                </a:gridCol>
                <a:gridCol w="828859">
                  <a:extLst>
                    <a:ext uri="{9D8B030D-6E8A-4147-A177-3AD203B41FA5}">
                      <a16:colId xmlns:a16="http://schemas.microsoft.com/office/drawing/2014/main" val="2898348296"/>
                    </a:ext>
                  </a:extLst>
                </a:gridCol>
                <a:gridCol w="828859">
                  <a:extLst>
                    <a:ext uri="{9D8B030D-6E8A-4147-A177-3AD203B41FA5}">
                      <a16:colId xmlns:a16="http://schemas.microsoft.com/office/drawing/2014/main" val="22852813"/>
                    </a:ext>
                  </a:extLst>
                </a:gridCol>
              </a:tblGrid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Thickness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Thickness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62308"/>
                  </a:ext>
                </a:extLst>
              </a:tr>
              <a:tr h="3767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 Reinvestment Horizon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Average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 Reinvestment Horizon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94203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143903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55527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544536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55653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306137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258571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437970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493797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58578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796908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26.09%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19380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30.72%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21229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33.08%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202748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53.96%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35.84%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892655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44.99%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38603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57.35%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57.12%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261627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48.12%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67.07%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704308"/>
                  </a:ext>
                </a:extLst>
              </a:tr>
              <a:tr h="1255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66.51%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70.16%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64.99%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73920"/>
                  </a:ext>
                </a:extLst>
              </a:tr>
              <a:tr h="1318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77.33%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81.47%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80.61%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5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73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AAF6B987-2E50-D48C-E996-EE12B88D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30D55572-02B1-E720-FA02-BCF82E9BF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Reinvestment Horizon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2A9F328D-B116-B41B-0520-FC5058D2AD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B2EE0-A699-FAE8-2F3D-B6A56925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49"/>
            <a:ext cx="2759154" cy="2845681"/>
          </a:xfrm>
        </p:spPr>
        <p:txBody>
          <a:bodyPr/>
          <a:lstStyle/>
          <a:p>
            <a:r>
              <a:rPr lang="en-US" sz="1200"/>
              <a:t>Ratings with short reinvestment horizons have suppressed average C-1 factors</a:t>
            </a:r>
          </a:p>
          <a:p>
            <a:pPr>
              <a:spcAft>
                <a:spcPts val="300"/>
              </a:spcAft>
            </a:pPr>
            <a:r>
              <a:rPr lang="en-US" sz="1200"/>
              <a:t>To estimate this effect, we regress C-1 against reinvestment horizon, with interactions to the following buckets*: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Bucket 1: </a:t>
            </a:r>
            <a:r>
              <a:rPr lang="en-US" sz="1200" err="1"/>
              <a:t>Aaa</a:t>
            </a:r>
            <a:endParaRPr lang="en-US" sz="120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Bucket 2: Aa1, Aa2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Bucket 3: Aa3, A1, A2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Bucket 4: A3, Baa1, Baa2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Bucket 5: Baa3, Ba1, Ba2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Bucket 6: Ba3, B1, B2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Bucket 7: B3, Caa1, Caa2, Caa3</a:t>
            </a:r>
            <a:endParaRPr lang="en-US" sz="140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5EF109-F1AF-02BC-D4A4-FC32070F3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976621"/>
              </p:ext>
            </p:extLst>
          </p:nvPr>
        </p:nvGraphicFramePr>
        <p:xfrm>
          <a:off x="3743125" y="15374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1002D0-2A79-618E-1BFB-D17EC0764BA7}"/>
              </a:ext>
            </a:extLst>
          </p:cNvPr>
          <p:cNvSpPr txBox="1"/>
          <p:nvPr/>
        </p:nvSpPr>
        <p:spPr>
          <a:xfrm>
            <a:off x="698500" y="0"/>
            <a:ext cx="774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*The effect of reinvestment horizon on C-1 is not homogenous across ratings. Due to data limitations (total observations and variance in C-1), not all ratings are credible enough to have their own interaction term; buckets were chosen to optimize adjusted R</a:t>
            </a:r>
            <a:r>
              <a:rPr lang="en-US" sz="1200" baseline="30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808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7BDDFFC-0870-7D9F-5DFD-6DD2F2F4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DB51B160-C20E-068C-DDDD-680426B6BA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Reinvestment Horizon—High Thickness Factors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EF0BB857-D87A-A36F-038C-C86F8C3523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7CF564-60DD-4D98-B786-C2F499CA7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850793"/>
              </p:ext>
            </p:extLst>
          </p:nvPr>
        </p:nvGraphicFramePr>
        <p:xfrm>
          <a:off x="1519237" y="1320125"/>
          <a:ext cx="6105525" cy="29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076FB2-A5D1-28B8-08A0-99184DDB8644}"/>
              </a:ext>
            </a:extLst>
          </p:cNvPr>
          <p:cNvSpPr/>
          <p:nvPr/>
        </p:nvSpPr>
        <p:spPr>
          <a:xfrm>
            <a:off x="5430741" y="2687541"/>
            <a:ext cx="882595" cy="124835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41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C09EBEE3-63CD-3F72-B0FE-1413E2747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39C47113-D926-CC6A-F46F-EF2AC3AE2C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Reinvestment Horizon—Low Thickness Factors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D9C3C6D8-93E4-B169-3332-F9660298D1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2E4EC2-0848-4026-8928-1D8BBB703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230966"/>
              </p:ext>
            </p:extLst>
          </p:nvPr>
        </p:nvGraphicFramePr>
        <p:xfrm>
          <a:off x="1519237" y="1320125"/>
          <a:ext cx="6105525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C7CA1AE-1EE2-E475-80DE-3B2E64F458ED}"/>
              </a:ext>
            </a:extLst>
          </p:cNvPr>
          <p:cNvSpPr/>
          <p:nvPr/>
        </p:nvSpPr>
        <p:spPr>
          <a:xfrm>
            <a:off x="5128592" y="2250219"/>
            <a:ext cx="850790" cy="16856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66BAA-CA04-C5CC-0047-D99ACA7F6358}"/>
              </a:ext>
            </a:extLst>
          </p:cNvPr>
          <p:cNvSpPr/>
          <p:nvPr/>
        </p:nvSpPr>
        <p:spPr>
          <a:xfrm>
            <a:off x="6046694" y="1924216"/>
            <a:ext cx="850790" cy="201167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4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67C-71FA-DE96-5F68-0011557B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4"/>
          <a:stretch>
            <a:fillRect/>
          </a:stretch>
        </p:blipFill>
        <p:spPr>
          <a:xfrm>
            <a:off x="4815124" y="1556810"/>
            <a:ext cx="3662128" cy="2627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3FBA0-D74F-894F-C198-1A72C072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Isotonic Regression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A70C0E-D0D8-ECE2-B702-F0A363599C2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28427" y="1434950"/>
                <a:ext cx="4048308" cy="2780100"/>
              </a:xfrm>
            </p:spPr>
            <p:txBody>
              <a:bodyPr/>
              <a:lstStyle/>
              <a:p>
                <a:pPr marL="361950" indent="-285750">
                  <a:buFont typeface="Arial"/>
                  <a:buChar char="•"/>
                </a:pPr>
                <a:r>
                  <a:rPr lang="en-US" sz="120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/>
                  <a:t>, the isotonic regression solves: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200"/>
              </a:p>
              <a:p>
                <a:pPr marL="361950" indent="-285750">
                  <a:buFont typeface="Arial"/>
                  <a:buChar char="•"/>
                </a:pPr>
                <a:r>
                  <a:rPr lang="en-US" sz="1200"/>
                  <a:t>The isotonic regression forces </a:t>
                </a:r>
                <a:r>
                  <a:rPr lang="en-US" sz="1200" b="1"/>
                  <a:t>monotonicity</a:t>
                </a:r>
                <a:r>
                  <a:rPr lang="en-US" sz="1200"/>
                  <a:t>, i.e., constrains data to be non-decreasing.</a:t>
                </a:r>
              </a:p>
              <a:p>
                <a:pPr marL="361950" indent="-285750">
                  <a:buFont typeface="Arial"/>
                  <a:buChar char="•"/>
                </a:pPr>
                <a:r>
                  <a:rPr lang="en-US" sz="1200"/>
                  <a:t>The result is a </a:t>
                </a:r>
                <a:r>
                  <a:rPr lang="en-US" sz="1200" b="1"/>
                  <a:t>stepwise </a:t>
                </a:r>
                <a:r>
                  <a:rPr lang="en-US" sz="1200"/>
                  <a:t>fit where the steps correspond to weighted averages of the local points.</a:t>
                </a:r>
              </a:p>
              <a:p>
                <a:pPr marL="361950" indent="-285750">
                  <a:buFont typeface="Arial"/>
                  <a:buChar char="•"/>
                </a:pPr>
                <a:r>
                  <a:rPr lang="en-US" sz="1200"/>
                  <a:t>The </a:t>
                </a:r>
                <a:r>
                  <a:rPr lang="en-US" sz="1200" b="1"/>
                  <a:t>Pool-Adjacent-Violators (PAV) algorithm </a:t>
                </a:r>
                <a:r>
                  <a:rPr lang="en-US" sz="1200"/>
                  <a:t>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/>
                  <a:t> and identifies points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200"/>
                  <a:t>.</a:t>
                </a:r>
              </a:p>
              <a:p>
                <a:pPr marL="361950" indent="-285750">
                  <a:buFont typeface="Arial"/>
                  <a:buChar char="•"/>
                </a:pPr>
                <a:r>
                  <a:rPr lang="en-US" sz="1200"/>
                  <a:t>When violations occur, the two adjacent steps are averaged together (weighted by number of points) until monotonicity is achieved.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3A70C0E-D0D8-ECE2-B702-F0A363599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8427" y="1434950"/>
                <a:ext cx="4048308" cy="2780100"/>
              </a:xfrm>
              <a:blipFill>
                <a:blip r:embed="rId3"/>
                <a:stretch>
                  <a:fillRect t="-9649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3F223-2108-12A9-DDC6-5E2A1E1104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D4355-80DC-8F43-E5E7-A483B391D0CD}"/>
              </a:ext>
            </a:extLst>
          </p:cNvPr>
          <p:cNvSpPr txBox="1"/>
          <p:nvPr/>
        </p:nvSpPr>
        <p:spPr>
          <a:xfrm>
            <a:off x="4976735" y="1410768"/>
            <a:ext cx="1313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/>
              <a:t>Illustrative Data:</a:t>
            </a:r>
          </a:p>
        </p:txBody>
      </p:sp>
    </p:spTree>
    <p:extLst>
      <p:ext uri="{BB962C8B-B14F-4D97-AF65-F5344CB8AC3E}">
        <p14:creationId xmlns:p14="http://schemas.microsoft.com/office/powerpoint/2010/main" val="3341180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C0F5F-4DE3-C306-6CCC-03EFDDEB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E479-FF3A-574B-372D-CFF6017C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Isotonic Regression—Applied to A3/above CLO C-1 Factors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4A63A-B6BC-5197-94C7-46071831F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003" y="1320125"/>
            <a:ext cx="3597638" cy="1251625"/>
          </a:xfrm>
        </p:spPr>
        <p:txBody>
          <a:bodyPr/>
          <a:lstStyle/>
          <a:p>
            <a:pPr marL="361950" indent="-285750">
              <a:buFont typeface="Arial"/>
              <a:buChar char="•"/>
            </a:pPr>
            <a:r>
              <a:rPr lang="en-US" sz="1200"/>
              <a:t>Average C-1 factors are not monotonic across rating for Aa1 to A2.</a:t>
            </a:r>
          </a:p>
          <a:p>
            <a:pPr marL="361950" indent="-285750">
              <a:buFont typeface="Arial"/>
              <a:buChar char="•"/>
            </a:pPr>
            <a:r>
              <a:rPr lang="en-US" sz="1200"/>
              <a:t>The frequency for non-zero C-1 factors is too low for factors to be credible for Aa1 to A2.</a:t>
            </a:r>
          </a:p>
          <a:p>
            <a:pPr marL="361950" indent="-285750">
              <a:buFont typeface="Arial"/>
              <a:buChar char="•"/>
            </a:pPr>
            <a:r>
              <a:rPr lang="en-US" sz="1200"/>
              <a:t>Isotonic regression smooths the average C-1s.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768D-2F08-001D-A006-AD9E980F76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5E7922-4D27-8365-41D8-6088D699F7D5}"/>
              </a:ext>
            </a:extLst>
          </p:cNvPr>
          <p:cNvGraphicFramePr>
            <a:graphicFrameLocks noGrp="1"/>
          </p:cNvGraphicFramePr>
          <p:nvPr/>
        </p:nvGraphicFramePr>
        <p:xfrm>
          <a:off x="703853" y="2721975"/>
          <a:ext cx="3650788" cy="1706880"/>
        </p:xfrm>
        <a:graphic>
          <a:graphicData uri="http://schemas.openxmlformats.org/drawingml/2006/table">
            <a:tbl>
              <a:tblPr>
                <a:tableStyleId>{CB8F55BA-1D26-4A3C-8808-3F048720A6A3}</a:tableStyleId>
              </a:tblPr>
              <a:tblGrid>
                <a:gridCol w="567112">
                  <a:extLst>
                    <a:ext uri="{9D8B030D-6E8A-4147-A177-3AD203B41FA5}">
                      <a16:colId xmlns:a16="http://schemas.microsoft.com/office/drawing/2014/main" val="2431405764"/>
                    </a:ext>
                  </a:extLst>
                </a:gridCol>
                <a:gridCol w="770919">
                  <a:extLst>
                    <a:ext uri="{9D8B030D-6E8A-4147-A177-3AD203B41FA5}">
                      <a16:colId xmlns:a16="http://schemas.microsoft.com/office/drawing/2014/main" val="3062073620"/>
                    </a:ext>
                  </a:extLst>
                </a:gridCol>
                <a:gridCol w="770919">
                  <a:extLst>
                    <a:ext uri="{9D8B030D-6E8A-4147-A177-3AD203B41FA5}">
                      <a16:colId xmlns:a16="http://schemas.microsoft.com/office/drawing/2014/main" val="1373557494"/>
                    </a:ext>
                  </a:extLst>
                </a:gridCol>
                <a:gridCol w="770919">
                  <a:extLst>
                    <a:ext uri="{9D8B030D-6E8A-4147-A177-3AD203B41FA5}">
                      <a16:colId xmlns:a16="http://schemas.microsoft.com/office/drawing/2014/main" val="1619987088"/>
                    </a:ext>
                  </a:extLst>
                </a:gridCol>
                <a:gridCol w="770919">
                  <a:extLst>
                    <a:ext uri="{9D8B030D-6E8A-4147-A177-3AD203B41FA5}">
                      <a16:colId xmlns:a16="http://schemas.microsoft.com/office/drawing/2014/main" val="1539307532"/>
                    </a:ext>
                  </a:extLst>
                </a:gridCol>
              </a:tblGrid>
              <a:tr h="4000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Total 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Non-Zero C-1 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Average C-1 Factors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Isotonic C-1 Factors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8012031"/>
                  </a:ext>
                </a:extLst>
              </a:tr>
              <a:tr h="1522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err="1">
                          <a:effectLst/>
                        </a:rPr>
                        <a:t>Aaa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3,701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0.03%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3516158"/>
                  </a:ext>
                </a:extLst>
              </a:tr>
              <a:tr h="1522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Aa1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0.27%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2347743"/>
                  </a:ext>
                </a:extLst>
              </a:tr>
              <a:tr h="1522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Aa2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1,879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76363"/>
                  </a:ext>
                </a:extLst>
              </a:tr>
              <a:tr h="1522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Aa3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0.04%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925750"/>
                  </a:ext>
                </a:extLst>
              </a:tr>
              <a:tr h="1522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0.41%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5464727"/>
                  </a:ext>
                </a:extLst>
              </a:tr>
              <a:tr h="1522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1,642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844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0.10%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855439"/>
                  </a:ext>
                </a:extLst>
              </a:tr>
              <a:tr h="1522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1.45%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260583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282E8B-7388-C3DC-E8F0-52E5BCFD1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276932"/>
              </p:ext>
            </p:extLst>
          </p:nvPr>
        </p:nvGraphicFramePr>
        <p:xfrm>
          <a:off x="4354641" y="1320125"/>
          <a:ext cx="4147529" cy="311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05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2A724-77D5-13D3-6A68-91F71E2FE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1DC6-4656-C260-18D6-44D1F95C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Methodology Summary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0016E-4135-993B-84A0-F22BDFF33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285750">
              <a:buFont typeface="Arial"/>
              <a:buChar char="•"/>
            </a:pPr>
            <a:r>
              <a:rPr lang="en-US" dirty="0"/>
              <a:t>Objective: Define several risk buckets for CLOs according to comparable attributes and then assign a C-1 factor to each bucket.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CLO collateral credit modeling is largely consistent with C-1 corporate bond modeling.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Projection of CLO cash flows is largely consistent with SSG modeling in the CLO Ad Hoc group, with the primary exception being the CLO collateral credit modeling.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Conversion of CLO cash flows into C-1 factors is consistent with C-1 corporate bond methodology where possible, with additional modeling to address the fact that missed payments on CLOs do not necessarily trigger defaults.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ACC2-0A79-D6D7-7229-D2BDAA7748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6349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AFEF152A-5D09-470E-7108-041753E7D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3B4A19-2836-DA97-7180-F450528CA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91112"/>
              </p:ext>
            </p:extLst>
          </p:nvPr>
        </p:nvGraphicFramePr>
        <p:xfrm>
          <a:off x="943727" y="1501675"/>
          <a:ext cx="3474720" cy="2799820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617068797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70292322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452875426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776690055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70027606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763418284"/>
                    </a:ext>
                  </a:extLst>
                </a:gridCol>
              </a:tblGrid>
              <a:tr h="22138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Counts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Non-Zero C-1 Counts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Simple Average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Weighted Average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1350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3,701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E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E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21620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CD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6C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53794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096303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43862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CC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98270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2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3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92117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F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0571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D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88320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E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2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04458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1,824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C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632050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ED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43140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1E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E9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65983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1621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5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E7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-2.27%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71925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E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21417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3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D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24258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6C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54997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C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AD5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4753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C7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1C8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58840"/>
                  </a:ext>
                </a:extLst>
              </a:tr>
              <a:tr h="13417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92811"/>
                  </a:ext>
                </a:extLst>
              </a:tr>
            </a:tbl>
          </a:graphicData>
        </a:graphic>
      </p:graphicFrame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6B743138-FC8D-B39D-EC7F-7CE222AC76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526698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Equal-Weighted (Simple) vs. Balance-Weighted Raw C-1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61DB8-2BE2-BB8A-5328-3EA70FEEC003}"/>
              </a:ext>
            </a:extLst>
          </p:cNvPr>
          <p:cNvSpPr txBox="1"/>
          <p:nvPr/>
        </p:nvSpPr>
        <p:spPr>
          <a:xfrm>
            <a:off x="1131929" y="126529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u="sng">
                <a:solidFill>
                  <a:schemeClr val="bg2"/>
                </a:solidFill>
              </a:rPr>
              <a:t>All Tranches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7E3B870-5516-56D1-4093-F62B24899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649" y="1390650"/>
            <a:ext cx="3405422" cy="2916357"/>
          </a:xfrm>
        </p:spPr>
        <p:txBody>
          <a:bodyPr/>
          <a:lstStyle/>
          <a:p>
            <a:pPr marL="361950" indent="-285750">
              <a:buFont typeface="Arial"/>
              <a:buChar char="•"/>
            </a:pPr>
            <a:r>
              <a:rPr lang="en-US" sz="1400"/>
              <a:t>Average C-1 factors tend to be </a:t>
            </a:r>
            <a:r>
              <a:rPr lang="en-US" sz="1400" b="1" u="sng"/>
              <a:t>lower</a:t>
            </a:r>
            <a:r>
              <a:rPr lang="en-US" sz="1400" i="1" u="sng"/>
              <a:t> </a:t>
            </a:r>
            <a:r>
              <a:rPr lang="en-US" sz="1400"/>
              <a:t>when weighting by current balance, as opposed to simple average</a:t>
            </a:r>
          </a:p>
          <a:p>
            <a:pPr marL="361950" indent="-285750">
              <a:buFont typeface="Arial"/>
              <a:buChar char="•"/>
            </a:pPr>
            <a:r>
              <a:rPr lang="en-US" sz="1400"/>
              <a:t>This gap is driven by correlation between balance and tranche thickness—it dissipates when accounting for thickness and reinvestment horizon (see next page)</a:t>
            </a:r>
          </a:p>
          <a:p>
            <a:pPr marL="361950" indent="-285750">
              <a:buFont typeface="Arial"/>
              <a:buChar char="•"/>
            </a:pPr>
            <a:r>
              <a:rPr lang="en-US" sz="1400"/>
              <a:t>Because weighted regressions have fewer effective degrees of freedom, we present unweighted results</a:t>
            </a:r>
          </a:p>
        </p:txBody>
      </p:sp>
    </p:spTree>
    <p:extLst>
      <p:ext uri="{BB962C8B-B14F-4D97-AF65-F5344CB8AC3E}">
        <p14:creationId xmlns:p14="http://schemas.microsoft.com/office/powerpoint/2010/main" val="273290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CFCA417F-D7E1-AA2F-6A19-F82A1893C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78E0304D-A21F-5875-2435-3758147301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Unweighted vs. Weighted Modeled* C-1 Factors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DB253-9427-D48F-21EB-050362E0911A}"/>
              </a:ext>
            </a:extLst>
          </p:cNvPr>
          <p:cNvSpPr txBox="1"/>
          <p:nvPr/>
        </p:nvSpPr>
        <p:spPr>
          <a:xfrm>
            <a:off x="897648" y="1265297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u="sng">
                <a:solidFill>
                  <a:schemeClr val="bg2"/>
                </a:solidFill>
              </a:rPr>
              <a:t>Tranche Thickness &gt; 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C2D8A-5DBE-2277-1099-789B3C941952}"/>
              </a:ext>
            </a:extLst>
          </p:cNvPr>
          <p:cNvSpPr txBox="1"/>
          <p:nvPr/>
        </p:nvSpPr>
        <p:spPr>
          <a:xfrm>
            <a:off x="4910179" y="1265297"/>
            <a:ext cx="1907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u="sng">
                <a:solidFill>
                  <a:schemeClr val="bg2"/>
                </a:solidFill>
              </a:rPr>
              <a:t>Tranche Thickness &lt;= 4%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5ECB69-B4F2-7F6E-5FBF-C9CE47A72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80944"/>
              </p:ext>
            </p:extLst>
          </p:nvPr>
        </p:nvGraphicFramePr>
        <p:xfrm>
          <a:off x="943727" y="1526907"/>
          <a:ext cx="3474720" cy="2774588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636876075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71451894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915957087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73713775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684483541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78109213"/>
                    </a:ext>
                  </a:extLst>
                </a:gridCol>
              </a:tblGrid>
              <a:tr h="21919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Counts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Non-Zero C-1 Counts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Unweighted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Weighted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2247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3,701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5277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03555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65263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7530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37043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12833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7335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A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311560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7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FC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91220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1,468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1,322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01662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27945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8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A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22076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E7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23.57%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54324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4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5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46606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C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3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43678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2D2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D1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C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83491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D2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D1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830827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CC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6C9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60412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6256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DD8062-4263-3DFE-7CCC-9E7C10DF4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1760"/>
              </p:ext>
            </p:extLst>
          </p:nvPr>
        </p:nvGraphicFramePr>
        <p:xfrm>
          <a:off x="4725555" y="1526907"/>
          <a:ext cx="3474720" cy="2774588"/>
        </p:xfrm>
        <a:graphic>
          <a:graphicData uri="http://schemas.openxmlformats.org/drawingml/2006/table">
            <a:tbl>
              <a:tblPr/>
              <a:tblGrid>
                <a:gridCol w="579120">
                  <a:extLst>
                    <a:ext uri="{9D8B030D-6E8A-4147-A177-3AD203B41FA5}">
                      <a16:colId xmlns:a16="http://schemas.microsoft.com/office/drawing/2014/main" val="792414703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555245159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530552439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69115727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593679571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322281809"/>
                    </a:ext>
                  </a:extLst>
                </a:gridCol>
              </a:tblGrid>
              <a:tr h="21919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Counts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Non-Zero C-1 Counts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Unweighted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Weighted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396522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3,701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58992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24862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40327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410803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7711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B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4604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33464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348441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EB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E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90303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2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3391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03061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8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EA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31440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E7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38104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4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5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69660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C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36.36%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47501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2D2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1D2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66779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D2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57.65%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1D2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13675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64.99%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CC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8CA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08232"/>
                  </a:ext>
                </a:extLst>
              </a:tr>
              <a:tr h="13284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Caa3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80.61%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77.13%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179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A6FC0E-295C-62E5-A8F5-993B3BA76D1D}"/>
              </a:ext>
            </a:extLst>
          </p:cNvPr>
          <p:cNvSpPr txBox="1"/>
          <p:nvPr/>
        </p:nvSpPr>
        <p:spPr>
          <a:xfrm>
            <a:off x="2959100" y="187060"/>
            <a:ext cx="552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*Applying regression to standardize reinvestment horizon to mean, spiking out 4% thickness for Baa3/below and applying isotonic regression to A2/above</a:t>
            </a:r>
          </a:p>
        </p:txBody>
      </p:sp>
    </p:spTree>
    <p:extLst>
      <p:ext uri="{BB962C8B-B14F-4D97-AF65-F5344CB8AC3E}">
        <p14:creationId xmlns:p14="http://schemas.microsoft.com/office/powerpoint/2010/main" val="660932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F5BA7-D519-F508-E838-00A98991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A7A7-E9D2-2C38-B1BD-9324269C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800" y="2010145"/>
            <a:ext cx="7131300" cy="671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Appendix 3—Alternative Models Considered</a:t>
            </a:r>
          </a:p>
        </p:txBody>
      </p:sp>
    </p:spTree>
    <p:extLst>
      <p:ext uri="{BB962C8B-B14F-4D97-AF65-F5344CB8AC3E}">
        <p14:creationId xmlns:p14="http://schemas.microsoft.com/office/powerpoint/2010/main" val="1799407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30186-2FBA-75E6-0DA7-DD3243BB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807D4-8A76-94B7-E2C2-BFA7767E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Tested Regressions—Part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52CC1C-C952-31A7-E1CA-7723A0601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56655"/>
              </p:ext>
            </p:extLst>
          </p:nvPr>
        </p:nvGraphicFramePr>
        <p:xfrm>
          <a:off x="1010200" y="1455420"/>
          <a:ext cx="7131300" cy="2800350"/>
        </p:xfrm>
        <a:graphic>
          <a:graphicData uri="http://schemas.openxmlformats.org/drawingml/2006/table">
            <a:tbl>
              <a:tblPr firstRow="1" bandRow="1">
                <a:tableStyleId>{CB8F55BA-1D26-4A3C-8808-3F048720A6A3}</a:tableStyleId>
              </a:tblPr>
              <a:tblGrid>
                <a:gridCol w="2761700">
                  <a:extLst>
                    <a:ext uri="{9D8B030D-6E8A-4147-A177-3AD203B41FA5}">
                      <a16:colId xmlns:a16="http://schemas.microsoft.com/office/drawing/2014/main" val="7700118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188652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401005462"/>
                    </a:ext>
                  </a:extLst>
                </a:gridCol>
                <a:gridCol w="2944660">
                  <a:extLst>
                    <a:ext uri="{9D8B030D-6E8A-4147-A177-3AD203B41FA5}">
                      <a16:colId xmlns:a16="http://schemas.microsoft.com/office/drawing/2014/main" val="34177589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Regression Exogenous Variables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Adjusted R</a:t>
                      </a:r>
                      <a:r>
                        <a:rPr lang="en-US" sz="900" b="1" i="0" u="none" strike="noStrike" cap="none" baseline="30000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2</a:t>
                      </a:r>
                      <a:endParaRPr lang="en-US" sz="900" b="1" i="0" u="none" strike="noStrike" cap="none">
                        <a:solidFill>
                          <a:schemeClr val="bg1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Number of Parameters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Notes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83104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 Variables, excluding Rating (no transformations)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Baseline estimate for non-rating 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05912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Attachment Point Percentile Buckets (50 equal-sized)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0796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Thickness (DP – AP) Percentile Buckets (50 equal-sized)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01226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Detachment Point Percentile Buckets (50 equal-sized)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New baseline for non-rating characteristics.</a:t>
                      </a:r>
                    </a:p>
                    <a:p>
                      <a:pPr algn="l"/>
                      <a:r>
                        <a:rPr lang="en-US" sz="900">
                          <a:latin typeface="+mj-lt"/>
                        </a:rPr>
                        <a:t>Downside: agnostic towards underlying credit quality.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9002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Baseline for ratings.</a:t>
                      </a:r>
                    </a:p>
                    <a:p>
                      <a:pPr algn="l"/>
                      <a:r>
                        <a:rPr lang="en-US" sz="900">
                          <a:latin typeface="+mj-lt"/>
                        </a:rPr>
                        <a:t>Explanatory power comparable to detachment point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1702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Detachment Point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Adds little additional explanatory power over rating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283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705B16-F6EF-79E4-A4A5-C9185A70BD8D}"/>
              </a:ext>
            </a:extLst>
          </p:cNvPr>
          <p:cNvSpPr txBox="1"/>
          <p:nvPr/>
        </p:nvSpPr>
        <p:spPr>
          <a:xfrm>
            <a:off x="1007644" y="4316131"/>
            <a:ext cx="45720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>
                <a:latin typeface="Calibri"/>
              </a:rPr>
              <a:t>Rating modeled as individual indicator variables for each of the 19 ratings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2254081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1464-0972-9EED-D103-58314993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F52DC-F434-CED8-B4CA-1A33272A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Tested Regressions—Part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8E17F4-A793-286D-03A0-B666A869A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58328"/>
              </p:ext>
            </p:extLst>
          </p:nvPr>
        </p:nvGraphicFramePr>
        <p:xfrm>
          <a:off x="1010200" y="1455420"/>
          <a:ext cx="7131300" cy="2924175"/>
        </p:xfrm>
        <a:graphic>
          <a:graphicData uri="http://schemas.openxmlformats.org/drawingml/2006/table">
            <a:tbl>
              <a:tblPr firstRow="1" bandRow="1">
                <a:tableStyleId>{CB8F55BA-1D26-4A3C-8808-3F048720A6A3}</a:tableStyleId>
              </a:tblPr>
              <a:tblGrid>
                <a:gridCol w="2761700">
                  <a:extLst>
                    <a:ext uri="{9D8B030D-6E8A-4147-A177-3AD203B41FA5}">
                      <a16:colId xmlns:a16="http://schemas.microsoft.com/office/drawing/2014/main" val="7700118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188652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401005462"/>
                    </a:ext>
                  </a:extLst>
                </a:gridCol>
                <a:gridCol w="2944660">
                  <a:extLst>
                    <a:ext uri="{9D8B030D-6E8A-4147-A177-3AD203B41FA5}">
                      <a16:colId xmlns:a16="http://schemas.microsoft.com/office/drawing/2014/main" val="34177589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Regression Exogenous Variables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Adjusted R</a:t>
                      </a:r>
                      <a:r>
                        <a:rPr lang="en-US" sz="900" b="1" i="0" u="none" strike="noStrike" cap="none" baseline="30000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2</a:t>
                      </a:r>
                      <a:endParaRPr lang="en-US" sz="900" b="1" i="0" u="none" strike="noStrike" cap="none">
                        <a:solidFill>
                          <a:schemeClr val="bg1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Number of Parameters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Notes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83104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Detachment Point Buckets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Explains an additional 7.6% of variance over ratings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05912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Reinvestment horizon explains an additional 2.0% of variance over ratings only; is the most explanatory variable when added to rating (w/o transformation)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0796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(interaction terms with rating)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Explains an additional 8.2% of variance over ratings only; potential overfitting on thin tranches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01226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Letter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(interactions with AAA, AA, A,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Loses less than 1% of variance explained</a:t>
                      </a:r>
                    </a:p>
                    <a:p>
                      <a:pPr algn="l"/>
                      <a:r>
                        <a:rPr lang="en-US" sz="900">
                          <a:latin typeface="+mj-lt"/>
                        </a:rPr>
                        <a:t>Adds credibility to non-standard tranches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9002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Bucket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(interactions with B3/below, B2/B1/Ba3, Ba1/Ba2/B3,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Comparable R</a:t>
                      </a:r>
                      <a:r>
                        <a:rPr lang="en-US" sz="900" baseline="30000">
                          <a:latin typeface="+mj-lt"/>
                        </a:rPr>
                        <a:t>2</a:t>
                      </a:r>
                      <a:r>
                        <a:rPr lang="en-US" sz="900" baseline="0">
                          <a:latin typeface="+mj-lt"/>
                        </a:rPr>
                        <a:t> as rating letter; adds credibility to CCC (adds observations and adds variance in horizon)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1702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Bucket + Detachment Point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Negligible improvement over model without 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283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C9BC3B7-3C15-6306-FA09-5CBDF5FC34B0}"/>
              </a:ext>
            </a:extLst>
          </p:cNvPr>
          <p:cNvSpPr txBox="1"/>
          <p:nvPr/>
        </p:nvSpPr>
        <p:spPr>
          <a:xfrm>
            <a:off x="1007644" y="4316131"/>
            <a:ext cx="45720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>
                <a:latin typeface="Calibri"/>
              </a:rPr>
              <a:t>Rating modeled as individual indicator variables for each of the 19 ratings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2104773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102E-FCA3-563F-2A0B-462AD7D91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C4E83-2844-7C55-D523-40F87F99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Tested Regressions—Part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0AAF62-5810-B695-6B7A-55C674442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81721"/>
              </p:ext>
            </p:extLst>
          </p:nvPr>
        </p:nvGraphicFramePr>
        <p:xfrm>
          <a:off x="1010200" y="1455420"/>
          <a:ext cx="7131300" cy="2887982"/>
        </p:xfrm>
        <a:graphic>
          <a:graphicData uri="http://schemas.openxmlformats.org/drawingml/2006/table">
            <a:tbl>
              <a:tblPr firstRow="1" bandRow="1">
                <a:tableStyleId>{CB8F55BA-1D26-4A3C-8808-3F048720A6A3}</a:tableStyleId>
              </a:tblPr>
              <a:tblGrid>
                <a:gridCol w="2761700">
                  <a:extLst>
                    <a:ext uri="{9D8B030D-6E8A-4147-A177-3AD203B41FA5}">
                      <a16:colId xmlns:a16="http://schemas.microsoft.com/office/drawing/2014/main" val="7700118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188652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401005462"/>
                    </a:ext>
                  </a:extLst>
                </a:gridCol>
                <a:gridCol w="2944660">
                  <a:extLst>
                    <a:ext uri="{9D8B030D-6E8A-4147-A177-3AD203B41FA5}">
                      <a16:colId xmlns:a16="http://schemas.microsoft.com/office/drawing/2014/main" val="341775898"/>
                    </a:ext>
                  </a:extLst>
                </a:gridCol>
              </a:tblGrid>
              <a:tr h="4598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Regression Exogenous Variables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Adjusted R</a:t>
                      </a:r>
                      <a:r>
                        <a:rPr lang="en-US" sz="900" b="1" i="0" u="none" strike="noStrike" cap="none" baseline="30000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2</a:t>
                      </a:r>
                      <a:endParaRPr lang="en-US" sz="900" b="1" i="0" u="none" strike="noStrike" cap="none">
                        <a:solidFill>
                          <a:schemeClr val="bg1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Number of Parameters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cap="none">
                          <a:solidFill>
                            <a:schemeClr val="bg1"/>
                          </a:solidFill>
                          <a:latin typeface="+mj-lt"/>
                          <a:cs typeface="Arial"/>
                          <a:sym typeface="Arial"/>
                        </a:rPr>
                        <a:t>Notes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831044"/>
                  </a:ext>
                </a:extLst>
              </a:tr>
              <a:tr h="4598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Bucket + Detachment Point Buckets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Detachment point (at the granular level) explains an additional 4.0% of variance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059120"/>
                  </a:ext>
                </a:extLst>
              </a:tr>
              <a:tr h="4598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Bucket + Thickness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81.7%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Negligible improvement over model without thickness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7969"/>
                  </a:ext>
                </a:extLst>
              </a:tr>
              <a:tr h="4598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Bucket +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Flag for [Thickness ≤ 4% &amp; Baa3/below Rating]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83.2%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Explains additional 1.6% of variance over model without thickness or DP; </a:t>
                      </a:r>
                      <a:r>
                        <a:rPr lang="en-US" sz="900" b="1">
                          <a:latin typeface="+mj-lt"/>
                        </a:rPr>
                        <a:t>chosen model</a:t>
                      </a:r>
                      <a:endParaRPr lang="en-US" sz="900"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12260"/>
                  </a:ext>
                </a:extLst>
              </a:tr>
              <a:tr h="4598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Bucket +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Flag for [Thickness ≤ 4% &amp; Baa3/below Rating] * Rating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84.3%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Explains only 1% additional variance with 9 additional variables; potential overfitting for below-IG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14900274"/>
                  </a:ext>
                </a:extLst>
              </a:tr>
              <a:tr h="5889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 + Reinvestment Horizon x Rating Bucket +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Flag for [Thickness ≤ 4% &amp; Baa3/below Rating] +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Detachment Point Buckets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+mj-lt"/>
                        </a:rPr>
                        <a:t>Reference point: granular detachment point data only explains an additional 2.5% of variance over chosen model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1702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2EEF7A-FD5C-3EAC-E318-95ED0B25C1E6}"/>
              </a:ext>
            </a:extLst>
          </p:cNvPr>
          <p:cNvSpPr txBox="1"/>
          <p:nvPr/>
        </p:nvSpPr>
        <p:spPr>
          <a:xfrm>
            <a:off x="1007644" y="4316131"/>
            <a:ext cx="45720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>
                <a:latin typeface="Calibri"/>
              </a:rPr>
              <a:t>Rating modeled as individual indicator variables for each of the 19 ratings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1974860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3EDD1E48-D897-9B3C-D329-C122665AB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F7975A4B-6B08-1252-3A1D-2E7BA84962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References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295FC-9736-6DF9-24CA-024AAE28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/>
              <a:t>American Academy of Actuaries (2025, Sept 8). </a:t>
            </a:r>
            <a:r>
              <a:rPr lang="en-US" i="1"/>
              <a:t>C-1 Subcommittee Update on CLO-C1 Factors Modeling [Slides]. </a:t>
            </a:r>
            <a:r>
              <a:rPr lang="en-US"/>
              <a:t>NAIC RBC IRE Public Call. 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/>
              <a:t>American Academy of Actuaries (2025, Dec 15). </a:t>
            </a:r>
            <a:r>
              <a:rPr lang="en-US" i="1"/>
              <a:t>C-1 Subcommittee Update on CLO-C1 Factors Modeling [Slides]. </a:t>
            </a:r>
            <a:r>
              <a:rPr lang="en-US"/>
              <a:t>NAIC RBC IRE Public Call. 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en-US"/>
              <a:t>S&amp;P, “</a:t>
            </a:r>
            <a:r>
              <a:rPr lang="en-US">
                <a:hlinkClick r:id="rId3"/>
              </a:rPr>
              <a:t>Default, Transition, and Recovery: Recovery Study (U.S.): Quantitative Easing, Low Yields, And Distressed Exchanges Have Boosted Bond Recoveries Since 2010</a:t>
            </a:r>
            <a:r>
              <a:rPr lang="en-US"/>
              <a:t>,” December 14, 2017. </a:t>
            </a: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D69002AE-AB8D-0867-6ED0-419F7AEAB2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130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6FA83249-2EC0-110C-51A8-CB7F1F23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56AD3753-583E-AC95-FE57-ABFD20441B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90" name="Google Shape;90;p15">
            <a:extLst>
              <a:ext uri="{FF2B5EF4-FFF2-40B4-BE49-F238E27FC236}">
                <a16:creationId xmlns:a16="http://schemas.microsoft.com/office/drawing/2014/main" id="{0F652367-51A9-8146-AD4C-B7683AE6D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10199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800"/>
              <a:t>For more information, please contact</a:t>
            </a:r>
          </a:p>
          <a:p>
            <a:pPr marL="0" indent="0" algn="ctr">
              <a:buNone/>
            </a:pPr>
            <a:r>
              <a:rPr lang="en-US" sz="1800" b="1"/>
              <a:t>Amanda Barry-Moilanen, </a:t>
            </a:r>
          </a:p>
          <a:p>
            <a:pPr marL="0" indent="0" algn="ctr">
              <a:buNone/>
            </a:pPr>
            <a:r>
              <a:rPr lang="en-US" sz="1800"/>
              <a:t>the Academy’s Policy Project Manager, Life at </a:t>
            </a:r>
            <a:r>
              <a:rPr lang="en-US" sz="1800" b="1"/>
              <a:t>barrymoilanen@actuary.org</a:t>
            </a:r>
            <a:endParaRPr lang="en-US"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E5D6FDEA-4ABD-6EF6-6C4C-45E0FAE23D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60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1B6D4-405E-4413-6A82-8355F792F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8D69-353B-B7BB-6044-0233F264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Anticipated Project Timeline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DBB37-6CDC-A504-1368-E8EFB6D41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285750">
              <a:buFont typeface="Arial"/>
              <a:buChar char="•"/>
            </a:pPr>
            <a:r>
              <a:rPr lang="en-US" dirty="0"/>
              <a:t>Sept. 8, 2025—initial presentation of model 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Dec. 15, 2025—status update to regulators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Early 2026—presentation of residual tranche results, portfolio adjustment factor, </a:t>
            </a:r>
            <a:r>
              <a:rPr lang="en-US" dirty="0">
                <a:highlight>
                  <a:srgbClr val="FFFF00"/>
                </a:highlight>
              </a:rPr>
              <a:t>model refinements, identification of potential comparable attributes, and resulting factors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Q1 2026—incorporation of modifications requested by regulators, if any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Q2 2026—If significant changes are not requested by regulators, expectation is for final factors to be available for exposure by April 30,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74828-7894-9E1B-C7B8-B8BA0DB9C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12B0B-5ACF-11D0-6302-CD25F134F293}"/>
              </a:ext>
            </a:extLst>
          </p:cNvPr>
          <p:cNvSpPr/>
          <p:nvPr/>
        </p:nvSpPr>
        <p:spPr>
          <a:xfrm>
            <a:off x="1020011" y="2219481"/>
            <a:ext cx="7049526" cy="818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4224E2-038F-132A-D23C-A8669152627A}"/>
              </a:ext>
            </a:extLst>
          </p:cNvPr>
          <p:cNvGrpSpPr/>
          <p:nvPr/>
        </p:nvGrpSpPr>
        <p:grpSpPr>
          <a:xfrm>
            <a:off x="70575" y="2253217"/>
            <a:ext cx="816964" cy="751613"/>
            <a:chOff x="111462" y="1768466"/>
            <a:chExt cx="816964" cy="75161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31526CA-B2C1-C705-042B-1CBF9C22504A}"/>
                </a:ext>
              </a:extLst>
            </p:cNvPr>
            <p:cNvSpPr/>
            <p:nvPr/>
          </p:nvSpPr>
          <p:spPr>
            <a:xfrm rot="2700000">
              <a:off x="112733" y="1768466"/>
              <a:ext cx="751613" cy="751613"/>
            </a:xfrm>
            <a:prstGeom prst="teardrop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E09DE6-5221-1F47-0DA8-5426BB5F5D3E}"/>
                </a:ext>
              </a:extLst>
            </p:cNvPr>
            <p:cNvSpPr txBox="1"/>
            <p:nvPr/>
          </p:nvSpPr>
          <p:spPr>
            <a:xfrm>
              <a:off x="111462" y="1882662"/>
              <a:ext cx="816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WE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67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3179-7E25-2074-DA41-1F275A9CA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EC88-91D2-5BAD-30BD-56E6094B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Acknowledgments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F24EB-B1F1-5579-DF04-80F7D8605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285750">
              <a:buFont typeface="Arial"/>
              <a:buChar char="•"/>
            </a:pPr>
            <a:r>
              <a:rPr lang="en-US" dirty="0"/>
              <a:t>ACLI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use of C-1 corporate bond model developed by Moody’s for ACLI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Moody’s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access to CLO deal data, collateral data, historical default rate data, and </a:t>
            </a:r>
            <a:r>
              <a:rPr lang="en-US" dirty="0" err="1"/>
              <a:t>CDOnet</a:t>
            </a:r>
            <a:endParaRPr lang="en-US" dirty="0"/>
          </a:p>
          <a:p>
            <a:pPr marL="361950" indent="-285750">
              <a:buFont typeface="Arial"/>
              <a:buChar char="•"/>
            </a:pPr>
            <a:r>
              <a:rPr lang="en-US" dirty="0"/>
              <a:t>S&amp;P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historical recovery data and frequent discussions with structured finance analytical professionals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Bridgeway Analytics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frequent discussions on credit modeling, structured finance, and help in understanding the ACLI &amp; Moody's corporate bond model</a:t>
            </a:r>
          </a:p>
          <a:p>
            <a:pPr marL="361950" indent="-285750">
              <a:buFont typeface="Arial"/>
              <a:buChar char="•"/>
            </a:pPr>
            <a:r>
              <a:rPr lang="en-US" dirty="0"/>
              <a:t>NAIC SSG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modeling advice and running </a:t>
            </a:r>
            <a:r>
              <a:rPr lang="en-US" dirty="0" err="1"/>
              <a:t>CDOnet</a:t>
            </a:r>
            <a:endParaRPr lang="en-US" dirty="0"/>
          </a:p>
          <a:p>
            <a:pPr marL="361950" indent="-285750">
              <a:buFont typeface="Arial"/>
              <a:buChar char="•"/>
            </a:pPr>
            <a:r>
              <a:rPr lang="en-US" dirty="0"/>
              <a:t>NAIC Accounting Staff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en-US" dirty="0"/>
              <a:t>guidance on CLO statutory accounting and reporting</a:t>
            </a:r>
          </a:p>
          <a:p>
            <a:pPr marL="3619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8D99-F862-D6AC-ED2B-BFF4C69513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605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3DF5-CF02-1557-E468-FAF801FA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C-1 Modeling Framework Flowchart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2789-E29A-257B-4390-3A4C551283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4501F-A697-D40A-A94B-36833112996D}"/>
              </a:ext>
            </a:extLst>
          </p:cNvPr>
          <p:cNvSpPr/>
          <p:nvPr/>
        </p:nvSpPr>
        <p:spPr>
          <a:xfrm>
            <a:off x="775640" y="1525553"/>
            <a:ext cx="127158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rtlCol="0" anchor="ctr"/>
          <a:lstStyle/>
          <a:p>
            <a:pPr algn="ctr"/>
            <a:r>
              <a:rPr lang="en-US" sz="1000">
                <a:latin typeface="Montserrat" panose="00000500000000000000" pitchFamily="2" charset="0"/>
              </a:rPr>
              <a:t>Considering C-1 for an asset class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109A1C3-7E7B-1569-CE85-3BC4ADB31982}"/>
              </a:ext>
            </a:extLst>
          </p:cNvPr>
          <p:cNvSpPr/>
          <p:nvPr/>
        </p:nvSpPr>
        <p:spPr>
          <a:xfrm>
            <a:off x="535070" y="2473017"/>
            <a:ext cx="1752728" cy="105715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rtlCol="0" anchor="ctr"/>
          <a:lstStyle/>
          <a:p>
            <a:pPr algn="ctr"/>
            <a:r>
              <a:rPr lang="en-US" sz="1000">
                <a:latin typeface="Montserrat" panose="00000500000000000000" pitchFamily="2" charset="0"/>
              </a:rPr>
              <a:t>Similar risk vs. existing C-1 asset models?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BA7163F-A3A9-E081-A0FB-DE28661F1189}"/>
              </a:ext>
            </a:extLst>
          </p:cNvPr>
          <p:cNvSpPr/>
          <p:nvPr/>
        </p:nvSpPr>
        <p:spPr>
          <a:xfrm>
            <a:off x="2646133" y="2438088"/>
            <a:ext cx="1752728" cy="105715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rtlCol="0" anchor="ctr"/>
          <a:lstStyle/>
          <a:p>
            <a:pPr algn="ctr"/>
            <a:r>
              <a:rPr lang="en-US" sz="1000">
                <a:latin typeface="Montserrat" panose="00000500000000000000" pitchFamily="2" charset="0"/>
              </a:rPr>
              <a:t>Sufficient data?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FBC09818-16AF-C2FE-C46F-1440168A65C6}"/>
              </a:ext>
            </a:extLst>
          </p:cNvPr>
          <p:cNvSpPr/>
          <p:nvPr/>
        </p:nvSpPr>
        <p:spPr>
          <a:xfrm>
            <a:off x="4757196" y="2438088"/>
            <a:ext cx="1752728" cy="1057158"/>
          </a:xfrm>
          <a:prstGeom prst="diamon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rtlCol="0" anchor="ctr"/>
          <a:lstStyle/>
          <a:p>
            <a:pPr algn="ctr"/>
            <a:r>
              <a:rPr lang="en-US" sz="1000">
                <a:latin typeface="Montserrat" panose="00000500000000000000" pitchFamily="2" charset="0"/>
              </a:rPr>
              <a:t>Comparable attributes?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003FDC5-C756-6B4A-3D5B-16E3011AC413}"/>
              </a:ext>
            </a:extLst>
          </p:cNvPr>
          <p:cNvSpPr/>
          <p:nvPr/>
        </p:nvSpPr>
        <p:spPr>
          <a:xfrm>
            <a:off x="6868258" y="2438088"/>
            <a:ext cx="1752728" cy="105715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rtlCol="0" anchor="ctr"/>
          <a:lstStyle/>
          <a:p>
            <a:pPr algn="ctr"/>
            <a:r>
              <a:rPr lang="en-US" sz="1000">
                <a:latin typeface="Montserrat" panose="00000500000000000000" pitchFamily="2" charset="0"/>
              </a:rPr>
              <a:t>Practical to model individually?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C93388-C65E-0CF5-DF5C-E8EF81F927AA}"/>
              </a:ext>
            </a:extLst>
          </p:cNvPr>
          <p:cNvSpPr/>
          <p:nvPr/>
        </p:nvSpPr>
        <p:spPr>
          <a:xfrm>
            <a:off x="2886702" y="1487203"/>
            <a:ext cx="1271589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rtlCol="0" anchor="ctr"/>
          <a:lstStyle/>
          <a:p>
            <a:pPr algn="ctr"/>
            <a:r>
              <a:rPr lang="en-US" sz="1000">
                <a:latin typeface="Montserrat" panose="00000500000000000000" pitchFamily="2" charset="0"/>
              </a:rPr>
              <a:t>Use existing C-1 factors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F61112-A009-0B5C-56D5-4A56E5B0ED2E}"/>
              </a:ext>
            </a:extLst>
          </p:cNvPr>
          <p:cNvSpPr/>
          <p:nvPr/>
        </p:nvSpPr>
        <p:spPr>
          <a:xfrm>
            <a:off x="4931202" y="3817891"/>
            <a:ext cx="1404716" cy="54154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" tIns="9144" rIns="9144" bIns="45720" rtlCol="0" anchor="ctr"/>
          <a:lstStyle/>
          <a:p>
            <a:pPr algn="ctr"/>
            <a:r>
              <a:rPr lang="en-US" sz="1000"/>
              <a:t>Create new C-1 factors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06E8D8-2C17-B411-262A-4F8DED6055A0}"/>
              </a:ext>
            </a:extLst>
          </p:cNvPr>
          <p:cNvSpPr/>
          <p:nvPr/>
        </p:nvSpPr>
        <p:spPr>
          <a:xfrm>
            <a:off x="7042265" y="3817891"/>
            <a:ext cx="1404716" cy="541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rtlCol="0" anchor="ctr"/>
          <a:lstStyle/>
          <a:p>
            <a:pPr algn="ctr"/>
            <a:r>
              <a:rPr lang="en-US" sz="1000"/>
              <a:t>Model assets individually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0C4ECF-35A0-E17A-6079-05F8C01D4A03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1411434" y="2097053"/>
            <a:ext cx="0" cy="375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47FEBB-46F6-5933-EBC8-C1CB2B3E118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398861" y="2966667"/>
            <a:ext cx="358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7C59BF-197E-52AF-F3EA-20C88E0BDDFC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5633560" y="3495246"/>
            <a:ext cx="0" cy="32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836340-3DC7-21DB-E749-4013689DA4F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509924" y="2966667"/>
            <a:ext cx="358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0C8FFE-0425-E033-0B28-79A13B5908BC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744622" y="3495246"/>
            <a:ext cx="1" cy="32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430E8D-D6B7-ECAE-7E59-B8BCEBC1ACFB}"/>
              </a:ext>
            </a:extLst>
          </p:cNvPr>
          <p:cNvCxnSpPr>
            <a:cxnSpLocks/>
            <a:stCxn id="7" idx="0"/>
            <a:endCxn id="10" idx="4"/>
          </p:cNvCxnSpPr>
          <p:nvPr/>
        </p:nvCxnSpPr>
        <p:spPr>
          <a:xfrm flipV="1">
            <a:off x="3522497" y="2058703"/>
            <a:ext cx="0" cy="379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5F78C34-D11A-B7B3-C909-E4D28B1C96CA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5400000" flipH="1" flipV="1">
            <a:off x="1747029" y="2631071"/>
            <a:ext cx="563508" cy="1234699"/>
          </a:xfrm>
          <a:prstGeom prst="bentConnector4">
            <a:avLst>
              <a:gd name="adj1" fmla="val -40567"/>
              <a:gd name="adj2" fmla="val 854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1D941D7-95EC-609A-BC3E-46226E7D008C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 flipV="1">
            <a:off x="2287798" y="1772953"/>
            <a:ext cx="598904" cy="1228643"/>
          </a:xfrm>
          <a:prstGeom prst="bentConnector3">
            <a:avLst>
              <a:gd name="adj1" fmla="val 184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FDCFCBB-84FF-6ED6-D061-2B246C7EF4FA}"/>
              </a:ext>
            </a:extLst>
          </p:cNvPr>
          <p:cNvCxnSpPr>
            <a:cxnSpLocks/>
            <a:stCxn id="9" idx="0"/>
            <a:endCxn id="10" idx="6"/>
          </p:cNvCxnSpPr>
          <p:nvPr/>
        </p:nvCxnSpPr>
        <p:spPr>
          <a:xfrm rot="16200000" flipV="1">
            <a:off x="5618890" y="312355"/>
            <a:ext cx="665135" cy="35863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F3637C-0128-B485-DFED-300A15626E90}"/>
              </a:ext>
            </a:extLst>
          </p:cNvPr>
          <p:cNvSpPr txBox="1"/>
          <p:nvPr/>
        </p:nvSpPr>
        <p:spPr>
          <a:xfrm>
            <a:off x="1623249" y="3483975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Montserrat" panose="00000500000000000000" pitchFamily="2" charset="0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B02D3-B351-81FD-C0FA-072C6B8692EF}"/>
              </a:ext>
            </a:extLst>
          </p:cNvPr>
          <p:cNvSpPr txBox="1"/>
          <p:nvPr/>
        </p:nvSpPr>
        <p:spPr>
          <a:xfrm>
            <a:off x="4367199" y="2654737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Montserrat" panose="00000500000000000000" pitchFamily="2" charset="0"/>
              </a:rPr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0C13A-0D46-18C3-B0C3-691456B79950}"/>
              </a:ext>
            </a:extLst>
          </p:cNvPr>
          <p:cNvSpPr txBox="1"/>
          <p:nvPr/>
        </p:nvSpPr>
        <p:spPr>
          <a:xfrm>
            <a:off x="1971421" y="214211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Montserrat" panose="00000500000000000000" pitchFamily="2" charset="0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25791E-9E51-26C6-DDC4-9476787AFA2F}"/>
              </a:ext>
            </a:extLst>
          </p:cNvPr>
          <p:cNvSpPr txBox="1"/>
          <p:nvPr/>
        </p:nvSpPr>
        <p:spPr>
          <a:xfrm>
            <a:off x="6501201" y="2694966"/>
            <a:ext cx="541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Montserrat" panose="00000500000000000000" pitchFamily="2" charset="0"/>
              </a:rPr>
              <a:t>No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A44A845-8572-9841-62D5-BDEB54C0C3AF}"/>
              </a:ext>
            </a:extLst>
          </p:cNvPr>
          <p:cNvSpPr txBox="1"/>
          <p:nvPr/>
        </p:nvSpPr>
        <p:spPr>
          <a:xfrm>
            <a:off x="5719787" y="1495613"/>
            <a:ext cx="50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Montserrat" panose="00000500000000000000" pitchFamily="2" charset="0"/>
              </a:rPr>
              <a:t>No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63D9ACA-A50D-329D-08D8-CBDCAE3E430A}"/>
              </a:ext>
            </a:extLst>
          </p:cNvPr>
          <p:cNvSpPr txBox="1"/>
          <p:nvPr/>
        </p:nvSpPr>
        <p:spPr>
          <a:xfrm>
            <a:off x="5673218" y="3483975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Montserrat" panose="00000500000000000000" pitchFamily="2" charset="0"/>
              </a:rPr>
              <a:t>Yes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729CD6F-8CC2-E0EA-266D-50D7BA3DAD7F}"/>
              </a:ext>
            </a:extLst>
          </p:cNvPr>
          <p:cNvSpPr txBox="1"/>
          <p:nvPr/>
        </p:nvSpPr>
        <p:spPr>
          <a:xfrm>
            <a:off x="7799243" y="349524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Montserrat" panose="00000500000000000000" pitchFamily="2" charset="0"/>
              </a:rPr>
              <a:t>Yes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8CD35-8224-2FE7-25FE-0EE46F2E00FD}"/>
              </a:ext>
            </a:extLst>
          </p:cNvPr>
          <p:cNvSpPr txBox="1"/>
          <p:nvPr/>
        </p:nvSpPr>
        <p:spPr>
          <a:xfrm>
            <a:off x="697019" y="3898771"/>
            <a:ext cx="419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See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2023-08-13 Academy presentation to RBCIRE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for detailed description of this flowchart</a:t>
            </a:r>
          </a:p>
        </p:txBody>
      </p:sp>
    </p:spTree>
    <p:extLst>
      <p:ext uri="{BB962C8B-B14F-4D97-AF65-F5344CB8AC3E}">
        <p14:creationId xmlns:p14="http://schemas.microsoft.com/office/powerpoint/2010/main" val="313134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6A8D262-282E-AF3E-55DA-017952266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CC4699F9-DB4B-0209-A3A3-98249A1773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latin typeface="Montserrat SemiBold"/>
              </a:rPr>
              <a:t>Project Status Update as of March 2, 2026</a:t>
            </a:r>
            <a:endParaRPr lang="en-US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39B6969B-88B8-CE60-A638-1478D4751F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A79E071-A118-2ECA-13A0-13AFAF274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34950"/>
            <a:ext cx="7131300" cy="2780100"/>
          </a:xfrm>
        </p:spPr>
        <p:txBody>
          <a:bodyPr/>
          <a:lstStyle/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sz="2300"/>
              <a:t>This presentation includes modeled base factors for CLO debt tranches.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en-US" sz="2300"/>
              <a:t>The Academy will quickly follow-up with modeled portfolio adjustment factors and residual tranche treatment.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0982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927DD81C-2130-ECD2-1352-97187759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>
            <a:extLst>
              <a:ext uri="{FF2B5EF4-FFF2-40B4-BE49-F238E27FC236}">
                <a16:creationId xmlns:a16="http://schemas.microsoft.com/office/drawing/2014/main" id="{D20AFDF5-B129-A51E-DE3A-5CBF09F179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Montserrat SemiBold"/>
              </a:rPr>
              <a:t>Key Definitions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6D7962D9-ABB1-DF3B-4D79-AC3C5D76B9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25299-1E23-04A7-3356-010EA47B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426" y="1413818"/>
            <a:ext cx="7109734" cy="3080957"/>
          </a:xfrm>
        </p:spPr>
        <p:txBody>
          <a:bodyPr/>
          <a:lstStyle/>
          <a:p>
            <a:r>
              <a:rPr lang="en-US" sz="1400" b="1"/>
              <a:t>Raw C-1 Factors </a:t>
            </a:r>
            <a:r>
              <a:rPr lang="en-US" sz="1400"/>
              <a:t>refer to the factors estimated using a 3-step modeling process (collateral model, cash flow model, and C-1 factor model) for the universe of CLOs in-scope, as described in the American Academy of Actuaries materials presented at the September 3, 2025, and December 12, 2025, NAIC RBC IRE public calls. Raw C-1 Factors are unique to each asset.</a:t>
            </a:r>
          </a:p>
          <a:p>
            <a:r>
              <a:rPr lang="en-US" sz="1400" b="1"/>
              <a:t>Modeled C-1 Factors </a:t>
            </a:r>
            <a:r>
              <a:rPr lang="en-US" sz="1400"/>
              <a:t>refer to the factors derived using the comparable attributes modeling approach described in this presentation. Modeled C-1 Factors apply to asset groupings. </a:t>
            </a:r>
            <a:endParaRPr lang="en-US"/>
          </a:p>
          <a:p>
            <a:r>
              <a:rPr lang="en-US" sz="1400" b="1"/>
              <a:t>Tranche Thickness </a:t>
            </a:r>
            <a:r>
              <a:rPr lang="en-US" sz="1400"/>
              <a:t>is defined as the difference between the detachment point and attachment point, both expressed as a % of the CLO balance, for a given tranche.</a:t>
            </a:r>
          </a:p>
          <a:p>
            <a:r>
              <a:rPr lang="en-US" sz="1400" b="1"/>
              <a:t>Reinvestment Horizon </a:t>
            </a:r>
            <a:r>
              <a:rPr lang="en-US" sz="1400"/>
              <a:t>is defined as the time during which a CLO can reinvest principal payments made on its collateral into new loans.</a:t>
            </a:r>
          </a:p>
        </p:txBody>
      </p:sp>
    </p:spTree>
    <p:extLst>
      <p:ext uri="{BB962C8B-B14F-4D97-AF65-F5344CB8AC3E}">
        <p14:creationId xmlns:p14="http://schemas.microsoft.com/office/powerpoint/2010/main" val="3777827344"/>
      </p:ext>
    </p:extLst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6">
      <a:dk1>
        <a:srgbClr val="25516C"/>
      </a:dk1>
      <a:lt1>
        <a:srgbClr val="FFFFFF"/>
      </a:lt1>
      <a:dk2>
        <a:srgbClr val="666666"/>
      </a:dk2>
      <a:lt2>
        <a:srgbClr val="E2E7E9"/>
      </a:lt2>
      <a:accent1>
        <a:srgbClr val="4878B3"/>
      </a:accent1>
      <a:accent2>
        <a:srgbClr val="FE8E38"/>
      </a:accent2>
      <a:accent3>
        <a:srgbClr val="0E498F"/>
      </a:accent3>
      <a:accent4>
        <a:srgbClr val="37A7C7"/>
      </a:accent4>
      <a:accent5>
        <a:srgbClr val="0BA14B"/>
      </a:accent5>
      <a:accent6>
        <a:srgbClr val="DC1F2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8BAAEE3-3D09-D045-9A62-4DBEFB452508}" vid="{0A348FB4-72E0-4B42-AD81-EB041D281B6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85AD77CCE7314D9F124BB8DE8E642D" ma:contentTypeVersion="8" ma:contentTypeDescription="Create a new document." ma:contentTypeScope="" ma:versionID="aed5065b468eb6b9651bddf7e4fe398b">
  <xsd:schema xmlns:xsd="http://www.w3.org/2001/XMLSchema" xmlns:xs="http://www.w3.org/2001/XMLSchema" xmlns:p="http://schemas.microsoft.com/office/2006/metadata/properties" xmlns:ns2="ecd77da7-81c9-451c-91a2-0e156f2ff534" xmlns:ns3="826143e3-bbcb-45bb-8829-107013e701e5" targetNamespace="http://schemas.microsoft.com/office/2006/metadata/properties" ma:root="true" ma:fieldsID="f3b1647bffff1fc1b51691691307381f" ns2:_="" ns3:_="">
    <xsd:import namespace="ecd77da7-81c9-451c-91a2-0e156f2ff534"/>
    <xsd:import namespace="826143e3-bbcb-45bb-8829-107013e70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77da7-81c9-451c-91a2-0e156f2ff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143e3-bbcb-45bb-8829-107013e701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195FA0-C320-4CC1-8230-2831C0701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14323C-AB12-428E-9BE6-2FB474FAC810}"/>
</file>

<file path=customXml/itemProps3.xml><?xml version="1.0" encoding="utf-8"?>
<ds:datastoreItem xmlns:ds="http://schemas.openxmlformats.org/officeDocument/2006/customXml" ds:itemID="{62460833-C94E-4F35-BB7E-A7D1471FB640}">
  <ds:schemaRefs>
    <ds:schemaRef ds:uri="1bcbe56e-833a-4f4a-85cf-43da03716370"/>
    <ds:schemaRef ds:uri="43de2cec-2ad0-4cb4-a71f-b07e828065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Presentation2.2026</Template>
  <TotalTime>47</TotalTime>
  <Words>5216</Words>
  <Application>Microsoft Office PowerPoint</Application>
  <PresentationFormat>On-screen Show (16:9)</PresentationFormat>
  <Paragraphs>1269</Paragraphs>
  <Slides>47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Montserrat</vt:lpstr>
      <vt:lpstr>Aptos Narrow</vt:lpstr>
      <vt:lpstr>Montserrat SemiBold</vt:lpstr>
      <vt:lpstr>Source Sans Pro</vt:lpstr>
      <vt:lpstr>Calibri</vt:lpstr>
      <vt:lpstr>Arial</vt:lpstr>
      <vt:lpstr>Cambria Math</vt:lpstr>
      <vt:lpstr>Wingdings</vt:lpstr>
      <vt:lpstr>Gremio template</vt:lpstr>
      <vt:lpstr>C-1 Subcommittee Update on  CLO C-1 Factors Modeling</vt:lpstr>
      <vt:lpstr>About the Academy</vt:lpstr>
      <vt:lpstr>Introduction</vt:lpstr>
      <vt:lpstr>Methodology Summary</vt:lpstr>
      <vt:lpstr>Anticipated Project Timeline</vt:lpstr>
      <vt:lpstr>Acknowledgments</vt:lpstr>
      <vt:lpstr>C-1 Modeling Framework Flowchart</vt:lpstr>
      <vt:lpstr>Project Status Update as of March 2, 2026</vt:lpstr>
      <vt:lpstr>Key Definitions</vt:lpstr>
      <vt:lpstr>Modeled C-1 Factors for CLO Debt Tranches</vt:lpstr>
      <vt:lpstr>Modeled Comparable Attributes</vt:lpstr>
      <vt:lpstr>Option 1—Rating Only (After-Tax Factors)</vt:lpstr>
      <vt:lpstr>Option 2—Rating &amp; Tranche Thickness (After-Tax Factors)</vt:lpstr>
      <vt:lpstr>Appendix 1—Methodology for C-1 Factors</vt:lpstr>
      <vt:lpstr>Methodology for Modeled C-1 Factors</vt:lpstr>
      <vt:lpstr>Methodology for Modeled C-1 Factors 1. OLS Regression Model</vt:lpstr>
      <vt:lpstr>Methodology for Modeled C-1 Factors 2. Adjustment for Remaining Reinvestment Horizon</vt:lpstr>
      <vt:lpstr>Methodology for Modeled C-1 Factors  3. Adj. for tranche thickness and 4. Isotonic Regression (Baa2 / above)</vt:lpstr>
      <vt:lpstr>Methodology for Modeled C-1 Factors  3. Adjustments for tranche thickness (Baa3 / below)</vt:lpstr>
      <vt:lpstr>Appendix 2—Modeling Choices</vt:lpstr>
      <vt:lpstr>Tranche Thickness 4% Cut-Off Baa1/Baa2</vt:lpstr>
      <vt:lpstr>Tranche Thickness 4% Cut-Off Baa3/Ba1</vt:lpstr>
      <vt:lpstr>Tranche Thickness 4% Cut-Off  Ba2/Ba3</vt:lpstr>
      <vt:lpstr>Tranche Thickness 4% Cut-Off B1/B2</vt:lpstr>
      <vt:lpstr>Tranche Thickness 4% Cut-Off  B3/Caa1</vt:lpstr>
      <vt:lpstr>Tranche Thickness 4% Cut-Off  Caa2/Caa3</vt:lpstr>
      <vt:lpstr>Distribution by Tranche Thickness</vt:lpstr>
      <vt:lpstr>Distribution by Tranche Thickness</vt:lpstr>
      <vt:lpstr>Raw C-1 Factor Averages by Tranche Thickness</vt:lpstr>
      <vt:lpstr>Model* Output Thickness Premiums</vt:lpstr>
      <vt:lpstr>Tranche Thickness and Reinvestment Horizon</vt:lpstr>
      <vt:lpstr>Tranche Thickness by Rating Agency</vt:lpstr>
      <vt:lpstr>Tranche Thickness by Rating Agency</vt:lpstr>
      <vt:lpstr>Reinvestment Horizon</vt:lpstr>
      <vt:lpstr>Reinvestment Horizon</vt:lpstr>
      <vt:lpstr>Reinvestment Horizon—High Thickness Factors</vt:lpstr>
      <vt:lpstr>Reinvestment Horizon—Low Thickness Factors</vt:lpstr>
      <vt:lpstr>Isotonic Regression</vt:lpstr>
      <vt:lpstr>Isotonic Regression—Applied to A3/above CLO C-1 Factors</vt:lpstr>
      <vt:lpstr>Equal-Weighted (Simple) vs. Balance-Weighted Raw C-1</vt:lpstr>
      <vt:lpstr>Unweighted vs. Weighted Modeled* C-1 Factors</vt:lpstr>
      <vt:lpstr>Appendix 3—Alternative Models Considered</vt:lpstr>
      <vt:lpstr>Tested Regressions—Part 1</vt:lpstr>
      <vt:lpstr>Tested Regressions—Part 2</vt:lpstr>
      <vt:lpstr>Tested Regressions—Part 3</vt:lpstr>
      <vt:lpstr>References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Smith, Stephen</dc:creator>
  <cp:keywords/>
  <dc:description/>
  <cp:lastModifiedBy>Chang, Maggie</cp:lastModifiedBy>
  <cp:revision>2</cp:revision>
  <cp:lastPrinted>2022-04-11T13:37:36Z</cp:lastPrinted>
  <dcterms:created xsi:type="dcterms:W3CDTF">2026-02-23T19:11:04Z</dcterms:created>
  <dcterms:modified xsi:type="dcterms:W3CDTF">2026-02-27T19:18:11Z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0x0101007B85AD77CCE7314D9F124BB8DE8E642D</vt:lpwstr>
  </property>
  <property fmtid="{D5CDD505-2E9C-101B-9397-08002B2CF9AE}" pid="3" name="MSIP_Label_0d0d896c-7307-4e3f-87b0-7d1d5d997a8c_Enabled">
    <vt:lpwstr>true</vt:lpwstr>
  </property>
  <property fmtid="{D5CDD505-2E9C-101B-9397-08002B2CF9AE}" pid="4" name="MSIP_Label_0d0d896c-7307-4e3f-87b0-7d1d5d997a8c_SetDate">
    <vt:lpwstr>2026-02-25T17:57:22Z</vt:lpwstr>
  </property>
  <property fmtid="{D5CDD505-2E9C-101B-9397-08002B2CF9AE}" pid="5" name="MSIP_Label_0d0d896c-7307-4e3f-87b0-7d1d5d997a8c_Method">
    <vt:lpwstr>Privileged</vt:lpwstr>
  </property>
  <property fmtid="{D5CDD505-2E9C-101B-9397-08002B2CF9AE}" pid="6" name="MSIP_Label_0d0d896c-7307-4e3f-87b0-7d1d5d997a8c_Name">
    <vt:lpwstr>Public</vt:lpwstr>
  </property>
  <property fmtid="{D5CDD505-2E9C-101B-9397-08002B2CF9AE}" pid="7" name="MSIP_Label_0d0d896c-7307-4e3f-87b0-7d1d5d997a8c_SiteId">
    <vt:lpwstr>3425dff1-3121-4de4-a918-893fc94ebbbc</vt:lpwstr>
  </property>
  <property fmtid="{D5CDD505-2E9C-101B-9397-08002B2CF9AE}" pid="8" name="MSIP_Label_0d0d896c-7307-4e3f-87b0-7d1d5d997a8c_ActionId">
    <vt:lpwstr>590f31a8-e435-46ae-84cb-33e06fb3fe71</vt:lpwstr>
  </property>
  <property fmtid="{D5CDD505-2E9C-101B-9397-08002B2CF9AE}" pid="9" name="MSIP_Label_0d0d896c-7307-4e3f-87b0-7d1d5d997a8c_ContentBits">
    <vt:lpwstr>0</vt:lpwstr>
  </property>
  <property fmtid="{D5CDD505-2E9C-101B-9397-08002B2CF9AE}" pid="10" name="MSIP_Label_0d0d896c-7307-4e3f-87b0-7d1d5d997a8c_Tag">
    <vt:lpwstr>10, 0, 1, 1</vt:lpwstr>
  </property>
</Properties>
</file>