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modernComment_172_FECD0961.xml" ContentType="application/vnd.ms-powerpoint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2"/>
    <p:sldMasterId id="2147483793" r:id="rId13"/>
    <p:sldMasterId id="2147483795" r:id="rId14"/>
  </p:sldMasterIdLst>
  <p:notesMasterIdLst>
    <p:notesMasterId r:id="rId42"/>
  </p:notesMasterIdLst>
  <p:handoutMasterIdLst>
    <p:handoutMasterId r:id="rId43"/>
  </p:handoutMasterIdLst>
  <p:sldIdLst>
    <p:sldId id="256" r:id="rId15"/>
    <p:sldId id="326" r:id="rId16"/>
    <p:sldId id="277" r:id="rId17"/>
    <p:sldId id="325" r:id="rId18"/>
    <p:sldId id="370" r:id="rId19"/>
    <p:sldId id="388" r:id="rId20"/>
    <p:sldId id="378" r:id="rId21"/>
    <p:sldId id="389" r:id="rId22"/>
    <p:sldId id="387" r:id="rId23"/>
    <p:sldId id="368" r:id="rId24"/>
    <p:sldId id="375" r:id="rId25"/>
    <p:sldId id="385" r:id="rId26"/>
    <p:sldId id="386" r:id="rId27"/>
    <p:sldId id="376" r:id="rId28"/>
    <p:sldId id="359" r:id="rId29"/>
    <p:sldId id="384" r:id="rId30"/>
    <p:sldId id="379" r:id="rId31"/>
    <p:sldId id="349" r:id="rId32"/>
    <p:sldId id="381" r:id="rId33"/>
    <p:sldId id="350" r:id="rId34"/>
    <p:sldId id="364" r:id="rId35"/>
    <p:sldId id="365" r:id="rId36"/>
    <p:sldId id="366" r:id="rId37"/>
    <p:sldId id="351" r:id="rId38"/>
    <p:sldId id="391" r:id="rId39"/>
    <p:sldId id="332" r:id="rId40"/>
    <p:sldId id="344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85586CD-441F-4FB0-BEC7-4BF92BBCAA61}">
          <p14:sldIdLst>
            <p14:sldId id="256"/>
            <p14:sldId id="326"/>
            <p14:sldId id="277"/>
            <p14:sldId id="325"/>
            <p14:sldId id="370"/>
            <p14:sldId id="388"/>
            <p14:sldId id="378"/>
            <p14:sldId id="389"/>
            <p14:sldId id="387"/>
            <p14:sldId id="368"/>
            <p14:sldId id="375"/>
            <p14:sldId id="385"/>
            <p14:sldId id="386"/>
            <p14:sldId id="376"/>
            <p14:sldId id="359"/>
            <p14:sldId id="384"/>
            <p14:sldId id="379"/>
            <p14:sldId id="349"/>
            <p14:sldId id="381"/>
            <p14:sldId id="350"/>
            <p14:sldId id="364"/>
            <p14:sldId id="365"/>
            <p14:sldId id="366"/>
            <p14:sldId id="351"/>
            <p14:sldId id="391"/>
            <p14:sldId id="332"/>
            <p14:sldId id="344"/>
          </p14:sldIdLst>
        </p14:section>
      </p14:section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C056318-F4BF-4354-F35A-DC61285912EF}" name="Dysart, Anna" initials="DA" userId="S::adysart@naic.org::4d28316d-0c01-4bef-8e71-502b186ad5d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E8E7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DEB980-2DAA-0230-EB7E-6AACAA22C551}" v="55" dt="2026-04-01T21:01:08.825"/>
    <p1510:client id="{4609CF34-0369-487E-B7F0-3D871B5BB657}" v="87" dt="2026-03-30T22:32:30.853"/>
    <p1510:client id="{DA512AD1-D479-0BF8-C935-FFB61F583FCC}" v="23" dt="2026-03-31T14:20:58.784"/>
  </p1510:revLst>
</p1510:revInfo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2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9" Type="http://schemas.openxmlformats.org/officeDocument/2006/relationships/slide" Target="slides/slide25.xml"/><Relationship Id="rId21" Type="http://schemas.openxmlformats.org/officeDocument/2006/relationships/slide" Target="slides/slide7.xml"/><Relationship Id="rId34" Type="http://schemas.openxmlformats.org/officeDocument/2006/relationships/slide" Target="slides/slide20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50" Type="http://schemas.microsoft.com/office/2018/10/relationships/authors" Target="authors.xml"/><Relationship Id="rId7" Type="http://schemas.openxmlformats.org/officeDocument/2006/relationships/customXml" Target="../customXml/item7.xml"/><Relationship Id="rId2" Type="http://schemas.openxmlformats.org/officeDocument/2006/relationships/customXml" Target="../customXml/item2.xml"/><Relationship Id="rId16" Type="http://schemas.openxmlformats.org/officeDocument/2006/relationships/slide" Target="slides/slide2.xml"/><Relationship Id="rId29" Type="http://schemas.openxmlformats.org/officeDocument/2006/relationships/slide" Target="slides/slide15.xml"/><Relationship Id="rId11" Type="http://schemas.openxmlformats.org/officeDocument/2006/relationships/customXml" Target="../customXml/item11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slide" Target="slides/slide23.xml"/><Relationship Id="rId40" Type="http://schemas.openxmlformats.org/officeDocument/2006/relationships/slide" Target="slides/slide26.xml"/><Relationship Id="rId45" Type="http://schemas.openxmlformats.org/officeDocument/2006/relationships/viewProps" Target="view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49" Type="http://schemas.microsoft.com/office/2015/10/relationships/revisionInfo" Target="revisionInfo.xml"/><Relationship Id="rId10" Type="http://schemas.openxmlformats.org/officeDocument/2006/relationships/customXml" Target="../customXml/item10.xml"/><Relationship Id="rId19" Type="http://schemas.openxmlformats.org/officeDocument/2006/relationships/slide" Target="slides/slide5.xml"/><Relationship Id="rId31" Type="http://schemas.openxmlformats.org/officeDocument/2006/relationships/slide" Target="slides/slide17.xml"/><Relationship Id="rId44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slideMaster" Target="slideMasters/slideMaster3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43" Type="http://schemas.openxmlformats.org/officeDocument/2006/relationships/handoutMaster" Target="handoutMasters/handoutMaster1.xml"/><Relationship Id="rId48" Type="http://schemas.microsoft.com/office/2016/11/relationships/changesInfo" Target="changesInfos/changesInfo1.xml"/><Relationship Id="rId8" Type="http://schemas.openxmlformats.org/officeDocument/2006/relationships/customXml" Target="../customXml/item8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1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slide" Target="slides/slide24.xml"/><Relationship Id="rId46" Type="http://schemas.openxmlformats.org/officeDocument/2006/relationships/theme" Target="theme/theme1.xml"/><Relationship Id="rId20" Type="http://schemas.openxmlformats.org/officeDocument/2006/relationships/slide" Target="slides/slide6.xml"/><Relationship Id="rId41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eras, Bridget" userId="S::bkieras@naic.org::f3d3312e-a9a0-43a7-ba9c-eb57e9e07602" providerId="AD" clId="Web-{5A2277DF-5F9D-CEEC-7280-3CC4695CF08A}"/>
    <pc:docChg chg="addSld delSld modSld sldOrd modSection">
      <pc:chgData name="Kieras, Bridget" userId="S::bkieras@naic.org::f3d3312e-a9a0-43a7-ba9c-eb57e9e07602" providerId="AD" clId="Web-{5A2277DF-5F9D-CEEC-7280-3CC4695CF08A}" dt="2026-03-22T00:55:37.616" v="58"/>
      <pc:docMkLst>
        <pc:docMk/>
      </pc:docMkLst>
      <pc:sldChg chg="ord">
        <pc:chgData name="Kieras, Bridget" userId="S::bkieras@naic.org::f3d3312e-a9a0-43a7-ba9c-eb57e9e07602" providerId="AD" clId="Web-{5A2277DF-5F9D-CEEC-7280-3CC4695CF08A}" dt="2026-03-22T00:52:48.896" v="56"/>
        <pc:sldMkLst>
          <pc:docMk/>
          <pc:sldMk cId="4211399828" sldId="359"/>
        </pc:sldMkLst>
      </pc:sldChg>
    </pc:docChg>
  </pc:docChgLst>
  <pc:docChgLst>
    <pc:chgData name="Dysart, Anna" userId="S::adysart@naic.org::4d28316d-0c01-4bef-8e71-502b186ad5df" providerId="AD" clId="Web-{E9E95F81-B313-6C26-0358-E096603510D3}"/>
    <pc:docChg chg="mod addSld delSld modSld sldOrd modSection">
      <pc:chgData name="Dysart, Anna" userId="S::adysart@naic.org::4d28316d-0c01-4bef-8e71-502b186ad5df" providerId="AD" clId="Web-{E9E95F81-B313-6C26-0358-E096603510D3}" dt="2026-03-27T14:09:51.333" v="112"/>
      <pc:docMkLst>
        <pc:docMk/>
      </pc:docMkLst>
      <pc:sldChg chg="delSp modSp add">
        <pc:chgData name="Dysart, Anna" userId="S::adysart@naic.org::4d28316d-0c01-4bef-8e71-502b186ad5df" providerId="AD" clId="Web-{E9E95F81-B313-6C26-0358-E096603510D3}" dt="2026-03-27T14:01:30.711" v="30" actId="20577"/>
        <pc:sldMkLst>
          <pc:docMk/>
          <pc:sldMk cId="2103732487" sldId="256"/>
        </pc:sldMkLst>
        <pc:spChg chg="mod">
          <ac:chgData name="Dysart, Anna" userId="S::adysart@naic.org::4d28316d-0c01-4bef-8e71-502b186ad5df" providerId="AD" clId="Web-{E9E95F81-B313-6C26-0358-E096603510D3}" dt="2026-03-27T14:01:30.711" v="30" actId="20577"/>
          <ac:spMkLst>
            <pc:docMk/>
            <pc:sldMk cId="2103732487" sldId="256"/>
            <ac:spMk id="10" creationId="{5E635A9C-35B0-AC4E-B103-E1057A2F6432}"/>
          </ac:spMkLst>
        </pc:spChg>
      </pc:sldChg>
      <pc:sldChg chg="modSp">
        <pc:chgData name="Dysart, Anna" userId="S::adysart@naic.org::4d28316d-0c01-4bef-8e71-502b186ad5df" providerId="AD" clId="Web-{E9E95F81-B313-6C26-0358-E096603510D3}" dt="2026-03-27T14:02:57.913" v="38" actId="20577"/>
        <pc:sldMkLst>
          <pc:docMk/>
          <pc:sldMk cId="4189958291" sldId="277"/>
        </pc:sldMkLst>
        <pc:spChg chg="mod">
          <ac:chgData name="Dysart, Anna" userId="S::adysart@naic.org::4d28316d-0c01-4bef-8e71-502b186ad5df" providerId="AD" clId="Web-{E9E95F81-B313-6C26-0358-E096603510D3}" dt="2026-03-27T14:02:57.913" v="38" actId="20577"/>
          <ac:spMkLst>
            <pc:docMk/>
            <pc:sldMk cId="4189958291" sldId="277"/>
            <ac:spMk id="4" creationId="{56A62DDD-0EE0-99F9-5AF3-1EC9AE9E229C}"/>
          </ac:spMkLst>
        </pc:spChg>
      </pc:sldChg>
      <pc:sldChg chg="add ord">
        <pc:chgData name="Dysart, Anna" userId="S::adysart@naic.org::4d28316d-0c01-4bef-8e71-502b186ad5df" providerId="AD" clId="Web-{E9E95F81-B313-6C26-0358-E096603510D3}" dt="2026-03-27T14:02:53.679" v="33"/>
        <pc:sldMkLst>
          <pc:docMk/>
          <pc:sldMk cId="968356657" sldId="325"/>
        </pc:sldMkLst>
      </pc:sldChg>
      <pc:sldChg chg="modSp add ord">
        <pc:chgData name="Dysart, Anna" userId="S::adysart@naic.org::4d28316d-0c01-4bef-8e71-502b186ad5df" providerId="AD" clId="Web-{E9E95F81-B313-6C26-0358-E096603510D3}" dt="2026-03-27T14:01:10.601" v="25" actId="20577"/>
        <pc:sldMkLst>
          <pc:docMk/>
          <pc:sldMk cId="4269860494" sldId="326"/>
        </pc:sldMkLst>
        <pc:spChg chg="mod">
          <ac:chgData name="Dysart, Anna" userId="S::adysart@naic.org::4d28316d-0c01-4bef-8e71-502b186ad5df" providerId="AD" clId="Web-{E9E95F81-B313-6C26-0358-E096603510D3}" dt="2026-03-27T14:01:10.601" v="25" actId="20577"/>
          <ac:spMkLst>
            <pc:docMk/>
            <pc:sldMk cId="4269860494" sldId="326"/>
            <ac:spMk id="5" creationId="{8C2BC38B-6A39-F829-419A-59FCD4848D48}"/>
          </ac:spMkLst>
        </pc:spChg>
      </pc:sldChg>
      <pc:sldChg chg="modSp add ord">
        <pc:chgData name="Dysart, Anna" userId="S::adysart@naic.org::4d28316d-0c01-4bef-8e71-502b186ad5df" providerId="AD" clId="Web-{E9E95F81-B313-6C26-0358-E096603510D3}" dt="2026-03-27T14:00:24.664" v="7" actId="20577"/>
        <pc:sldMkLst>
          <pc:docMk/>
          <pc:sldMk cId="1220014227" sldId="332"/>
        </pc:sldMkLst>
        <pc:spChg chg="mod">
          <ac:chgData name="Dysart, Anna" userId="S::adysart@naic.org::4d28316d-0c01-4bef-8e71-502b186ad5df" providerId="AD" clId="Web-{E9E95F81-B313-6C26-0358-E096603510D3}" dt="2026-03-27T14:00:24.664" v="7" actId="20577"/>
          <ac:spMkLst>
            <pc:docMk/>
            <pc:sldMk cId="1220014227" sldId="332"/>
            <ac:spMk id="3" creationId="{663FE342-A1B3-4C43-5336-18201C8927DB}"/>
          </ac:spMkLst>
        </pc:spChg>
      </pc:sldChg>
      <pc:sldChg chg="addSp delSp modSp">
        <pc:chgData name="Dysart, Anna" userId="S::adysart@naic.org::4d28316d-0c01-4bef-8e71-502b186ad5df" providerId="AD" clId="Web-{E9E95F81-B313-6C26-0358-E096603510D3}" dt="2026-03-27T14:00:48.523" v="16" actId="1076"/>
        <pc:sldMkLst>
          <pc:docMk/>
          <pc:sldMk cId="3275027314" sldId="344"/>
        </pc:sldMkLst>
        <pc:spChg chg="mod">
          <ac:chgData name="Dysart, Anna" userId="S::adysart@naic.org::4d28316d-0c01-4bef-8e71-502b186ad5df" providerId="AD" clId="Web-{E9E95F81-B313-6C26-0358-E096603510D3}" dt="2026-03-27T14:00:48.523" v="16" actId="1076"/>
          <ac:spMkLst>
            <pc:docMk/>
            <pc:sldMk cId="3275027314" sldId="344"/>
            <ac:spMk id="2" creationId="{499F11F7-EA0D-2FC8-ADA5-4F979B9718AE}"/>
          </ac:spMkLst>
        </pc:spChg>
      </pc:sldChg>
      <pc:sldChg chg="add">
        <pc:chgData name="Dysart, Anna" userId="S::adysart@naic.org::4d28316d-0c01-4bef-8e71-502b186ad5df" providerId="AD" clId="Web-{E9E95F81-B313-6C26-0358-E096603510D3}" dt="2026-03-27T14:00:10.664" v="1"/>
        <pc:sldMkLst>
          <pc:docMk/>
          <pc:sldMk cId="1513805232" sldId="351"/>
        </pc:sldMkLst>
      </pc:sldChg>
      <pc:sldChg chg="delSp">
        <pc:chgData name="Dysart, Anna" userId="S::adysart@naic.org::4d28316d-0c01-4bef-8e71-502b186ad5df" providerId="AD" clId="Web-{E9E95F81-B313-6C26-0358-E096603510D3}" dt="2026-03-27T13:59:28.118" v="0"/>
        <pc:sldMkLst>
          <pc:docMk/>
          <pc:sldMk cId="4211399828" sldId="359"/>
        </pc:sldMkLst>
      </pc:sldChg>
      <pc:sldChg chg="add mod ord modShow">
        <pc:chgData name="Dysart, Anna" userId="S::adysart@naic.org::4d28316d-0c01-4bef-8e71-502b186ad5df" providerId="AD" clId="Web-{E9E95F81-B313-6C26-0358-E096603510D3}" dt="2026-03-27T14:07:41.131" v="111"/>
        <pc:sldMkLst>
          <pc:docMk/>
          <pc:sldMk cId="4274850145" sldId="370"/>
        </pc:sldMkLst>
      </pc:sldChg>
      <pc:sldChg chg="modSp add">
        <pc:chgData name="Dysart, Anna" userId="S::adysart@naic.org::4d28316d-0c01-4bef-8e71-502b186ad5df" providerId="AD" clId="Web-{E9E95F81-B313-6C26-0358-E096603510D3}" dt="2026-03-27T14:05:07.366" v="108" actId="20577"/>
        <pc:sldMkLst>
          <pc:docMk/>
          <pc:sldMk cId="3360690645" sldId="378"/>
        </pc:sldMkLst>
        <pc:spChg chg="mod">
          <ac:chgData name="Dysart, Anna" userId="S::adysart@naic.org::4d28316d-0c01-4bef-8e71-502b186ad5df" providerId="AD" clId="Web-{E9E95F81-B313-6C26-0358-E096603510D3}" dt="2026-03-27T14:05:07.366" v="108" actId="20577"/>
          <ac:spMkLst>
            <pc:docMk/>
            <pc:sldMk cId="3360690645" sldId="378"/>
            <ac:spMk id="3" creationId="{E6CF5BC4-6A95-FB59-9655-A3558F424578}"/>
          </ac:spMkLst>
        </pc:spChg>
      </pc:sldChg>
    </pc:docChg>
  </pc:docChgLst>
  <pc:docChgLst>
    <pc:chgData name="Kieras, Bridget" userId="S::bkieras@naic.org::f3d3312e-a9a0-43a7-ba9c-eb57e9e07602" providerId="AD" clId="Web-{743C4CCA-8B92-3C07-50C8-C2F5310634BB}"/>
    <pc:docChg chg="modSld">
      <pc:chgData name="Kieras, Bridget" userId="S::bkieras@naic.org::f3d3312e-a9a0-43a7-ba9c-eb57e9e07602" providerId="AD" clId="Web-{743C4CCA-8B92-3C07-50C8-C2F5310634BB}" dt="2026-03-22T01:01:44.722" v="48" actId="20577"/>
      <pc:docMkLst>
        <pc:docMk/>
      </pc:docMkLst>
    </pc:docChg>
  </pc:docChgLst>
  <pc:docChgLst>
    <pc:chgData name="Dysart, Anna" userId="S::adysart@naic.org::4d28316d-0c01-4bef-8e71-502b186ad5df" providerId="AD" clId="Web-{DA512AD1-D479-0BF8-C935-FFB61F583FCC}"/>
    <pc:docChg chg="addSld delSld modSld sldOrd modSection">
      <pc:chgData name="Dysart, Anna" userId="S::adysart@naic.org::4d28316d-0c01-4bef-8e71-502b186ad5df" providerId="AD" clId="Web-{DA512AD1-D479-0BF8-C935-FFB61F583FCC}" dt="2026-03-31T14:20:58.784" v="22"/>
      <pc:docMkLst>
        <pc:docMk/>
      </pc:docMkLst>
      <pc:sldChg chg="addSp delSp modSp new del ord">
        <pc:chgData name="Dysart, Anna" userId="S::adysart@naic.org::4d28316d-0c01-4bef-8e71-502b186ad5df" providerId="AD" clId="Web-{DA512AD1-D479-0BF8-C935-FFB61F583FCC}" dt="2026-03-31T14:20:58.784" v="22"/>
        <pc:sldMkLst>
          <pc:docMk/>
          <pc:sldMk cId="3516461255" sldId="390"/>
        </pc:sldMkLst>
        <pc:spChg chg="del">
          <ac:chgData name="Dysart, Anna" userId="S::adysart@naic.org::4d28316d-0c01-4bef-8e71-502b186ad5df" providerId="AD" clId="Web-{DA512AD1-D479-0BF8-C935-FFB61F583FCC}" dt="2026-03-31T14:20:14.550" v="6"/>
          <ac:spMkLst>
            <pc:docMk/>
            <pc:sldMk cId="3516461255" sldId="390"/>
            <ac:spMk id="2" creationId="{8B72BB78-1B0F-3203-CF47-7A66F27AF0F3}"/>
          </ac:spMkLst>
        </pc:spChg>
        <pc:spChg chg="del">
          <ac:chgData name="Dysart, Anna" userId="S::adysart@naic.org::4d28316d-0c01-4bef-8e71-502b186ad5df" providerId="AD" clId="Web-{DA512AD1-D479-0BF8-C935-FFB61F583FCC}" dt="2026-03-31T14:20:00.362" v="3"/>
          <ac:spMkLst>
            <pc:docMk/>
            <pc:sldMk cId="3516461255" sldId="390"/>
            <ac:spMk id="3" creationId="{16A0B337-76EA-6EF4-9FFC-DC8F14EAE31A}"/>
          </ac:spMkLst>
        </pc:spChg>
        <pc:picChg chg="add mod">
          <ac:chgData name="Dysart, Anna" userId="S::adysart@naic.org::4d28316d-0c01-4bef-8e71-502b186ad5df" providerId="AD" clId="Web-{DA512AD1-D479-0BF8-C935-FFB61F583FCC}" dt="2026-03-31T14:20:21.815" v="9" actId="1076"/>
          <ac:picMkLst>
            <pc:docMk/>
            <pc:sldMk cId="3516461255" sldId="390"/>
            <ac:picMk id="7" creationId="{C5E2352B-07ED-5BA9-599E-5675BC01DB7C}"/>
          </ac:picMkLst>
        </pc:picChg>
      </pc:sldChg>
      <pc:sldChg chg="addSp delSp modSp add ord replId">
        <pc:chgData name="Dysart, Anna" userId="S::adysart@naic.org::4d28316d-0c01-4bef-8e71-502b186ad5df" providerId="AD" clId="Web-{DA512AD1-D479-0BF8-C935-FFB61F583FCC}" dt="2026-03-31T14:20:54.972" v="21" actId="1076"/>
        <pc:sldMkLst>
          <pc:docMk/>
          <pc:sldMk cId="427262048" sldId="391"/>
        </pc:sldMkLst>
        <pc:spChg chg="del mod">
          <ac:chgData name="Dysart, Anna" userId="S::adysart@naic.org::4d28316d-0c01-4bef-8e71-502b186ad5df" providerId="AD" clId="Web-{DA512AD1-D479-0BF8-C935-FFB61F583FCC}" dt="2026-03-31T14:20:48.815" v="18"/>
          <ac:spMkLst>
            <pc:docMk/>
            <pc:sldMk cId="427262048" sldId="391"/>
            <ac:spMk id="3" creationId="{E159C3EF-EDF0-7635-0B9F-AE40B793E47C}"/>
          </ac:spMkLst>
        </pc:spChg>
        <pc:spChg chg="mod">
          <ac:chgData name="Dysart, Anna" userId="S::adysart@naic.org::4d28316d-0c01-4bef-8e71-502b186ad5df" providerId="AD" clId="Web-{DA512AD1-D479-0BF8-C935-FFB61F583FCC}" dt="2026-03-31T14:20:35.878" v="15" actId="20577"/>
          <ac:spMkLst>
            <pc:docMk/>
            <pc:sldMk cId="427262048" sldId="391"/>
            <ac:spMk id="21" creationId="{D59A80E1-56D7-7199-D65E-2CE498095B51}"/>
          </ac:spMkLst>
        </pc:spChg>
        <pc:picChg chg="add mod">
          <ac:chgData name="Dysart, Anna" userId="S::adysart@naic.org::4d28316d-0c01-4bef-8e71-502b186ad5df" providerId="AD" clId="Web-{DA512AD1-D479-0BF8-C935-FFB61F583FCC}" dt="2026-03-31T14:20:54.972" v="21" actId="1076"/>
          <ac:picMkLst>
            <pc:docMk/>
            <pc:sldMk cId="427262048" sldId="391"/>
            <ac:picMk id="4" creationId="{8FD4C4F3-44D7-7A61-CF53-FCC24C67114C}"/>
          </ac:picMkLst>
        </pc:picChg>
      </pc:sldChg>
    </pc:docChg>
  </pc:docChgLst>
  <pc:docChgLst>
    <pc:chgData name="Kieras, Bridget" userId="f3d3312e-a9a0-43a7-ba9c-eb57e9e07602" providerId="ADAL" clId="{FF6598CD-6C01-428F-BEFD-639E17B92965}"/>
    <pc:docChg chg="undo custSel addSld delSld modSld sldOrd modSection">
      <pc:chgData name="Kieras, Bridget" userId="f3d3312e-a9a0-43a7-ba9c-eb57e9e07602" providerId="ADAL" clId="{FF6598CD-6C01-428F-BEFD-639E17B92965}" dt="2026-03-22T21:09:46.153" v="625" actId="20577"/>
      <pc:docMkLst>
        <pc:docMk/>
      </pc:docMkLst>
      <pc:sldChg chg="modSp mod">
        <pc:chgData name="Kieras, Bridget" userId="f3d3312e-a9a0-43a7-ba9c-eb57e9e07602" providerId="ADAL" clId="{FF6598CD-6C01-428F-BEFD-639E17B92965}" dt="2026-03-22T21:05:18.197" v="594" actId="20577"/>
        <pc:sldMkLst>
          <pc:docMk/>
          <pc:sldMk cId="3275027314" sldId="344"/>
        </pc:sldMkLst>
      </pc:sldChg>
      <pc:sldChg chg="modSp mod">
        <pc:chgData name="Kieras, Bridget" userId="f3d3312e-a9a0-43a7-ba9c-eb57e9e07602" providerId="ADAL" clId="{FF6598CD-6C01-428F-BEFD-639E17B92965}" dt="2026-03-22T21:08:11.394" v="611" actId="20577"/>
        <pc:sldMkLst>
          <pc:docMk/>
          <pc:sldMk cId="2603872632" sldId="349"/>
        </pc:sldMkLst>
        <pc:graphicFrameChg chg="modGraphic">
          <ac:chgData name="Kieras, Bridget" userId="f3d3312e-a9a0-43a7-ba9c-eb57e9e07602" providerId="ADAL" clId="{FF6598CD-6C01-428F-BEFD-639E17B92965}" dt="2026-03-22T21:08:11.394" v="611" actId="20577"/>
          <ac:graphicFrameMkLst>
            <pc:docMk/>
            <pc:sldMk cId="2603872632" sldId="349"/>
            <ac:graphicFrameMk id="10" creationId="{34E10793-50DD-1FA6-43C1-151D37E45889}"/>
          </ac:graphicFrameMkLst>
        </pc:graphicFrameChg>
      </pc:sldChg>
      <pc:sldChg chg="modSp mod">
        <pc:chgData name="Kieras, Bridget" userId="f3d3312e-a9a0-43a7-ba9c-eb57e9e07602" providerId="ADAL" clId="{FF6598CD-6C01-428F-BEFD-639E17B92965}" dt="2026-03-22T21:09:46.153" v="625" actId="20577"/>
        <pc:sldMkLst>
          <pc:docMk/>
          <pc:sldMk cId="1395587472" sldId="366"/>
        </pc:sldMkLst>
        <pc:spChg chg="mod">
          <ac:chgData name="Kieras, Bridget" userId="f3d3312e-a9a0-43a7-ba9c-eb57e9e07602" providerId="ADAL" clId="{FF6598CD-6C01-428F-BEFD-639E17B92965}" dt="2026-03-22T21:09:46.153" v="625" actId="20577"/>
          <ac:spMkLst>
            <pc:docMk/>
            <pc:sldMk cId="1395587472" sldId="366"/>
            <ac:spMk id="21" creationId="{DD48A13D-AEEE-507D-5E82-5199C7684BA7}"/>
          </ac:spMkLst>
        </pc:spChg>
      </pc:sldChg>
      <pc:sldChg chg="addSp delSp modSp mod modClrScheme chgLayout">
        <pc:chgData name="Kieras, Bridget" userId="f3d3312e-a9a0-43a7-ba9c-eb57e9e07602" providerId="ADAL" clId="{FF6598CD-6C01-428F-BEFD-639E17B92965}" dt="2026-03-22T20:57:48.933" v="293" actId="478"/>
        <pc:sldMkLst>
          <pc:docMk/>
          <pc:sldMk cId="840223637" sldId="375"/>
        </pc:sldMkLst>
        <pc:spChg chg="mod ord">
          <ac:chgData name="Kieras, Bridget" userId="f3d3312e-a9a0-43a7-ba9c-eb57e9e07602" providerId="ADAL" clId="{FF6598CD-6C01-428F-BEFD-639E17B92965}" dt="2026-03-22T20:54:48.179" v="163" actId="26606"/>
          <ac:spMkLst>
            <pc:docMk/>
            <pc:sldMk cId="840223637" sldId="375"/>
            <ac:spMk id="2" creationId="{DCC4CA79-3D5D-E7B7-46BE-C9E1E9AD0406}"/>
          </ac:spMkLst>
        </pc:spChg>
        <pc:graphicFrameChg chg="add mod modGraphic">
          <ac:chgData name="Kieras, Bridget" userId="f3d3312e-a9a0-43a7-ba9c-eb57e9e07602" providerId="ADAL" clId="{FF6598CD-6C01-428F-BEFD-639E17B92965}" dt="2026-03-22T20:57:42.698" v="291" actId="20577"/>
          <ac:graphicFrameMkLst>
            <pc:docMk/>
            <pc:sldMk cId="840223637" sldId="375"/>
            <ac:graphicFrameMk id="6" creationId="{A4FF22A6-22C7-EDD7-FB6F-AF249BBEF1F5}"/>
          </ac:graphicFrameMkLst>
        </pc:graphicFrameChg>
      </pc:sldChg>
      <pc:sldChg chg="addSp delSp modSp mod modClrScheme chgLayout">
        <pc:chgData name="Kieras, Bridget" userId="f3d3312e-a9a0-43a7-ba9c-eb57e9e07602" providerId="ADAL" clId="{FF6598CD-6C01-428F-BEFD-639E17B92965}" dt="2026-03-22T21:06:35.491" v="595" actId="478"/>
        <pc:sldMkLst>
          <pc:docMk/>
          <pc:sldMk cId="1202349914" sldId="376"/>
        </pc:sldMkLst>
        <pc:spChg chg="mod">
          <ac:chgData name="Kieras, Bridget" userId="f3d3312e-a9a0-43a7-ba9c-eb57e9e07602" providerId="ADAL" clId="{FF6598CD-6C01-428F-BEFD-639E17B92965}" dt="2026-03-22T20:58:20.988" v="309" actId="26606"/>
          <ac:spMkLst>
            <pc:docMk/>
            <pc:sldMk cId="1202349914" sldId="376"/>
            <ac:spMk id="2" creationId="{5CB559D3-DC67-997A-E78C-86BAECEA9087}"/>
          </ac:spMkLst>
        </pc:spChg>
        <pc:graphicFrameChg chg="add mod modGraphic">
          <ac:chgData name="Kieras, Bridget" userId="f3d3312e-a9a0-43a7-ba9c-eb57e9e07602" providerId="ADAL" clId="{FF6598CD-6C01-428F-BEFD-639E17B92965}" dt="2026-03-22T20:59:20.467" v="336" actId="20577"/>
          <ac:graphicFrameMkLst>
            <pc:docMk/>
            <pc:sldMk cId="1202349914" sldId="376"/>
            <ac:graphicFrameMk id="7" creationId="{461C2DD5-1A3B-49CF-FDD1-C8156449AD58}"/>
          </ac:graphicFrameMkLst>
        </pc:graphicFrameChg>
      </pc:sldChg>
      <pc:sldChg chg="addSp delSp modSp mod">
        <pc:chgData name="Kieras, Bridget" userId="f3d3312e-a9a0-43a7-ba9c-eb57e9e07602" providerId="ADAL" clId="{FF6598CD-6C01-428F-BEFD-639E17B92965}" dt="2026-03-22T21:02:22.070" v="428" actId="478"/>
        <pc:sldMkLst>
          <pc:docMk/>
          <pc:sldMk cId="3358424702" sldId="381"/>
        </pc:sldMkLst>
        <pc:spChg chg="add">
          <ac:chgData name="Kieras, Bridget" userId="f3d3312e-a9a0-43a7-ba9c-eb57e9e07602" providerId="ADAL" clId="{FF6598CD-6C01-428F-BEFD-639E17B92965}" dt="2026-03-22T21:02:15.049" v="427" actId="26606"/>
          <ac:spMkLst>
            <pc:docMk/>
            <pc:sldMk cId="3358424702" sldId="381"/>
            <ac:spMk id="25" creationId="{20FCF5ED-7B02-33BD-CFFA-6154C4629E3A}"/>
          </ac:spMkLst>
        </pc:spChg>
        <pc:graphicFrameChg chg="add">
          <ac:chgData name="Kieras, Bridget" userId="f3d3312e-a9a0-43a7-ba9c-eb57e9e07602" providerId="ADAL" clId="{FF6598CD-6C01-428F-BEFD-639E17B92965}" dt="2026-03-22T21:02:15.049" v="427" actId="26606"/>
          <ac:graphicFrameMkLst>
            <pc:docMk/>
            <pc:sldMk cId="3358424702" sldId="381"/>
            <ac:graphicFrameMk id="17" creationId="{330793A0-6810-EB73-7E5F-2B3A5C59528A}"/>
          </ac:graphicFrameMkLst>
        </pc:graphicFrameChg>
      </pc:sldChg>
      <pc:sldChg chg="delSp modSp mod">
        <pc:chgData name="Kieras, Bridget" userId="f3d3312e-a9a0-43a7-ba9c-eb57e9e07602" providerId="ADAL" clId="{FF6598CD-6C01-428F-BEFD-639E17B92965}" dt="2026-03-22T21:07:31.966" v="610" actId="1037"/>
        <pc:sldMkLst>
          <pc:docMk/>
          <pc:sldMk cId="1121764832" sldId="384"/>
        </pc:sldMkLst>
        <pc:spChg chg="mod topLvl">
          <ac:chgData name="Kieras, Bridget" userId="f3d3312e-a9a0-43a7-ba9c-eb57e9e07602" providerId="ADAL" clId="{FF6598CD-6C01-428F-BEFD-639E17B92965}" dt="2026-03-22T21:07:31.966" v="610" actId="1037"/>
          <ac:spMkLst>
            <pc:docMk/>
            <pc:sldMk cId="1121764832" sldId="384"/>
            <ac:spMk id="5" creationId="{A02B47E5-796D-74C0-E87A-0E68EABC0854}"/>
          </ac:spMkLst>
        </pc:spChg>
        <pc:spChg chg="mod topLvl">
          <ac:chgData name="Kieras, Bridget" userId="f3d3312e-a9a0-43a7-ba9c-eb57e9e07602" providerId="ADAL" clId="{FF6598CD-6C01-428F-BEFD-639E17B92965}" dt="2026-03-22T21:07:27.513" v="600" actId="1038"/>
          <ac:spMkLst>
            <pc:docMk/>
            <pc:sldMk cId="1121764832" sldId="384"/>
            <ac:spMk id="6" creationId="{63AD9844-3029-B131-532E-59B10C4463F4}"/>
          </ac:spMkLst>
        </pc:spChg>
        <pc:spChg chg="mod topLvl">
          <ac:chgData name="Kieras, Bridget" userId="f3d3312e-a9a0-43a7-ba9c-eb57e9e07602" providerId="ADAL" clId="{FF6598CD-6C01-428F-BEFD-639E17B92965}" dt="2026-03-22T21:07:27.513" v="600" actId="1038"/>
          <ac:spMkLst>
            <pc:docMk/>
            <pc:sldMk cId="1121764832" sldId="384"/>
            <ac:spMk id="7" creationId="{4CD9F828-DD8C-E16D-CD4E-C4A7A10F5D2E}"/>
          </ac:spMkLst>
        </pc:spChg>
        <pc:spChg chg="mod topLvl">
          <ac:chgData name="Kieras, Bridget" userId="f3d3312e-a9a0-43a7-ba9c-eb57e9e07602" providerId="ADAL" clId="{FF6598CD-6C01-428F-BEFD-639E17B92965}" dt="2026-03-22T21:07:27.513" v="600" actId="1038"/>
          <ac:spMkLst>
            <pc:docMk/>
            <pc:sldMk cId="1121764832" sldId="384"/>
            <ac:spMk id="8" creationId="{87F42ACA-B194-CD67-EE42-520ABA7EAD88}"/>
          </ac:spMkLst>
        </pc:spChg>
        <pc:spChg chg="mod">
          <ac:chgData name="Kieras, Bridget" userId="f3d3312e-a9a0-43a7-ba9c-eb57e9e07602" providerId="ADAL" clId="{FF6598CD-6C01-428F-BEFD-639E17B92965}" dt="2026-03-22T20:59:48.036" v="340" actId="14100"/>
          <ac:spMkLst>
            <pc:docMk/>
            <pc:sldMk cId="1121764832" sldId="384"/>
            <ac:spMk id="10" creationId="{A8200632-77E5-A4C7-FF99-2A34700C9BAD}"/>
          </ac:spMkLst>
        </pc:spChg>
        <pc:spChg chg="mod">
          <ac:chgData name="Kieras, Bridget" userId="f3d3312e-a9a0-43a7-ba9c-eb57e9e07602" providerId="ADAL" clId="{FF6598CD-6C01-428F-BEFD-639E17B92965}" dt="2026-03-22T21:00:49.501" v="355" actId="20577"/>
          <ac:spMkLst>
            <pc:docMk/>
            <pc:sldMk cId="1121764832" sldId="384"/>
            <ac:spMk id="12" creationId="{D0162ADC-0DE2-BB8E-B753-37AC6EEEE569}"/>
          </ac:spMkLst>
        </pc:spChg>
        <pc:spChg chg="mod">
          <ac:chgData name="Kieras, Bridget" userId="f3d3312e-a9a0-43a7-ba9c-eb57e9e07602" providerId="ADAL" clId="{FF6598CD-6C01-428F-BEFD-639E17B92965}" dt="2026-03-22T20:52:39.354" v="8" actId="1076"/>
          <ac:spMkLst>
            <pc:docMk/>
            <pc:sldMk cId="1121764832" sldId="384"/>
            <ac:spMk id="13" creationId="{3BB979A2-807B-C335-E3CD-B323BEA3970C}"/>
          </ac:spMkLst>
        </pc:spChg>
        <pc:spChg chg="mod">
          <ac:chgData name="Kieras, Bridget" userId="f3d3312e-a9a0-43a7-ba9c-eb57e9e07602" providerId="ADAL" clId="{FF6598CD-6C01-428F-BEFD-639E17B92965}" dt="2026-03-22T20:59:39.808" v="338" actId="14100"/>
          <ac:spMkLst>
            <pc:docMk/>
            <pc:sldMk cId="1121764832" sldId="384"/>
            <ac:spMk id="14" creationId="{B8302747-5BD9-B87F-74C2-C8BD479F2574}"/>
          </ac:spMkLst>
        </pc:spChg>
        <pc:spChg chg="mod">
          <ac:chgData name="Kieras, Bridget" userId="f3d3312e-a9a0-43a7-ba9c-eb57e9e07602" providerId="ADAL" clId="{FF6598CD-6C01-428F-BEFD-639E17B92965}" dt="2026-03-22T20:59:52.313" v="341" actId="14100"/>
          <ac:spMkLst>
            <pc:docMk/>
            <pc:sldMk cId="1121764832" sldId="384"/>
            <ac:spMk id="15" creationId="{ABD0D2C9-28E1-48EB-2A22-429CD141D0F9}"/>
          </ac:spMkLst>
        </pc:spChg>
        <pc:spChg chg="mod">
          <ac:chgData name="Kieras, Bridget" userId="f3d3312e-a9a0-43a7-ba9c-eb57e9e07602" providerId="ADAL" clId="{FF6598CD-6C01-428F-BEFD-639E17B92965}" dt="2026-03-22T20:59:56.813" v="342" actId="14100"/>
          <ac:spMkLst>
            <pc:docMk/>
            <pc:sldMk cId="1121764832" sldId="384"/>
            <ac:spMk id="16" creationId="{A0E6F2A0-4687-BF09-5947-68CEF33583C8}"/>
          </ac:spMkLst>
        </pc:spChg>
      </pc:sldChg>
      <pc:sldChg chg="add">
        <pc:chgData name="Kieras, Bridget" userId="f3d3312e-a9a0-43a7-ba9c-eb57e9e07602" providerId="ADAL" clId="{FF6598CD-6C01-428F-BEFD-639E17B92965}" dt="2026-03-22T20:53:28.036" v="10" actId="2890"/>
        <pc:sldMkLst>
          <pc:docMk/>
          <pc:sldMk cId="2856645212" sldId="385"/>
        </pc:sldMkLst>
      </pc:sldChg>
      <pc:sldChg chg="delSp modSp add mod ord">
        <pc:chgData name="Kieras, Bridget" userId="f3d3312e-a9a0-43a7-ba9c-eb57e9e07602" providerId="ADAL" clId="{FF6598CD-6C01-428F-BEFD-639E17B92965}" dt="2026-03-22T20:58:00.513" v="294" actId="478"/>
        <pc:sldMkLst>
          <pc:docMk/>
          <pc:sldMk cId="3863311385" sldId="386"/>
        </pc:sldMkLst>
        <pc:spChg chg="mod">
          <ac:chgData name="Kieras, Bridget" userId="f3d3312e-a9a0-43a7-ba9c-eb57e9e07602" providerId="ADAL" clId="{FF6598CD-6C01-428F-BEFD-639E17B92965}" dt="2026-03-22T20:57:09.030" v="243" actId="20577"/>
          <ac:spMkLst>
            <pc:docMk/>
            <pc:sldMk cId="3863311385" sldId="386"/>
            <ac:spMk id="2" creationId="{1EB270EE-FC5D-5F64-EE51-38F487CF4605}"/>
          </ac:spMkLst>
        </pc:spChg>
        <pc:graphicFrameChg chg="modGraphic">
          <ac:chgData name="Kieras, Bridget" userId="f3d3312e-a9a0-43a7-ba9c-eb57e9e07602" providerId="ADAL" clId="{FF6598CD-6C01-428F-BEFD-639E17B92965}" dt="2026-03-22T20:57:38.396" v="289" actId="20577"/>
          <ac:graphicFrameMkLst>
            <pc:docMk/>
            <pc:sldMk cId="3863311385" sldId="386"/>
            <ac:graphicFrameMk id="6" creationId="{B434B7C6-168E-DEAB-CC98-DD660AF731D9}"/>
          </ac:graphicFrameMkLst>
        </pc:graphicFrameChg>
      </pc:sldChg>
    </pc:docChg>
  </pc:docChgLst>
  <pc:docChgLst>
    <pc:chgData name="Kieras, Bridget" userId="S::bkieras@naic.org::f3d3312e-a9a0-43a7-ba9c-eb57e9e07602" providerId="AD" clId="Web-{4609CF34-0369-487E-B7F0-3D871B5BB657}"/>
    <pc:docChg chg="addSld delSld modSld sldOrd modSection">
      <pc:chgData name="Kieras, Bridget" userId="S::bkieras@naic.org::f3d3312e-a9a0-43a7-ba9c-eb57e9e07602" providerId="AD" clId="Web-{4609CF34-0369-487E-B7F0-3D871B5BB657}" dt="2026-03-30T22:32:30.853" v="84"/>
      <pc:docMkLst>
        <pc:docMk/>
      </pc:docMkLst>
      <pc:sldChg chg="modSp mod modShow">
        <pc:chgData name="Kieras, Bridget" userId="S::bkieras@naic.org::f3d3312e-a9a0-43a7-ba9c-eb57e9e07602" providerId="AD" clId="Web-{4609CF34-0369-487E-B7F0-3D871B5BB657}" dt="2026-03-30T22:26:35.771" v="24"/>
        <pc:sldMkLst>
          <pc:docMk/>
          <pc:sldMk cId="4274850145" sldId="370"/>
        </pc:sldMkLst>
        <pc:spChg chg="mod">
          <ac:chgData name="Kieras, Bridget" userId="S::bkieras@naic.org::f3d3312e-a9a0-43a7-ba9c-eb57e9e07602" providerId="AD" clId="Web-{4609CF34-0369-487E-B7F0-3D871B5BB657}" dt="2026-03-30T22:26:33.365" v="23" actId="20577"/>
          <ac:spMkLst>
            <pc:docMk/>
            <pc:sldMk cId="4274850145" sldId="370"/>
            <ac:spMk id="6" creationId="{2A548CCA-893F-5117-0049-9CA96EAE57EC}"/>
          </ac:spMkLst>
        </pc:spChg>
      </pc:sldChg>
      <pc:sldChg chg="modSp add ord replId">
        <pc:chgData name="Kieras, Bridget" userId="S::bkieras@naic.org::f3d3312e-a9a0-43a7-ba9c-eb57e9e07602" providerId="AD" clId="Web-{4609CF34-0369-487E-B7F0-3D871B5BB657}" dt="2026-03-30T22:26:10.380" v="8" actId="20577"/>
        <pc:sldMkLst>
          <pc:docMk/>
          <pc:sldMk cId="3003375115" sldId="387"/>
        </pc:sldMkLst>
        <pc:spChg chg="mod">
          <ac:chgData name="Kieras, Bridget" userId="S::bkieras@naic.org::f3d3312e-a9a0-43a7-ba9c-eb57e9e07602" providerId="AD" clId="Web-{4609CF34-0369-487E-B7F0-3D871B5BB657}" dt="2026-03-30T22:26:10.380" v="8" actId="20577"/>
          <ac:spMkLst>
            <pc:docMk/>
            <pc:sldMk cId="3003375115" sldId="387"/>
            <ac:spMk id="2" creationId="{629606CE-DAD3-46DC-7BC8-070E7D74C0FA}"/>
          </ac:spMkLst>
        </pc:spChg>
      </pc:sldChg>
      <pc:sldChg chg="modSp add">
        <pc:chgData name="Kieras, Bridget" userId="S::bkieras@naic.org::f3d3312e-a9a0-43a7-ba9c-eb57e9e07602" providerId="AD" clId="Web-{4609CF34-0369-487E-B7F0-3D871B5BB657}" dt="2026-03-30T22:28:00.976" v="76" actId="20577"/>
        <pc:sldMkLst>
          <pc:docMk/>
          <pc:sldMk cId="1386028253" sldId="388"/>
        </pc:sldMkLst>
        <pc:spChg chg="mod">
          <ac:chgData name="Kieras, Bridget" userId="S::bkieras@naic.org::f3d3312e-a9a0-43a7-ba9c-eb57e9e07602" providerId="AD" clId="Web-{4609CF34-0369-487E-B7F0-3D871B5BB657}" dt="2026-03-30T22:28:00.976" v="76" actId="20577"/>
          <ac:spMkLst>
            <pc:docMk/>
            <pc:sldMk cId="1386028253" sldId="388"/>
            <ac:spMk id="3" creationId="{BC7CA1E9-7D9B-749F-D364-9E7A27C0944C}"/>
          </ac:spMkLst>
        </pc:spChg>
      </pc:sldChg>
      <pc:sldChg chg="modSp add">
        <pc:chgData name="Kieras, Bridget" userId="S::bkieras@naic.org::f3d3312e-a9a0-43a7-ba9c-eb57e9e07602" providerId="AD" clId="Web-{4609CF34-0369-487E-B7F0-3D871B5BB657}" dt="2026-03-30T22:30:30.087" v="82" actId="20577"/>
        <pc:sldMkLst>
          <pc:docMk/>
          <pc:sldMk cId="4104515738" sldId="389"/>
        </pc:sldMkLst>
        <pc:spChg chg="mod">
          <ac:chgData name="Kieras, Bridget" userId="S::bkieras@naic.org::f3d3312e-a9a0-43a7-ba9c-eb57e9e07602" providerId="AD" clId="Web-{4609CF34-0369-487E-B7F0-3D871B5BB657}" dt="2026-03-30T22:30:30.087" v="82" actId="20577"/>
          <ac:spMkLst>
            <pc:docMk/>
            <pc:sldMk cId="4104515738" sldId="389"/>
            <ac:spMk id="3" creationId="{63180160-E692-1982-3900-815DE4720574}"/>
          </ac:spMkLst>
        </pc:spChg>
      </pc:sldChg>
    </pc:docChg>
  </pc:docChgLst>
  <pc:docChgLst>
    <pc:chgData name="Kieras, Bridget" userId="S::bkieras@naic.org::f3d3312e-a9a0-43a7-ba9c-eb57e9e07602" providerId="AD" clId="Web-{817C3F97-8619-DEE0-8A83-156530883472}"/>
    <pc:docChg chg="addSld delSld modSld sldOrd modSection">
      <pc:chgData name="Kieras, Bridget" userId="S::bkieras@naic.org::f3d3312e-a9a0-43a7-ba9c-eb57e9e07602" providerId="AD" clId="Web-{817C3F97-8619-DEE0-8A83-156530883472}" dt="2026-03-22T19:52:40.885" v="1187" actId="20577"/>
      <pc:docMkLst>
        <pc:docMk/>
      </pc:docMkLst>
      <pc:sldChg chg="modSp add">
        <pc:chgData name="Kieras, Bridget" userId="S::bkieras@naic.org::f3d3312e-a9a0-43a7-ba9c-eb57e9e07602" providerId="AD" clId="Web-{817C3F97-8619-DEE0-8A83-156530883472}" dt="2026-03-22T19:52:34.370" v="1186" actId="20577"/>
        <pc:sldMkLst>
          <pc:docMk/>
          <pc:sldMk cId="4189958291" sldId="277"/>
        </pc:sldMkLst>
        <pc:spChg chg="mod">
          <ac:chgData name="Kieras, Bridget" userId="S::bkieras@naic.org::f3d3312e-a9a0-43a7-ba9c-eb57e9e07602" providerId="AD" clId="Web-{817C3F97-8619-DEE0-8A83-156530883472}" dt="2026-03-22T19:52:34.370" v="1186" actId="20577"/>
          <ac:spMkLst>
            <pc:docMk/>
            <pc:sldMk cId="4189958291" sldId="277"/>
            <ac:spMk id="4" creationId="{56A62DDD-0EE0-99F9-5AF3-1EC9AE9E229C}"/>
          </ac:spMkLst>
        </pc:spChg>
      </pc:sldChg>
      <pc:sldChg chg="modSp">
        <pc:chgData name="Kieras, Bridget" userId="S::bkieras@naic.org::f3d3312e-a9a0-43a7-ba9c-eb57e9e07602" providerId="AD" clId="Web-{817C3F97-8619-DEE0-8A83-156530883472}" dt="2026-03-22T19:52:40.885" v="1187" actId="20577"/>
        <pc:sldMkLst>
          <pc:docMk/>
          <pc:sldMk cId="4211399828" sldId="359"/>
        </pc:sldMkLst>
        <pc:spChg chg="mod">
          <ac:chgData name="Kieras, Bridget" userId="S::bkieras@naic.org::f3d3312e-a9a0-43a7-ba9c-eb57e9e07602" providerId="AD" clId="Web-{817C3F97-8619-DEE0-8A83-156530883472}" dt="2026-03-22T19:52:40.885" v="1187" actId="20577"/>
          <ac:spMkLst>
            <pc:docMk/>
            <pc:sldMk cId="4211399828" sldId="359"/>
            <ac:spMk id="2" creationId="{CB919D07-675C-463F-4153-5B8D09B99426}"/>
          </ac:spMkLst>
        </pc:spChg>
      </pc:sldChg>
      <pc:sldChg chg="modSp">
        <pc:chgData name="Kieras, Bridget" userId="S::bkieras@naic.org::f3d3312e-a9a0-43a7-ba9c-eb57e9e07602" providerId="AD" clId="Web-{817C3F97-8619-DEE0-8A83-156530883472}" dt="2026-03-22T17:53:06.456" v="865" actId="20577"/>
        <pc:sldMkLst>
          <pc:docMk/>
          <pc:sldMk cId="1395587472" sldId="366"/>
        </pc:sldMkLst>
        <pc:spChg chg="mod">
          <ac:chgData name="Kieras, Bridget" userId="S::bkieras@naic.org::f3d3312e-a9a0-43a7-ba9c-eb57e9e07602" providerId="AD" clId="Web-{817C3F97-8619-DEE0-8A83-156530883472}" dt="2026-03-22T17:53:06.456" v="865" actId="20577"/>
          <ac:spMkLst>
            <pc:docMk/>
            <pc:sldMk cId="1395587472" sldId="366"/>
            <ac:spMk id="21" creationId="{DD48A13D-AEEE-507D-5E82-5199C7684BA7}"/>
          </ac:spMkLst>
        </pc:spChg>
      </pc:sldChg>
      <pc:sldChg chg="addSp delSp modSp new mod setBg chgLayout">
        <pc:chgData name="Kieras, Bridget" userId="S::bkieras@naic.org::f3d3312e-a9a0-43a7-ba9c-eb57e9e07602" providerId="AD" clId="Web-{817C3F97-8619-DEE0-8A83-156530883472}" dt="2026-03-22T17:07:13.540" v="108"/>
        <pc:sldMkLst>
          <pc:docMk/>
          <pc:sldMk cId="558098520" sldId="368"/>
        </pc:sldMkLst>
        <pc:spChg chg="mod ord">
          <ac:chgData name="Kieras, Bridget" userId="S::bkieras@naic.org::f3d3312e-a9a0-43a7-ba9c-eb57e9e07602" providerId="AD" clId="Web-{817C3F97-8619-DEE0-8A83-156530883472}" dt="2026-03-22T16:59:50.649" v="81" actId="20577"/>
          <ac:spMkLst>
            <pc:docMk/>
            <pc:sldMk cId="558098520" sldId="368"/>
            <ac:spMk id="3" creationId="{5B74D091-1E27-7812-AA2E-432BB46E4067}"/>
          </ac:spMkLst>
        </pc:spChg>
        <pc:spChg chg="mod ord">
          <ac:chgData name="Kieras, Bridget" userId="S::bkieras@naic.org::f3d3312e-a9a0-43a7-ba9c-eb57e9e07602" providerId="AD" clId="Web-{817C3F97-8619-DEE0-8A83-156530883472}" dt="2026-03-22T16:52:42.796" v="6"/>
          <ac:spMkLst>
            <pc:docMk/>
            <pc:sldMk cId="558098520" sldId="368"/>
            <ac:spMk id="5" creationId="{A5D0516A-5D6C-01D2-7BB0-7A04111A3BDC}"/>
          </ac:spMkLst>
        </pc:spChg>
        <pc:spChg chg="mod ord">
          <ac:chgData name="Kieras, Bridget" userId="S::bkieras@naic.org::f3d3312e-a9a0-43a7-ba9c-eb57e9e07602" providerId="AD" clId="Web-{817C3F97-8619-DEE0-8A83-156530883472}" dt="2026-03-22T16:52:42.796" v="6"/>
          <ac:spMkLst>
            <pc:docMk/>
            <pc:sldMk cId="558098520" sldId="368"/>
            <ac:spMk id="6" creationId="{79F3E8E3-B1B3-D01D-29C3-089C715A80AA}"/>
          </ac:spMkLst>
        </pc:spChg>
        <pc:spChg chg="mod ord">
          <ac:chgData name="Kieras, Bridget" userId="S::bkieras@naic.org::f3d3312e-a9a0-43a7-ba9c-eb57e9e07602" providerId="AD" clId="Web-{817C3F97-8619-DEE0-8A83-156530883472}" dt="2026-03-22T16:52:42.796" v="6"/>
          <ac:spMkLst>
            <pc:docMk/>
            <pc:sldMk cId="558098520" sldId="368"/>
            <ac:spMk id="7" creationId="{C85550DD-2AC0-F2F9-CEC1-31EAD1DB69E9}"/>
          </ac:spMkLst>
        </pc:spChg>
        <pc:picChg chg="add del mod ord">
          <ac:chgData name="Kieras, Bridget" userId="S::bkieras@naic.org::f3d3312e-a9a0-43a7-ba9c-eb57e9e07602" providerId="AD" clId="Web-{817C3F97-8619-DEE0-8A83-156530883472}" dt="2026-03-22T17:07:13.540" v="108"/>
          <ac:picMkLst>
            <pc:docMk/>
            <pc:sldMk cId="558098520" sldId="368"/>
            <ac:picMk id="8" creationId="{8026EF8C-90BE-A846-0052-2EA09DF93949}"/>
          </ac:picMkLst>
        </pc:picChg>
      </pc:sldChg>
      <pc:sldChg chg="addSp delSp modSp add mod ord setBg">
        <pc:chgData name="Kieras, Bridget" userId="S::bkieras@naic.org::f3d3312e-a9a0-43a7-ba9c-eb57e9e07602" providerId="AD" clId="Web-{817C3F97-8619-DEE0-8A83-156530883472}" dt="2026-03-22T17:49:32.031" v="826" actId="20577"/>
        <pc:sldMkLst>
          <pc:docMk/>
          <pc:sldMk cId="840223637" sldId="375"/>
        </pc:sldMkLst>
      </pc:sldChg>
      <pc:sldChg chg="modSp new">
        <pc:chgData name="Kieras, Bridget" userId="S::bkieras@naic.org::f3d3312e-a9a0-43a7-ba9c-eb57e9e07602" providerId="AD" clId="Web-{817C3F97-8619-DEE0-8A83-156530883472}" dt="2026-03-22T17:50:42.610" v="834" actId="20577"/>
        <pc:sldMkLst>
          <pc:docMk/>
          <pc:sldMk cId="1202349914" sldId="376"/>
        </pc:sldMkLst>
        <pc:spChg chg="mod">
          <ac:chgData name="Kieras, Bridget" userId="S::bkieras@naic.org::f3d3312e-a9a0-43a7-ba9c-eb57e9e07602" providerId="AD" clId="Web-{817C3F97-8619-DEE0-8A83-156530883472}" dt="2026-03-22T17:50:42.610" v="834" actId="20577"/>
          <ac:spMkLst>
            <pc:docMk/>
            <pc:sldMk cId="1202349914" sldId="376"/>
            <ac:spMk id="2" creationId="{5CB559D3-DC67-997A-E78C-86BAECEA9087}"/>
          </ac:spMkLst>
        </pc:spChg>
      </pc:sldChg>
      <pc:sldChg chg="add ord">
        <pc:chgData name="Kieras, Bridget" userId="S::bkieras@naic.org::f3d3312e-a9a0-43a7-ba9c-eb57e9e07602" providerId="AD" clId="Web-{817C3F97-8619-DEE0-8A83-156530883472}" dt="2026-03-22T17:10:31.031" v="255"/>
        <pc:sldMkLst>
          <pc:docMk/>
          <pc:sldMk cId="686121702" sldId="379"/>
        </pc:sldMkLst>
      </pc:sldChg>
      <pc:sldChg chg="addSp delSp modSp add mod modClrScheme chgLayout">
        <pc:chgData name="Kieras, Bridget" userId="S::bkieras@naic.org::f3d3312e-a9a0-43a7-ba9c-eb57e9e07602" providerId="AD" clId="Web-{817C3F97-8619-DEE0-8A83-156530883472}" dt="2026-03-22T18:06:23.911" v="1182" actId="20577"/>
        <pc:sldMkLst>
          <pc:docMk/>
          <pc:sldMk cId="3358424702" sldId="381"/>
        </pc:sldMkLst>
        <pc:spChg chg="mod">
          <ac:chgData name="Kieras, Bridget" userId="S::bkieras@naic.org::f3d3312e-a9a0-43a7-ba9c-eb57e9e07602" providerId="AD" clId="Web-{817C3F97-8619-DEE0-8A83-156530883472}" dt="2026-03-22T18:04:33.375" v="1036" actId="20577"/>
          <ac:spMkLst>
            <pc:docMk/>
            <pc:sldMk cId="3358424702" sldId="381"/>
            <ac:spMk id="2" creationId="{C1984C95-2AAA-1639-DD91-2C3CBF5B9470}"/>
          </ac:spMkLst>
        </pc:spChg>
      </pc:sldChg>
      <pc:sldChg chg="addSp delSp modSp new mod modClrScheme chgLayout">
        <pc:chgData name="Kieras, Bridget" userId="S::bkieras@naic.org::f3d3312e-a9a0-43a7-ba9c-eb57e9e07602" providerId="AD" clId="Web-{817C3F97-8619-DEE0-8A83-156530883472}" dt="2026-03-22T17:59:44.148" v="947" actId="1076"/>
        <pc:sldMkLst>
          <pc:docMk/>
          <pc:sldMk cId="1121764832" sldId="384"/>
        </pc:sldMkLst>
        <pc:spChg chg="add mod">
          <ac:chgData name="Kieras, Bridget" userId="S::bkieras@naic.org::f3d3312e-a9a0-43a7-ba9c-eb57e9e07602" providerId="AD" clId="Web-{817C3F97-8619-DEE0-8A83-156530883472}" dt="2026-03-22T17:56:43.733" v="904" actId="1076"/>
          <ac:spMkLst>
            <pc:docMk/>
            <pc:sldMk cId="1121764832" sldId="384"/>
            <ac:spMk id="5" creationId="{A02B47E5-796D-74C0-E87A-0E68EABC0854}"/>
          </ac:spMkLst>
        </pc:spChg>
        <pc:spChg chg="add mod">
          <ac:chgData name="Kieras, Bridget" userId="S::bkieras@naic.org::f3d3312e-a9a0-43a7-ba9c-eb57e9e07602" providerId="AD" clId="Web-{817C3F97-8619-DEE0-8A83-156530883472}" dt="2026-03-22T17:56:43.749" v="905" actId="1076"/>
          <ac:spMkLst>
            <pc:docMk/>
            <pc:sldMk cId="1121764832" sldId="384"/>
            <ac:spMk id="6" creationId="{63AD9844-3029-B131-532E-59B10C4463F4}"/>
          </ac:spMkLst>
        </pc:spChg>
        <pc:spChg chg="add mod">
          <ac:chgData name="Kieras, Bridget" userId="S::bkieras@naic.org::f3d3312e-a9a0-43a7-ba9c-eb57e9e07602" providerId="AD" clId="Web-{817C3F97-8619-DEE0-8A83-156530883472}" dt="2026-03-22T17:56:43.764" v="906" actId="1076"/>
          <ac:spMkLst>
            <pc:docMk/>
            <pc:sldMk cId="1121764832" sldId="384"/>
            <ac:spMk id="7" creationId="{4CD9F828-DD8C-E16D-CD4E-C4A7A10F5D2E}"/>
          </ac:spMkLst>
        </pc:spChg>
        <pc:spChg chg="add mod">
          <ac:chgData name="Kieras, Bridget" userId="S::bkieras@naic.org::f3d3312e-a9a0-43a7-ba9c-eb57e9e07602" providerId="AD" clId="Web-{817C3F97-8619-DEE0-8A83-156530883472}" dt="2026-03-22T17:56:43.764" v="907" actId="1076"/>
          <ac:spMkLst>
            <pc:docMk/>
            <pc:sldMk cId="1121764832" sldId="384"/>
            <ac:spMk id="8" creationId="{87F42ACA-B194-CD67-EE42-520ABA7EAD88}"/>
          </ac:spMkLst>
        </pc:spChg>
        <pc:spChg chg="add mod ord">
          <ac:chgData name="Kieras, Bridget" userId="S::bkieras@naic.org::f3d3312e-a9a0-43a7-ba9c-eb57e9e07602" providerId="AD" clId="Web-{817C3F97-8619-DEE0-8A83-156530883472}" dt="2026-03-22T17:36:20.958" v="697" actId="20577"/>
          <ac:spMkLst>
            <pc:docMk/>
            <pc:sldMk cId="1121764832" sldId="384"/>
            <ac:spMk id="9" creationId="{A34FE333-DE28-97A2-B977-2BEEAE4735DA}"/>
          </ac:spMkLst>
        </pc:spChg>
        <pc:spChg chg="add mod">
          <ac:chgData name="Kieras, Bridget" userId="S::bkieras@naic.org::f3d3312e-a9a0-43a7-ba9c-eb57e9e07602" providerId="AD" clId="Web-{817C3F97-8619-DEE0-8A83-156530883472}" dt="2026-03-22T17:43:56.977" v="802" actId="14100"/>
          <ac:spMkLst>
            <pc:docMk/>
            <pc:sldMk cId="1121764832" sldId="384"/>
            <ac:spMk id="10" creationId="{A8200632-77E5-A4C7-FF99-2A34700C9BAD}"/>
          </ac:spMkLst>
        </pc:spChg>
        <pc:spChg chg="add mod">
          <ac:chgData name="Kieras, Bridget" userId="S::bkieras@naic.org::f3d3312e-a9a0-43a7-ba9c-eb57e9e07602" providerId="AD" clId="Web-{817C3F97-8619-DEE0-8A83-156530883472}" dt="2026-03-22T17:43:56.977" v="803" actId="14100"/>
          <ac:spMkLst>
            <pc:docMk/>
            <pc:sldMk cId="1121764832" sldId="384"/>
            <ac:spMk id="12" creationId="{D0162ADC-0DE2-BB8E-B753-37AC6EEEE569}"/>
          </ac:spMkLst>
        </pc:spChg>
        <pc:spChg chg="add mod">
          <ac:chgData name="Kieras, Bridget" userId="S::bkieras@naic.org::f3d3312e-a9a0-43a7-ba9c-eb57e9e07602" providerId="AD" clId="Web-{817C3F97-8619-DEE0-8A83-156530883472}" dt="2026-03-22T17:43:56.993" v="804" actId="14100"/>
          <ac:spMkLst>
            <pc:docMk/>
            <pc:sldMk cId="1121764832" sldId="384"/>
            <ac:spMk id="13" creationId="{3BB979A2-807B-C335-E3CD-B323BEA3970C}"/>
          </ac:spMkLst>
        </pc:spChg>
        <pc:spChg chg="add mod">
          <ac:chgData name="Kieras, Bridget" userId="S::bkieras@naic.org::f3d3312e-a9a0-43a7-ba9c-eb57e9e07602" providerId="AD" clId="Web-{817C3F97-8619-DEE0-8A83-156530883472}" dt="2026-03-22T17:43:57.008" v="805" actId="14100"/>
          <ac:spMkLst>
            <pc:docMk/>
            <pc:sldMk cId="1121764832" sldId="384"/>
            <ac:spMk id="14" creationId="{B8302747-5BD9-B87F-74C2-C8BD479F2574}"/>
          </ac:spMkLst>
        </pc:spChg>
        <pc:spChg chg="add mod">
          <ac:chgData name="Kieras, Bridget" userId="S::bkieras@naic.org::f3d3312e-a9a0-43a7-ba9c-eb57e9e07602" providerId="AD" clId="Web-{817C3F97-8619-DEE0-8A83-156530883472}" dt="2026-03-22T17:43:57.008" v="806" actId="14100"/>
          <ac:spMkLst>
            <pc:docMk/>
            <pc:sldMk cId="1121764832" sldId="384"/>
            <ac:spMk id="15" creationId="{ABD0D2C9-28E1-48EB-2A22-429CD141D0F9}"/>
          </ac:spMkLst>
        </pc:spChg>
        <pc:spChg chg="add mod">
          <ac:chgData name="Kieras, Bridget" userId="S::bkieras@naic.org::f3d3312e-a9a0-43a7-ba9c-eb57e9e07602" providerId="AD" clId="Web-{817C3F97-8619-DEE0-8A83-156530883472}" dt="2026-03-22T17:43:57.024" v="807" actId="14100"/>
          <ac:spMkLst>
            <pc:docMk/>
            <pc:sldMk cId="1121764832" sldId="384"/>
            <ac:spMk id="16" creationId="{A0E6F2A0-4687-BF09-5947-68CEF33583C8}"/>
          </ac:spMkLst>
        </pc:spChg>
      </pc:sldChg>
    </pc:docChg>
  </pc:docChgLst>
  <pc:docChgLst>
    <pc:chgData name="Dysart, Anna" userId="S::adysart@naic.org::4d28316d-0c01-4bef-8e71-502b186ad5df" providerId="AD" clId="Web-{2ADEB980-2DAA-0230-EB7E-6AACAA22C551}"/>
    <pc:docChg chg="modSld">
      <pc:chgData name="Dysart, Anna" userId="S::adysart@naic.org::4d28316d-0c01-4bef-8e71-502b186ad5df" providerId="AD" clId="Web-{2ADEB980-2DAA-0230-EB7E-6AACAA22C551}" dt="2026-04-01T21:01:07.825" v="31" actId="20577"/>
      <pc:docMkLst>
        <pc:docMk/>
      </pc:docMkLst>
      <pc:sldChg chg="addSp delSp modSp">
        <pc:chgData name="Dysart, Anna" userId="S::adysart@naic.org::4d28316d-0c01-4bef-8e71-502b186ad5df" providerId="AD" clId="Web-{2ADEB980-2DAA-0230-EB7E-6AACAA22C551}" dt="2026-04-01T21:01:07.825" v="31" actId="20577"/>
        <pc:sldMkLst>
          <pc:docMk/>
          <pc:sldMk cId="2103732487" sldId="256"/>
        </pc:sldMkLst>
        <pc:spChg chg="add del">
          <ac:chgData name="Dysart, Anna" userId="S::adysart@naic.org::4d28316d-0c01-4bef-8e71-502b186ad5df" providerId="AD" clId="Web-{2ADEB980-2DAA-0230-EB7E-6AACAA22C551}" dt="2026-04-01T21:00:27.433" v="4"/>
          <ac:spMkLst>
            <pc:docMk/>
            <pc:sldMk cId="2103732487" sldId="256"/>
            <ac:spMk id="2" creationId="{A3D16919-6389-00E9-B4EB-3C0FAFA0A27E}"/>
          </ac:spMkLst>
        </pc:spChg>
        <pc:spChg chg="add mod">
          <ac:chgData name="Dysart, Anna" userId="S::adysart@naic.org::4d28316d-0c01-4bef-8e71-502b186ad5df" providerId="AD" clId="Web-{2ADEB980-2DAA-0230-EB7E-6AACAA22C551}" dt="2026-04-01T21:01:07.825" v="31" actId="20577"/>
          <ac:spMkLst>
            <pc:docMk/>
            <pc:sldMk cId="2103732487" sldId="256"/>
            <ac:spMk id="3" creationId="{68CA36A5-792B-241E-D2A9-DC36D99A12A8}"/>
          </ac:spMkLst>
        </pc:spChg>
      </pc:sldChg>
      <pc:sldChg chg="modSp">
        <pc:chgData name="Dysart, Anna" userId="S::adysart@naic.org::4d28316d-0c01-4bef-8e71-502b186ad5df" providerId="AD" clId="Web-{2ADEB980-2DAA-0230-EB7E-6AACAA22C551}" dt="2026-04-01T20:53:11.929" v="1" actId="20577"/>
        <pc:sldMkLst>
          <pc:docMk/>
          <pc:sldMk cId="4269860494" sldId="326"/>
        </pc:sldMkLst>
        <pc:spChg chg="mod">
          <ac:chgData name="Dysart, Anna" userId="S::adysart@naic.org::4d28316d-0c01-4bef-8e71-502b186ad5df" providerId="AD" clId="Web-{2ADEB980-2DAA-0230-EB7E-6AACAA22C551}" dt="2026-04-01T20:53:11.929" v="1" actId="20577"/>
          <ac:spMkLst>
            <pc:docMk/>
            <pc:sldMk cId="4269860494" sldId="326"/>
            <ac:spMk id="5" creationId="{8C2BC38B-6A39-F829-419A-59FCD4848D48}"/>
          </ac:spMkLst>
        </pc:spChg>
      </pc:sldChg>
      <pc:sldChg chg="mod modShow">
        <pc:chgData name="Dysart, Anna" userId="S::adysart@naic.org::4d28316d-0c01-4bef-8e71-502b186ad5df" providerId="AD" clId="Web-{2ADEB980-2DAA-0230-EB7E-6AACAA22C551}" dt="2026-04-01T20:53:15.992" v="2"/>
        <pc:sldMkLst>
          <pc:docMk/>
          <pc:sldMk cId="427262048" sldId="391"/>
        </pc:sldMkLst>
      </pc:sldChg>
    </pc:docChg>
  </pc:docChgLst>
  <pc:docChgLst>
    <pc:chgData name="Kieras, Bridget" userId="S::bkieras@naic.org::f3d3312e-a9a0-43a7-ba9c-eb57e9e07602" providerId="AD" clId="Web-{C55B4881-9A46-0D37-773F-D61C7300C1D2}"/>
    <pc:docChg chg="modSld">
      <pc:chgData name="Kieras, Bridget" userId="S::bkieras@naic.org::f3d3312e-a9a0-43a7-ba9c-eb57e9e07602" providerId="AD" clId="Web-{C55B4881-9A46-0D37-773F-D61C7300C1D2}" dt="2026-03-22T00:59:43.277" v="1"/>
      <pc:docMkLst>
        <pc:docMk/>
      </pc:docMkLst>
    </pc:docChg>
  </pc:docChgLst>
  <pc:docChgLst>
    <pc:chgData name="Kieras, Bridget" userId="S::bkieras@naic.org::f3d3312e-a9a0-43a7-ba9c-eb57e9e07602" providerId="AD" clId="Web-{250E4E1A-FA0C-0339-F780-2D23A30B19B8}"/>
    <pc:docChg chg="modSld">
      <pc:chgData name="Kieras, Bridget" userId="S::bkieras@naic.org::f3d3312e-a9a0-43a7-ba9c-eb57e9e07602" providerId="AD" clId="Web-{250E4E1A-FA0C-0339-F780-2D23A30B19B8}" dt="2026-03-23T05:06:52.741" v="1" actId="20577"/>
      <pc:docMkLst>
        <pc:docMk/>
      </pc:docMkLst>
      <pc:sldChg chg="modSp">
        <pc:chgData name="Kieras, Bridget" userId="S::bkieras@naic.org::f3d3312e-a9a0-43a7-ba9c-eb57e9e07602" providerId="AD" clId="Web-{250E4E1A-FA0C-0339-F780-2D23A30B19B8}" dt="2026-03-23T05:06:52.741" v="1" actId="20577"/>
        <pc:sldMkLst>
          <pc:docMk/>
          <pc:sldMk cId="3358424702" sldId="381"/>
        </pc:sldMkLst>
        <pc:graphicFrameChg chg="modGraphic">
          <ac:chgData name="Kieras, Bridget" userId="S::bkieras@naic.org::f3d3312e-a9a0-43a7-ba9c-eb57e9e07602" providerId="AD" clId="Web-{250E4E1A-FA0C-0339-F780-2D23A30B19B8}" dt="2026-03-23T05:06:52.741" v="1" actId="20577"/>
          <ac:graphicFrameMkLst>
            <pc:docMk/>
            <pc:sldMk cId="3358424702" sldId="381"/>
            <ac:graphicFrameMk id="17" creationId="{330793A0-6810-EB73-7E5F-2B3A5C59528A}"/>
          </ac:graphicFrameMkLst>
        </pc:graphicFrameChg>
      </pc:sldChg>
    </pc:docChg>
  </pc:docChgLst>
  <pc:docChgLst>
    <pc:chgData name="Bandle, Lauren" userId="S::lbandle@naic.org::6f1d2efa-6e2b-49a7-841b-e834acc575cf" providerId="AD" clId="Web-{04EA36F3-2047-4D9A-51B1-CCEE0F289440}"/>
    <pc:docChg chg="modSld">
      <pc:chgData name="Bandle, Lauren" userId="S::lbandle@naic.org::6f1d2efa-6e2b-49a7-841b-e834acc575cf" providerId="AD" clId="Web-{04EA36F3-2047-4D9A-51B1-CCEE0F289440}" dt="2026-03-22T22:52:02.973" v="3" actId="20577"/>
      <pc:docMkLst>
        <pc:docMk/>
      </pc:docMkLst>
      <pc:sldChg chg="modSp">
        <pc:chgData name="Bandle, Lauren" userId="S::lbandle@naic.org::6f1d2efa-6e2b-49a7-841b-e834acc575cf" providerId="AD" clId="Web-{04EA36F3-2047-4D9A-51B1-CCEE0F289440}" dt="2026-03-22T22:52:02.973" v="3" actId="20577"/>
        <pc:sldMkLst>
          <pc:docMk/>
          <pc:sldMk cId="1395587472" sldId="366"/>
        </pc:sldMkLst>
        <pc:spChg chg="mod">
          <ac:chgData name="Bandle, Lauren" userId="S::lbandle@naic.org::6f1d2efa-6e2b-49a7-841b-e834acc575cf" providerId="AD" clId="Web-{04EA36F3-2047-4D9A-51B1-CCEE0F289440}" dt="2026-03-22T22:52:02.973" v="3" actId="20577"/>
          <ac:spMkLst>
            <pc:docMk/>
            <pc:sldMk cId="1395587472" sldId="366"/>
            <ac:spMk id="21" creationId="{DD48A13D-AEEE-507D-5E82-5199C7684BA7}"/>
          </ac:spMkLst>
        </pc:spChg>
      </pc:sldChg>
      <pc:sldChg chg="modSp">
        <pc:chgData name="Bandle, Lauren" userId="S::lbandle@naic.org::6f1d2efa-6e2b-49a7-841b-e834acc575cf" providerId="AD" clId="Web-{04EA36F3-2047-4D9A-51B1-CCEE0F289440}" dt="2026-03-22T22:50:32.190" v="1" actId="20577"/>
        <pc:sldMkLst>
          <pc:docMk/>
          <pc:sldMk cId="3358424702" sldId="381"/>
        </pc:sldMkLst>
        <pc:graphicFrameChg chg="modGraphic">
          <ac:chgData name="Bandle, Lauren" userId="S::lbandle@naic.org::6f1d2efa-6e2b-49a7-841b-e834acc575cf" providerId="AD" clId="Web-{04EA36F3-2047-4D9A-51B1-CCEE0F289440}" dt="2026-03-22T22:50:32.190" v="1" actId="20577"/>
          <ac:graphicFrameMkLst>
            <pc:docMk/>
            <pc:sldMk cId="3358424702" sldId="381"/>
            <ac:graphicFrameMk id="17" creationId="{330793A0-6810-EB73-7E5F-2B3A5C59528A}"/>
          </ac:graphicFrameMkLst>
        </pc:graphicFrameChg>
      </pc:sldChg>
    </pc:docChg>
  </pc:docChgLst>
</pc:chgInfo>
</file>

<file path=ppt/comments/modernComment_172_FECD096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BFA1420-67E3-4067-B63A-09FD05604DD9}" authorId="{1C056318-F4BF-4354-F35A-DC61285912EF}" status="resolved" created="2026-03-27T14:09:51.333" complete="100000">
    <pc:sldMkLst xmlns:pc="http://schemas.microsoft.com/office/powerpoint/2013/main/command">
      <pc:docMk/>
      <pc:sldMk cId="4274850145" sldId="370"/>
    </pc:sldMkLst>
    <p188:txBody>
      <a:bodyPr/>
      <a:lstStyle/>
      <a:p>
        <a:r>
          <a:rPr lang="en-US"/>
          <a:t>Any updates for this? </a:t>
        </a:r>
      </a:p>
    </p188:txBody>
  </p188:cm>
</p188:cmLst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svg"/><Relationship Id="rId1" Type="http://schemas.openxmlformats.org/officeDocument/2006/relationships/image" Target="../media/image23.svg"/><Relationship Id="rId4" Type="http://schemas.openxmlformats.org/officeDocument/2006/relationships/image" Target="../media/image26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svg"/><Relationship Id="rId1" Type="http://schemas.openxmlformats.org/officeDocument/2006/relationships/image" Target="../media/image27.svg"/><Relationship Id="rId5" Type="http://schemas.openxmlformats.org/officeDocument/2006/relationships/image" Target="../media/image31.svg"/><Relationship Id="rId4" Type="http://schemas.openxmlformats.org/officeDocument/2006/relationships/image" Target="../media/image30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svg"/><Relationship Id="rId1" Type="http://schemas.openxmlformats.org/officeDocument/2006/relationships/image" Target="../media/image23.svg"/><Relationship Id="rId4" Type="http://schemas.openxmlformats.org/officeDocument/2006/relationships/image" Target="../media/image26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svg"/><Relationship Id="rId1" Type="http://schemas.openxmlformats.org/officeDocument/2006/relationships/image" Target="../media/image27.svg"/><Relationship Id="rId5" Type="http://schemas.openxmlformats.org/officeDocument/2006/relationships/image" Target="../media/image31.svg"/><Relationship Id="rId4" Type="http://schemas.openxmlformats.org/officeDocument/2006/relationships/image" Target="../media/image3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7B6A7C-A426-44E1-9485-965DD16B551F}" type="doc">
      <dgm:prSet loTypeId="urn:microsoft.com/office/officeart/2005/8/layout/list1" loCatId="list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4E7F94E1-FF32-436F-8B82-F9687BCBF745}">
      <dgm:prSet/>
      <dgm:spPr/>
      <dgm:t>
        <a:bodyPr/>
        <a:lstStyle/>
        <a:p>
          <a:r>
            <a:rPr lang="en-US"/>
            <a:t>Smooth Rollout and Migration</a:t>
          </a:r>
        </a:p>
      </dgm:t>
    </dgm:pt>
    <dgm:pt modelId="{AE35817A-3342-4A12-957C-8F6F92AA84E0}" type="parTrans" cxnId="{347583E3-83DC-4FE6-B42D-F44DF1F6A25C}">
      <dgm:prSet/>
      <dgm:spPr/>
      <dgm:t>
        <a:bodyPr/>
        <a:lstStyle/>
        <a:p>
          <a:endParaRPr lang="en-US"/>
        </a:p>
      </dgm:t>
    </dgm:pt>
    <dgm:pt modelId="{A110FF0B-B24F-4E8B-B651-A02F1108ED09}" type="sibTrans" cxnId="{347583E3-83DC-4FE6-B42D-F44DF1F6A25C}">
      <dgm:prSet/>
      <dgm:spPr/>
      <dgm:t>
        <a:bodyPr/>
        <a:lstStyle/>
        <a:p>
          <a:endParaRPr lang="en-US"/>
        </a:p>
      </dgm:t>
    </dgm:pt>
    <dgm:pt modelId="{449EED32-58E7-44EA-9C2F-4C893AD08B18}">
      <dgm:prSet/>
      <dgm:spPr/>
      <dgm:t>
        <a:bodyPr/>
        <a:lstStyle/>
        <a:p>
          <a:r>
            <a:rPr lang="en-US"/>
            <a:t>Introduction of New Features and Capabilities</a:t>
          </a:r>
        </a:p>
      </dgm:t>
    </dgm:pt>
    <dgm:pt modelId="{5E0F0824-B4C9-4E0B-87DA-AA841D40ECD6}" type="parTrans" cxnId="{C1F53F34-1A66-4325-AA12-ED3CF968063D}">
      <dgm:prSet/>
      <dgm:spPr/>
      <dgm:t>
        <a:bodyPr/>
        <a:lstStyle/>
        <a:p>
          <a:endParaRPr lang="en-US"/>
        </a:p>
      </dgm:t>
    </dgm:pt>
    <dgm:pt modelId="{9636919C-A99C-495A-BA9A-BB0A88321996}" type="sibTrans" cxnId="{C1F53F34-1A66-4325-AA12-ED3CF968063D}">
      <dgm:prSet/>
      <dgm:spPr/>
      <dgm:t>
        <a:bodyPr/>
        <a:lstStyle/>
        <a:p>
          <a:endParaRPr lang="en-US"/>
        </a:p>
      </dgm:t>
    </dgm:pt>
    <dgm:pt modelId="{85C80AC0-F084-4F95-92E2-2FD7293F06D9}">
      <dgm:prSet/>
      <dgm:spPr/>
      <dgm:t>
        <a:bodyPr/>
        <a:lstStyle/>
        <a:p>
          <a:r>
            <a:rPr lang="en-US"/>
            <a:t>Superior Customer Service</a:t>
          </a:r>
        </a:p>
      </dgm:t>
    </dgm:pt>
    <dgm:pt modelId="{4EA9A637-1CD8-41E0-9150-13B9062356FE}" type="parTrans" cxnId="{6D6574A7-EB45-4DF9-BA1B-2AA742DBF975}">
      <dgm:prSet/>
      <dgm:spPr/>
      <dgm:t>
        <a:bodyPr/>
        <a:lstStyle/>
        <a:p>
          <a:endParaRPr lang="en-US"/>
        </a:p>
      </dgm:t>
    </dgm:pt>
    <dgm:pt modelId="{939A4522-C0D1-4113-9B8C-FC595E151ADF}" type="sibTrans" cxnId="{6D6574A7-EB45-4DF9-BA1B-2AA742DBF975}">
      <dgm:prSet/>
      <dgm:spPr/>
      <dgm:t>
        <a:bodyPr/>
        <a:lstStyle/>
        <a:p>
          <a:endParaRPr lang="en-US"/>
        </a:p>
      </dgm:t>
    </dgm:pt>
    <dgm:pt modelId="{94D948BF-340E-4D2D-9EBF-B1A4C948EC7C}" type="pres">
      <dgm:prSet presAssocID="{AC7B6A7C-A426-44E1-9485-965DD16B551F}" presName="linear" presStyleCnt="0">
        <dgm:presLayoutVars>
          <dgm:dir/>
          <dgm:animLvl val="lvl"/>
          <dgm:resizeHandles val="exact"/>
        </dgm:presLayoutVars>
      </dgm:prSet>
      <dgm:spPr/>
    </dgm:pt>
    <dgm:pt modelId="{37F83C11-A6CD-47C6-BBB1-5EF37A3A8C65}" type="pres">
      <dgm:prSet presAssocID="{4E7F94E1-FF32-436F-8B82-F9687BCBF745}" presName="parentLin" presStyleCnt="0"/>
      <dgm:spPr/>
    </dgm:pt>
    <dgm:pt modelId="{729B4285-8F03-48F3-9565-6DD36E6E6E41}" type="pres">
      <dgm:prSet presAssocID="{4E7F94E1-FF32-436F-8B82-F9687BCBF745}" presName="parentLeftMargin" presStyleLbl="node1" presStyleIdx="0" presStyleCnt="3"/>
      <dgm:spPr/>
    </dgm:pt>
    <dgm:pt modelId="{1BE6BD24-17B6-48B1-B425-480F7DCE5DAD}" type="pres">
      <dgm:prSet presAssocID="{4E7F94E1-FF32-436F-8B82-F9687BCBF745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BF781FAA-F34E-4087-B823-4DDB46032CC8}" type="pres">
      <dgm:prSet presAssocID="{4E7F94E1-FF32-436F-8B82-F9687BCBF745}" presName="negativeSpace" presStyleCnt="0"/>
      <dgm:spPr/>
    </dgm:pt>
    <dgm:pt modelId="{38F2B887-E71A-4A08-A560-4ED14E2BD7F9}" type="pres">
      <dgm:prSet presAssocID="{4E7F94E1-FF32-436F-8B82-F9687BCBF745}" presName="childText" presStyleLbl="conFgAcc1" presStyleIdx="0" presStyleCnt="3">
        <dgm:presLayoutVars>
          <dgm:bulletEnabled val="1"/>
        </dgm:presLayoutVars>
      </dgm:prSet>
      <dgm:spPr/>
    </dgm:pt>
    <dgm:pt modelId="{CB2621FB-675F-4C64-8134-CC9E96CD17CB}" type="pres">
      <dgm:prSet presAssocID="{A110FF0B-B24F-4E8B-B651-A02F1108ED09}" presName="spaceBetweenRectangles" presStyleCnt="0"/>
      <dgm:spPr/>
    </dgm:pt>
    <dgm:pt modelId="{202C863D-BE06-47B6-8773-D40EF88BDAD4}" type="pres">
      <dgm:prSet presAssocID="{449EED32-58E7-44EA-9C2F-4C893AD08B18}" presName="parentLin" presStyleCnt="0"/>
      <dgm:spPr/>
    </dgm:pt>
    <dgm:pt modelId="{A4633CBA-D2C8-40E6-8D7F-A9970891881D}" type="pres">
      <dgm:prSet presAssocID="{449EED32-58E7-44EA-9C2F-4C893AD08B18}" presName="parentLeftMargin" presStyleLbl="node1" presStyleIdx="0" presStyleCnt="3"/>
      <dgm:spPr/>
    </dgm:pt>
    <dgm:pt modelId="{F0530F87-A2AC-4702-B4A9-D86EEC625DFF}" type="pres">
      <dgm:prSet presAssocID="{449EED32-58E7-44EA-9C2F-4C893AD08B1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6EC13D35-858D-4410-A549-14747096D07D}" type="pres">
      <dgm:prSet presAssocID="{449EED32-58E7-44EA-9C2F-4C893AD08B18}" presName="negativeSpace" presStyleCnt="0"/>
      <dgm:spPr/>
    </dgm:pt>
    <dgm:pt modelId="{673FB756-2A3A-4225-A8A4-D7633470B0F1}" type="pres">
      <dgm:prSet presAssocID="{449EED32-58E7-44EA-9C2F-4C893AD08B18}" presName="childText" presStyleLbl="conFgAcc1" presStyleIdx="1" presStyleCnt="3">
        <dgm:presLayoutVars>
          <dgm:bulletEnabled val="1"/>
        </dgm:presLayoutVars>
      </dgm:prSet>
      <dgm:spPr/>
    </dgm:pt>
    <dgm:pt modelId="{68CDC8F6-419F-49FA-AFA1-E346A0BEB5D5}" type="pres">
      <dgm:prSet presAssocID="{9636919C-A99C-495A-BA9A-BB0A88321996}" presName="spaceBetweenRectangles" presStyleCnt="0"/>
      <dgm:spPr/>
    </dgm:pt>
    <dgm:pt modelId="{B2FF0178-287A-445D-8ED3-F12803D27D4D}" type="pres">
      <dgm:prSet presAssocID="{85C80AC0-F084-4F95-92E2-2FD7293F06D9}" presName="parentLin" presStyleCnt="0"/>
      <dgm:spPr/>
    </dgm:pt>
    <dgm:pt modelId="{77D93EC7-E79D-4CD0-875B-ED299D41DFFE}" type="pres">
      <dgm:prSet presAssocID="{85C80AC0-F084-4F95-92E2-2FD7293F06D9}" presName="parentLeftMargin" presStyleLbl="node1" presStyleIdx="1" presStyleCnt="3"/>
      <dgm:spPr/>
    </dgm:pt>
    <dgm:pt modelId="{0564D57E-E019-4328-A9E8-23814E9142F5}" type="pres">
      <dgm:prSet presAssocID="{85C80AC0-F084-4F95-92E2-2FD7293F06D9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9FFB3D4E-3021-4D2D-8FC2-941323F51DAB}" type="pres">
      <dgm:prSet presAssocID="{85C80AC0-F084-4F95-92E2-2FD7293F06D9}" presName="negativeSpace" presStyleCnt="0"/>
      <dgm:spPr/>
    </dgm:pt>
    <dgm:pt modelId="{6BEED63B-0044-4DD7-9578-354E0EE48F8B}" type="pres">
      <dgm:prSet presAssocID="{85C80AC0-F084-4F95-92E2-2FD7293F06D9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5318ED33-8AE2-4D72-BCE7-64488A2C7F8C}" type="presOf" srcId="{85C80AC0-F084-4F95-92E2-2FD7293F06D9}" destId="{77D93EC7-E79D-4CD0-875B-ED299D41DFFE}" srcOrd="0" destOrd="0" presId="urn:microsoft.com/office/officeart/2005/8/layout/list1"/>
    <dgm:cxn modelId="{C1F53F34-1A66-4325-AA12-ED3CF968063D}" srcId="{AC7B6A7C-A426-44E1-9485-965DD16B551F}" destId="{449EED32-58E7-44EA-9C2F-4C893AD08B18}" srcOrd="1" destOrd="0" parTransId="{5E0F0824-B4C9-4E0B-87DA-AA841D40ECD6}" sibTransId="{9636919C-A99C-495A-BA9A-BB0A88321996}"/>
    <dgm:cxn modelId="{4D26934E-034C-4E04-B54F-71B031BE825D}" type="presOf" srcId="{4E7F94E1-FF32-436F-8B82-F9687BCBF745}" destId="{729B4285-8F03-48F3-9565-6DD36E6E6E41}" srcOrd="0" destOrd="0" presId="urn:microsoft.com/office/officeart/2005/8/layout/list1"/>
    <dgm:cxn modelId="{6D6574A7-EB45-4DF9-BA1B-2AA742DBF975}" srcId="{AC7B6A7C-A426-44E1-9485-965DD16B551F}" destId="{85C80AC0-F084-4F95-92E2-2FD7293F06D9}" srcOrd="2" destOrd="0" parTransId="{4EA9A637-1CD8-41E0-9150-13B9062356FE}" sibTransId="{939A4522-C0D1-4113-9B8C-FC595E151ADF}"/>
    <dgm:cxn modelId="{C77C6EB4-52D0-4931-AE36-E6A4038CDC90}" type="presOf" srcId="{AC7B6A7C-A426-44E1-9485-965DD16B551F}" destId="{94D948BF-340E-4D2D-9EBF-B1A4C948EC7C}" srcOrd="0" destOrd="0" presId="urn:microsoft.com/office/officeart/2005/8/layout/list1"/>
    <dgm:cxn modelId="{9614FFC9-2869-4976-8E3B-F45A05989D4A}" type="presOf" srcId="{85C80AC0-F084-4F95-92E2-2FD7293F06D9}" destId="{0564D57E-E019-4328-A9E8-23814E9142F5}" srcOrd="1" destOrd="0" presId="urn:microsoft.com/office/officeart/2005/8/layout/list1"/>
    <dgm:cxn modelId="{DB4B9CCA-7F3A-40FD-9E4E-D10BE6BCB7C9}" type="presOf" srcId="{449EED32-58E7-44EA-9C2F-4C893AD08B18}" destId="{F0530F87-A2AC-4702-B4A9-D86EEC625DFF}" srcOrd="1" destOrd="0" presId="urn:microsoft.com/office/officeart/2005/8/layout/list1"/>
    <dgm:cxn modelId="{347583E3-83DC-4FE6-B42D-F44DF1F6A25C}" srcId="{AC7B6A7C-A426-44E1-9485-965DD16B551F}" destId="{4E7F94E1-FF32-436F-8B82-F9687BCBF745}" srcOrd="0" destOrd="0" parTransId="{AE35817A-3342-4A12-957C-8F6F92AA84E0}" sibTransId="{A110FF0B-B24F-4E8B-B651-A02F1108ED09}"/>
    <dgm:cxn modelId="{382F4FE6-1A32-4A44-8689-019A9DA870F0}" type="presOf" srcId="{4E7F94E1-FF32-436F-8B82-F9687BCBF745}" destId="{1BE6BD24-17B6-48B1-B425-480F7DCE5DAD}" srcOrd="1" destOrd="0" presId="urn:microsoft.com/office/officeart/2005/8/layout/list1"/>
    <dgm:cxn modelId="{5565A8FE-F513-4D3A-A23B-DE45DD8E399D}" type="presOf" srcId="{449EED32-58E7-44EA-9C2F-4C893AD08B18}" destId="{A4633CBA-D2C8-40E6-8D7F-A9970891881D}" srcOrd="0" destOrd="0" presId="urn:microsoft.com/office/officeart/2005/8/layout/list1"/>
    <dgm:cxn modelId="{1C47B034-232D-4A8C-928D-369EB2E1ABB9}" type="presParOf" srcId="{94D948BF-340E-4D2D-9EBF-B1A4C948EC7C}" destId="{37F83C11-A6CD-47C6-BBB1-5EF37A3A8C65}" srcOrd="0" destOrd="0" presId="urn:microsoft.com/office/officeart/2005/8/layout/list1"/>
    <dgm:cxn modelId="{CA8165A9-8150-4C56-B3BE-9EA3ACEE1B07}" type="presParOf" srcId="{37F83C11-A6CD-47C6-BBB1-5EF37A3A8C65}" destId="{729B4285-8F03-48F3-9565-6DD36E6E6E41}" srcOrd="0" destOrd="0" presId="urn:microsoft.com/office/officeart/2005/8/layout/list1"/>
    <dgm:cxn modelId="{E2404843-990A-4D6E-B714-B11D2B5EEDF5}" type="presParOf" srcId="{37F83C11-A6CD-47C6-BBB1-5EF37A3A8C65}" destId="{1BE6BD24-17B6-48B1-B425-480F7DCE5DAD}" srcOrd="1" destOrd="0" presId="urn:microsoft.com/office/officeart/2005/8/layout/list1"/>
    <dgm:cxn modelId="{8F7ADE84-55DB-4371-90DC-733FD4FC21B8}" type="presParOf" srcId="{94D948BF-340E-4D2D-9EBF-B1A4C948EC7C}" destId="{BF781FAA-F34E-4087-B823-4DDB46032CC8}" srcOrd="1" destOrd="0" presId="urn:microsoft.com/office/officeart/2005/8/layout/list1"/>
    <dgm:cxn modelId="{DB15E194-7145-4211-88A2-7A86BD7B4884}" type="presParOf" srcId="{94D948BF-340E-4D2D-9EBF-B1A4C948EC7C}" destId="{38F2B887-E71A-4A08-A560-4ED14E2BD7F9}" srcOrd="2" destOrd="0" presId="urn:microsoft.com/office/officeart/2005/8/layout/list1"/>
    <dgm:cxn modelId="{3B8F7E2F-1982-4A5E-9385-A538732B2F2F}" type="presParOf" srcId="{94D948BF-340E-4D2D-9EBF-B1A4C948EC7C}" destId="{CB2621FB-675F-4C64-8134-CC9E96CD17CB}" srcOrd="3" destOrd="0" presId="urn:microsoft.com/office/officeart/2005/8/layout/list1"/>
    <dgm:cxn modelId="{A9FEEA15-B215-4508-BC6B-F6E0513AB919}" type="presParOf" srcId="{94D948BF-340E-4D2D-9EBF-B1A4C948EC7C}" destId="{202C863D-BE06-47B6-8773-D40EF88BDAD4}" srcOrd="4" destOrd="0" presId="urn:microsoft.com/office/officeart/2005/8/layout/list1"/>
    <dgm:cxn modelId="{75A58051-86F2-4AA6-AAA7-15B653D665FC}" type="presParOf" srcId="{202C863D-BE06-47B6-8773-D40EF88BDAD4}" destId="{A4633CBA-D2C8-40E6-8D7F-A9970891881D}" srcOrd="0" destOrd="0" presId="urn:microsoft.com/office/officeart/2005/8/layout/list1"/>
    <dgm:cxn modelId="{E9288D15-76D4-4324-81E0-C592A6E61E48}" type="presParOf" srcId="{202C863D-BE06-47B6-8773-D40EF88BDAD4}" destId="{F0530F87-A2AC-4702-B4A9-D86EEC625DFF}" srcOrd="1" destOrd="0" presId="urn:microsoft.com/office/officeart/2005/8/layout/list1"/>
    <dgm:cxn modelId="{E9E2CE96-9016-47E7-AA12-EDF4B1BF24EC}" type="presParOf" srcId="{94D948BF-340E-4D2D-9EBF-B1A4C948EC7C}" destId="{6EC13D35-858D-4410-A549-14747096D07D}" srcOrd="5" destOrd="0" presId="urn:microsoft.com/office/officeart/2005/8/layout/list1"/>
    <dgm:cxn modelId="{B7F548B3-3ED4-473C-929C-C26E6B2B7528}" type="presParOf" srcId="{94D948BF-340E-4D2D-9EBF-B1A4C948EC7C}" destId="{673FB756-2A3A-4225-A8A4-D7633470B0F1}" srcOrd="6" destOrd="0" presId="urn:microsoft.com/office/officeart/2005/8/layout/list1"/>
    <dgm:cxn modelId="{C97A1898-461F-46F3-9FAE-B0C09CC2F43E}" type="presParOf" srcId="{94D948BF-340E-4D2D-9EBF-B1A4C948EC7C}" destId="{68CDC8F6-419F-49FA-AFA1-E346A0BEB5D5}" srcOrd="7" destOrd="0" presId="urn:microsoft.com/office/officeart/2005/8/layout/list1"/>
    <dgm:cxn modelId="{14A0D730-CFC9-4FAD-A49E-0CF2B612D73F}" type="presParOf" srcId="{94D948BF-340E-4D2D-9EBF-B1A4C948EC7C}" destId="{B2FF0178-287A-445D-8ED3-F12803D27D4D}" srcOrd="8" destOrd="0" presId="urn:microsoft.com/office/officeart/2005/8/layout/list1"/>
    <dgm:cxn modelId="{ACA2D8A7-65F3-411A-A704-A3753F097DB6}" type="presParOf" srcId="{B2FF0178-287A-445D-8ED3-F12803D27D4D}" destId="{77D93EC7-E79D-4CD0-875B-ED299D41DFFE}" srcOrd="0" destOrd="0" presId="urn:microsoft.com/office/officeart/2005/8/layout/list1"/>
    <dgm:cxn modelId="{503C56D4-5EAF-4D88-8A76-1E64E0B61872}" type="presParOf" srcId="{B2FF0178-287A-445D-8ED3-F12803D27D4D}" destId="{0564D57E-E019-4328-A9E8-23814E9142F5}" srcOrd="1" destOrd="0" presId="urn:microsoft.com/office/officeart/2005/8/layout/list1"/>
    <dgm:cxn modelId="{93790F80-CBEE-46BC-95E8-676439764F9A}" type="presParOf" srcId="{94D948BF-340E-4D2D-9EBF-B1A4C948EC7C}" destId="{9FFB3D4E-3021-4D2D-8FC2-941323F51DAB}" srcOrd="9" destOrd="0" presId="urn:microsoft.com/office/officeart/2005/8/layout/list1"/>
    <dgm:cxn modelId="{FCB5AD09-53A0-4324-A15A-F37FB4C0E89F}" type="presParOf" srcId="{94D948BF-340E-4D2D-9EBF-B1A4C948EC7C}" destId="{6BEED63B-0044-4DD7-9578-354E0EE48F8B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C7B6A7C-A426-44E1-9485-965DD16B551F}" type="doc">
      <dgm:prSet loTypeId="urn:microsoft.com/office/officeart/2005/8/layout/list1" loCatId="list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4E7F94E1-FF32-436F-8B82-F9687BCBF745}">
      <dgm:prSet/>
      <dgm:spPr/>
      <dgm:t>
        <a:bodyPr/>
        <a:lstStyle/>
        <a:p>
          <a:r>
            <a:rPr lang="en-US"/>
            <a:t>Feature Gaps</a:t>
          </a:r>
        </a:p>
      </dgm:t>
    </dgm:pt>
    <dgm:pt modelId="{AE35817A-3342-4A12-957C-8F6F92AA84E0}" type="parTrans" cxnId="{347583E3-83DC-4FE6-B42D-F44DF1F6A25C}">
      <dgm:prSet/>
      <dgm:spPr/>
      <dgm:t>
        <a:bodyPr/>
        <a:lstStyle/>
        <a:p>
          <a:endParaRPr lang="en-US"/>
        </a:p>
      </dgm:t>
    </dgm:pt>
    <dgm:pt modelId="{A110FF0B-B24F-4E8B-B651-A02F1108ED09}" type="sibTrans" cxnId="{347583E3-83DC-4FE6-B42D-F44DF1F6A25C}">
      <dgm:prSet/>
      <dgm:spPr/>
      <dgm:t>
        <a:bodyPr/>
        <a:lstStyle/>
        <a:p>
          <a:endParaRPr lang="en-US"/>
        </a:p>
      </dgm:t>
    </dgm:pt>
    <dgm:pt modelId="{449EED32-58E7-44EA-9C2F-4C893AD08B18}">
      <dgm:prSet/>
      <dgm:spPr/>
      <dgm:t>
        <a:bodyPr/>
        <a:lstStyle/>
        <a:p>
          <a:r>
            <a:rPr lang="en-US"/>
            <a:t>Managing Change</a:t>
          </a:r>
        </a:p>
      </dgm:t>
    </dgm:pt>
    <dgm:pt modelId="{5E0F0824-B4C9-4E0B-87DA-AA841D40ECD6}" type="parTrans" cxnId="{C1F53F34-1A66-4325-AA12-ED3CF968063D}">
      <dgm:prSet/>
      <dgm:spPr/>
      <dgm:t>
        <a:bodyPr/>
        <a:lstStyle/>
        <a:p>
          <a:endParaRPr lang="en-US"/>
        </a:p>
      </dgm:t>
    </dgm:pt>
    <dgm:pt modelId="{9636919C-A99C-495A-BA9A-BB0A88321996}" type="sibTrans" cxnId="{C1F53F34-1A66-4325-AA12-ED3CF968063D}">
      <dgm:prSet/>
      <dgm:spPr/>
      <dgm:t>
        <a:bodyPr/>
        <a:lstStyle/>
        <a:p>
          <a:endParaRPr lang="en-US"/>
        </a:p>
      </dgm:t>
    </dgm:pt>
    <dgm:pt modelId="{85C80AC0-F084-4F95-92E2-2FD7293F06D9}">
      <dgm:prSet/>
      <dgm:spPr/>
      <dgm:t>
        <a:bodyPr/>
        <a:lstStyle/>
        <a:p>
          <a:r>
            <a:rPr lang="en-US"/>
            <a:t>Performance</a:t>
          </a:r>
        </a:p>
      </dgm:t>
    </dgm:pt>
    <dgm:pt modelId="{4EA9A637-1CD8-41E0-9150-13B9062356FE}" type="parTrans" cxnId="{6D6574A7-EB45-4DF9-BA1B-2AA742DBF975}">
      <dgm:prSet/>
      <dgm:spPr/>
      <dgm:t>
        <a:bodyPr/>
        <a:lstStyle/>
        <a:p>
          <a:endParaRPr lang="en-US"/>
        </a:p>
      </dgm:t>
    </dgm:pt>
    <dgm:pt modelId="{939A4522-C0D1-4113-9B8C-FC595E151ADF}" type="sibTrans" cxnId="{6D6574A7-EB45-4DF9-BA1B-2AA742DBF975}">
      <dgm:prSet/>
      <dgm:spPr/>
      <dgm:t>
        <a:bodyPr/>
        <a:lstStyle/>
        <a:p>
          <a:endParaRPr lang="en-US"/>
        </a:p>
      </dgm:t>
    </dgm:pt>
    <dgm:pt modelId="{94D948BF-340E-4D2D-9EBF-B1A4C948EC7C}" type="pres">
      <dgm:prSet presAssocID="{AC7B6A7C-A426-44E1-9485-965DD16B551F}" presName="linear" presStyleCnt="0">
        <dgm:presLayoutVars>
          <dgm:dir/>
          <dgm:animLvl val="lvl"/>
          <dgm:resizeHandles val="exact"/>
        </dgm:presLayoutVars>
      </dgm:prSet>
      <dgm:spPr/>
    </dgm:pt>
    <dgm:pt modelId="{37F83C11-A6CD-47C6-BBB1-5EF37A3A8C65}" type="pres">
      <dgm:prSet presAssocID="{4E7F94E1-FF32-436F-8B82-F9687BCBF745}" presName="parentLin" presStyleCnt="0"/>
      <dgm:spPr/>
    </dgm:pt>
    <dgm:pt modelId="{729B4285-8F03-48F3-9565-6DD36E6E6E41}" type="pres">
      <dgm:prSet presAssocID="{4E7F94E1-FF32-436F-8B82-F9687BCBF745}" presName="parentLeftMargin" presStyleLbl="node1" presStyleIdx="0" presStyleCnt="3"/>
      <dgm:spPr/>
    </dgm:pt>
    <dgm:pt modelId="{1BE6BD24-17B6-48B1-B425-480F7DCE5DAD}" type="pres">
      <dgm:prSet presAssocID="{4E7F94E1-FF32-436F-8B82-F9687BCBF745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BF781FAA-F34E-4087-B823-4DDB46032CC8}" type="pres">
      <dgm:prSet presAssocID="{4E7F94E1-FF32-436F-8B82-F9687BCBF745}" presName="negativeSpace" presStyleCnt="0"/>
      <dgm:spPr/>
    </dgm:pt>
    <dgm:pt modelId="{38F2B887-E71A-4A08-A560-4ED14E2BD7F9}" type="pres">
      <dgm:prSet presAssocID="{4E7F94E1-FF32-436F-8B82-F9687BCBF745}" presName="childText" presStyleLbl="conFgAcc1" presStyleIdx="0" presStyleCnt="3">
        <dgm:presLayoutVars>
          <dgm:bulletEnabled val="1"/>
        </dgm:presLayoutVars>
      </dgm:prSet>
      <dgm:spPr/>
    </dgm:pt>
    <dgm:pt modelId="{CB2621FB-675F-4C64-8134-CC9E96CD17CB}" type="pres">
      <dgm:prSet presAssocID="{A110FF0B-B24F-4E8B-B651-A02F1108ED09}" presName="spaceBetweenRectangles" presStyleCnt="0"/>
      <dgm:spPr/>
    </dgm:pt>
    <dgm:pt modelId="{202C863D-BE06-47B6-8773-D40EF88BDAD4}" type="pres">
      <dgm:prSet presAssocID="{449EED32-58E7-44EA-9C2F-4C893AD08B18}" presName="parentLin" presStyleCnt="0"/>
      <dgm:spPr/>
    </dgm:pt>
    <dgm:pt modelId="{A4633CBA-D2C8-40E6-8D7F-A9970891881D}" type="pres">
      <dgm:prSet presAssocID="{449EED32-58E7-44EA-9C2F-4C893AD08B18}" presName="parentLeftMargin" presStyleLbl="node1" presStyleIdx="0" presStyleCnt="3"/>
      <dgm:spPr/>
    </dgm:pt>
    <dgm:pt modelId="{F0530F87-A2AC-4702-B4A9-D86EEC625DFF}" type="pres">
      <dgm:prSet presAssocID="{449EED32-58E7-44EA-9C2F-4C893AD08B1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6EC13D35-858D-4410-A549-14747096D07D}" type="pres">
      <dgm:prSet presAssocID="{449EED32-58E7-44EA-9C2F-4C893AD08B18}" presName="negativeSpace" presStyleCnt="0"/>
      <dgm:spPr/>
    </dgm:pt>
    <dgm:pt modelId="{673FB756-2A3A-4225-A8A4-D7633470B0F1}" type="pres">
      <dgm:prSet presAssocID="{449EED32-58E7-44EA-9C2F-4C893AD08B18}" presName="childText" presStyleLbl="conFgAcc1" presStyleIdx="1" presStyleCnt="3">
        <dgm:presLayoutVars>
          <dgm:bulletEnabled val="1"/>
        </dgm:presLayoutVars>
      </dgm:prSet>
      <dgm:spPr/>
    </dgm:pt>
    <dgm:pt modelId="{68CDC8F6-419F-49FA-AFA1-E346A0BEB5D5}" type="pres">
      <dgm:prSet presAssocID="{9636919C-A99C-495A-BA9A-BB0A88321996}" presName="spaceBetweenRectangles" presStyleCnt="0"/>
      <dgm:spPr/>
    </dgm:pt>
    <dgm:pt modelId="{B2FF0178-287A-445D-8ED3-F12803D27D4D}" type="pres">
      <dgm:prSet presAssocID="{85C80AC0-F084-4F95-92E2-2FD7293F06D9}" presName="parentLin" presStyleCnt="0"/>
      <dgm:spPr/>
    </dgm:pt>
    <dgm:pt modelId="{77D93EC7-E79D-4CD0-875B-ED299D41DFFE}" type="pres">
      <dgm:prSet presAssocID="{85C80AC0-F084-4F95-92E2-2FD7293F06D9}" presName="parentLeftMargin" presStyleLbl="node1" presStyleIdx="1" presStyleCnt="3"/>
      <dgm:spPr/>
    </dgm:pt>
    <dgm:pt modelId="{0564D57E-E019-4328-A9E8-23814E9142F5}" type="pres">
      <dgm:prSet presAssocID="{85C80AC0-F084-4F95-92E2-2FD7293F06D9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9FFB3D4E-3021-4D2D-8FC2-941323F51DAB}" type="pres">
      <dgm:prSet presAssocID="{85C80AC0-F084-4F95-92E2-2FD7293F06D9}" presName="negativeSpace" presStyleCnt="0"/>
      <dgm:spPr/>
    </dgm:pt>
    <dgm:pt modelId="{6BEED63B-0044-4DD7-9578-354E0EE48F8B}" type="pres">
      <dgm:prSet presAssocID="{85C80AC0-F084-4F95-92E2-2FD7293F06D9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5318ED33-8AE2-4D72-BCE7-64488A2C7F8C}" type="presOf" srcId="{85C80AC0-F084-4F95-92E2-2FD7293F06D9}" destId="{77D93EC7-E79D-4CD0-875B-ED299D41DFFE}" srcOrd="0" destOrd="0" presId="urn:microsoft.com/office/officeart/2005/8/layout/list1"/>
    <dgm:cxn modelId="{C1F53F34-1A66-4325-AA12-ED3CF968063D}" srcId="{AC7B6A7C-A426-44E1-9485-965DD16B551F}" destId="{449EED32-58E7-44EA-9C2F-4C893AD08B18}" srcOrd="1" destOrd="0" parTransId="{5E0F0824-B4C9-4E0B-87DA-AA841D40ECD6}" sibTransId="{9636919C-A99C-495A-BA9A-BB0A88321996}"/>
    <dgm:cxn modelId="{4D26934E-034C-4E04-B54F-71B031BE825D}" type="presOf" srcId="{4E7F94E1-FF32-436F-8B82-F9687BCBF745}" destId="{729B4285-8F03-48F3-9565-6DD36E6E6E41}" srcOrd="0" destOrd="0" presId="urn:microsoft.com/office/officeart/2005/8/layout/list1"/>
    <dgm:cxn modelId="{6D6574A7-EB45-4DF9-BA1B-2AA742DBF975}" srcId="{AC7B6A7C-A426-44E1-9485-965DD16B551F}" destId="{85C80AC0-F084-4F95-92E2-2FD7293F06D9}" srcOrd="2" destOrd="0" parTransId="{4EA9A637-1CD8-41E0-9150-13B9062356FE}" sibTransId="{939A4522-C0D1-4113-9B8C-FC595E151ADF}"/>
    <dgm:cxn modelId="{C77C6EB4-52D0-4931-AE36-E6A4038CDC90}" type="presOf" srcId="{AC7B6A7C-A426-44E1-9485-965DD16B551F}" destId="{94D948BF-340E-4D2D-9EBF-B1A4C948EC7C}" srcOrd="0" destOrd="0" presId="urn:microsoft.com/office/officeart/2005/8/layout/list1"/>
    <dgm:cxn modelId="{9614FFC9-2869-4976-8E3B-F45A05989D4A}" type="presOf" srcId="{85C80AC0-F084-4F95-92E2-2FD7293F06D9}" destId="{0564D57E-E019-4328-A9E8-23814E9142F5}" srcOrd="1" destOrd="0" presId="urn:microsoft.com/office/officeart/2005/8/layout/list1"/>
    <dgm:cxn modelId="{DB4B9CCA-7F3A-40FD-9E4E-D10BE6BCB7C9}" type="presOf" srcId="{449EED32-58E7-44EA-9C2F-4C893AD08B18}" destId="{F0530F87-A2AC-4702-B4A9-D86EEC625DFF}" srcOrd="1" destOrd="0" presId="urn:microsoft.com/office/officeart/2005/8/layout/list1"/>
    <dgm:cxn modelId="{347583E3-83DC-4FE6-B42D-F44DF1F6A25C}" srcId="{AC7B6A7C-A426-44E1-9485-965DD16B551F}" destId="{4E7F94E1-FF32-436F-8B82-F9687BCBF745}" srcOrd="0" destOrd="0" parTransId="{AE35817A-3342-4A12-957C-8F6F92AA84E0}" sibTransId="{A110FF0B-B24F-4E8B-B651-A02F1108ED09}"/>
    <dgm:cxn modelId="{382F4FE6-1A32-4A44-8689-019A9DA870F0}" type="presOf" srcId="{4E7F94E1-FF32-436F-8B82-F9687BCBF745}" destId="{1BE6BD24-17B6-48B1-B425-480F7DCE5DAD}" srcOrd="1" destOrd="0" presId="urn:microsoft.com/office/officeart/2005/8/layout/list1"/>
    <dgm:cxn modelId="{5565A8FE-F513-4D3A-A23B-DE45DD8E399D}" type="presOf" srcId="{449EED32-58E7-44EA-9C2F-4C893AD08B18}" destId="{A4633CBA-D2C8-40E6-8D7F-A9970891881D}" srcOrd="0" destOrd="0" presId="urn:microsoft.com/office/officeart/2005/8/layout/list1"/>
    <dgm:cxn modelId="{1C47B034-232D-4A8C-928D-369EB2E1ABB9}" type="presParOf" srcId="{94D948BF-340E-4D2D-9EBF-B1A4C948EC7C}" destId="{37F83C11-A6CD-47C6-BBB1-5EF37A3A8C65}" srcOrd="0" destOrd="0" presId="urn:microsoft.com/office/officeart/2005/8/layout/list1"/>
    <dgm:cxn modelId="{CA8165A9-8150-4C56-B3BE-9EA3ACEE1B07}" type="presParOf" srcId="{37F83C11-A6CD-47C6-BBB1-5EF37A3A8C65}" destId="{729B4285-8F03-48F3-9565-6DD36E6E6E41}" srcOrd="0" destOrd="0" presId="urn:microsoft.com/office/officeart/2005/8/layout/list1"/>
    <dgm:cxn modelId="{E2404843-990A-4D6E-B714-B11D2B5EEDF5}" type="presParOf" srcId="{37F83C11-A6CD-47C6-BBB1-5EF37A3A8C65}" destId="{1BE6BD24-17B6-48B1-B425-480F7DCE5DAD}" srcOrd="1" destOrd="0" presId="urn:microsoft.com/office/officeart/2005/8/layout/list1"/>
    <dgm:cxn modelId="{8F7ADE84-55DB-4371-90DC-733FD4FC21B8}" type="presParOf" srcId="{94D948BF-340E-4D2D-9EBF-B1A4C948EC7C}" destId="{BF781FAA-F34E-4087-B823-4DDB46032CC8}" srcOrd="1" destOrd="0" presId="urn:microsoft.com/office/officeart/2005/8/layout/list1"/>
    <dgm:cxn modelId="{DB15E194-7145-4211-88A2-7A86BD7B4884}" type="presParOf" srcId="{94D948BF-340E-4D2D-9EBF-B1A4C948EC7C}" destId="{38F2B887-E71A-4A08-A560-4ED14E2BD7F9}" srcOrd="2" destOrd="0" presId="urn:microsoft.com/office/officeart/2005/8/layout/list1"/>
    <dgm:cxn modelId="{3B8F7E2F-1982-4A5E-9385-A538732B2F2F}" type="presParOf" srcId="{94D948BF-340E-4D2D-9EBF-B1A4C948EC7C}" destId="{CB2621FB-675F-4C64-8134-CC9E96CD17CB}" srcOrd="3" destOrd="0" presId="urn:microsoft.com/office/officeart/2005/8/layout/list1"/>
    <dgm:cxn modelId="{A9FEEA15-B215-4508-BC6B-F6E0513AB919}" type="presParOf" srcId="{94D948BF-340E-4D2D-9EBF-B1A4C948EC7C}" destId="{202C863D-BE06-47B6-8773-D40EF88BDAD4}" srcOrd="4" destOrd="0" presId="urn:microsoft.com/office/officeart/2005/8/layout/list1"/>
    <dgm:cxn modelId="{75A58051-86F2-4AA6-AAA7-15B653D665FC}" type="presParOf" srcId="{202C863D-BE06-47B6-8773-D40EF88BDAD4}" destId="{A4633CBA-D2C8-40E6-8D7F-A9970891881D}" srcOrd="0" destOrd="0" presId="urn:microsoft.com/office/officeart/2005/8/layout/list1"/>
    <dgm:cxn modelId="{E9288D15-76D4-4324-81E0-C592A6E61E48}" type="presParOf" srcId="{202C863D-BE06-47B6-8773-D40EF88BDAD4}" destId="{F0530F87-A2AC-4702-B4A9-D86EEC625DFF}" srcOrd="1" destOrd="0" presId="urn:microsoft.com/office/officeart/2005/8/layout/list1"/>
    <dgm:cxn modelId="{E9E2CE96-9016-47E7-AA12-EDF4B1BF24EC}" type="presParOf" srcId="{94D948BF-340E-4D2D-9EBF-B1A4C948EC7C}" destId="{6EC13D35-858D-4410-A549-14747096D07D}" srcOrd="5" destOrd="0" presId="urn:microsoft.com/office/officeart/2005/8/layout/list1"/>
    <dgm:cxn modelId="{B7F548B3-3ED4-473C-929C-C26E6B2B7528}" type="presParOf" srcId="{94D948BF-340E-4D2D-9EBF-B1A4C948EC7C}" destId="{673FB756-2A3A-4225-A8A4-D7633470B0F1}" srcOrd="6" destOrd="0" presId="urn:microsoft.com/office/officeart/2005/8/layout/list1"/>
    <dgm:cxn modelId="{C97A1898-461F-46F3-9FAE-B0C09CC2F43E}" type="presParOf" srcId="{94D948BF-340E-4D2D-9EBF-B1A4C948EC7C}" destId="{68CDC8F6-419F-49FA-AFA1-E346A0BEB5D5}" srcOrd="7" destOrd="0" presId="urn:microsoft.com/office/officeart/2005/8/layout/list1"/>
    <dgm:cxn modelId="{14A0D730-CFC9-4FAD-A49E-0CF2B612D73F}" type="presParOf" srcId="{94D948BF-340E-4D2D-9EBF-B1A4C948EC7C}" destId="{B2FF0178-287A-445D-8ED3-F12803D27D4D}" srcOrd="8" destOrd="0" presId="urn:microsoft.com/office/officeart/2005/8/layout/list1"/>
    <dgm:cxn modelId="{ACA2D8A7-65F3-411A-A704-A3753F097DB6}" type="presParOf" srcId="{B2FF0178-287A-445D-8ED3-F12803D27D4D}" destId="{77D93EC7-E79D-4CD0-875B-ED299D41DFFE}" srcOrd="0" destOrd="0" presId="urn:microsoft.com/office/officeart/2005/8/layout/list1"/>
    <dgm:cxn modelId="{503C56D4-5EAF-4D88-8A76-1E64E0B61872}" type="presParOf" srcId="{B2FF0178-287A-445D-8ED3-F12803D27D4D}" destId="{0564D57E-E019-4328-A9E8-23814E9142F5}" srcOrd="1" destOrd="0" presId="urn:microsoft.com/office/officeart/2005/8/layout/list1"/>
    <dgm:cxn modelId="{93790F80-CBEE-46BC-95E8-676439764F9A}" type="presParOf" srcId="{94D948BF-340E-4D2D-9EBF-B1A4C948EC7C}" destId="{9FFB3D4E-3021-4D2D-8FC2-941323F51DAB}" srcOrd="9" destOrd="0" presId="urn:microsoft.com/office/officeart/2005/8/layout/list1"/>
    <dgm:cxn modelId="{FCB5AD09-53A0-4324-A15A-F37FB4C0E89F}" type="presParOf" srcId="{94D948BF-340E-4D2D-9EBF-B1A4C948EC7C}" destId="{6BEED63B-0044-4DD7-9578-354E0EE48F8B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1F00B4F-79EB-4C2D-8FB0-355F01A7451F}" type="doc">
      <dgm:prSet loTypeId="urn:microsoft.com/office/officeart/2008/layout/LinedList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AC2C383E-A53D-495E-ADC7-A269C99239EB}">
      <dgm:prSet/>
      <dgm:spPr/>
      <dgm:t>
        <a:bodyPr/>
        <a:lstStyle/>
        <a:p>
          <a:r>
            <a:rPr lang="en-US"/>
            <a:t>Extensive industry user engagement</a:t>
          </a:r>
        </a:p>
      </dgm:t>
    </dgm:pt>
    <dgm:pt modelId="{D9F962C9-51EC-419A-90A3-9BFF5755110C}" type="parTrans" cxnId="{04B1FC5E-B78C-4E2C-A63A-13248CE9B21D}">
      <dgm:prSet/>
      <dgm:spPr/>
      <dgm:t>
        <a:bodyPr/>
        <a:lstStyle/>
        <a:p>
          <a:endParaRPr lang="en-US"/>
        </a:p>
      </dgm:t>
    </dgm:pt>
    <dgm:pt modelId="{7D882734-A723-4A65-84ED-F4EA7ECBE0DB}" type="sibTrans" cxnId="{04B1FC5E-B78C-4E2C-A63A-13248CE9B21D}">
      <dgm:prSet/>
      <dgm:spPr/>
      <dgm:t>
        <a:bodyPr/>
        <a:lstStyle/>
        <a:p>
          <a:endParaRPr lang="en-US"/>
        </a:p>
      </dgm:t>
    </dgm:pt>
    <dgm:pt modelId="{ED01570F-6CF6-4CD0-9162-5B3E0EBF45C3}">
      <dgm:prSet/>
      <dgm:spPr/>
      <dgm:t>
        <a:bodyPr/>
        <a:lstStyle/>
        <a:p>
          <a:r>
            <a:rPr lang="en-US"/>
            <a:t>Close collaboration with Compact</a:t>
          </a:r>
        </a:p>
      </dgm:t>
    </dgm:pt>
    <dgm:pt modelId="{6CA4EAEF-E77F-4F9C-9923-028287300700}" type="parTrans" cxnId="{E65BDB9E-5BE1-4399-B780-40786FFDB5FE}">
      <dgm:prSet/>
      <dgm:spPr/>
      <dgm:t>
        <a:bodyPr/>
        <a:lstStyle/>
        <a:p>
          <a:endParaRPr lang="en-US"/>
        </a:p>
      </dgm:t>
    </dgm:pt>
    <dgm:pt modelId="{229DE5D0-6563-492C-A79B-5485A19A997E}" type="sibTrans" cxnId="{E65BDB9E-5BE1-4399-B780-40786FFDB5FE}">
      <dgm:prSet/>
      <dgm:spPr/>
      <dgm:t>
        <a:bodyPr/>
        <a:lstStyle/>
        <a:p>
          <a:endParaRPr lang="en-US"/>
        </a:p>
      </dgm:t>
    </dgm:pt>
    <dgm:pt modelId="{A46A2A8E-D008-43B9-BF20-BA5B7AB83A21}">
      <dgm:prSet/>
      <dgm:spPr/>
      <dgm:t>
        <a:bodyPr/>
        <a:lstStyle/>
        <a:p>
          <a:r>
            <a:rPr lang="en-US"/>
            <a:t>Ongoing focus on quality, performance, and usability</a:t>
          </a:r>
        </a:p>
      </dgm:t>
    </dgm:pt>
    <dgm:pt modelId="{0A40AF9D-1371-4ADA-B851-43010FAF070E}" type="parTrans" cxnId="{F547E6B8-19A9-457F-9CE2-5B21D5D50366}">
      <dgm:prSet/>
      <dgm:spPr/>
      <dgm:t>
        <a:bodyPr/>
        <a:lstStyle/>
        <a:p>
          <a:endParaRPr lang="en-US"/>
        </a:p>
      </dgm:t>
    </dgm:pt>
    <dgm:pt modelId="{869FB077-FA96-49A5-B98D-1C293D66CE4E}" type="sibTrans" cxnId="{F547E6B8-19A9-457F-9CE2-5B21D5D50366}">
      <dgm:prSet/>
      <dgm:spPr/>
      <dgm:t>
        <a:bodyPr/>
        <a:lstStyle/>
        <a:p>
          <a:endParaRPr lang="en-US"/>
        </a:p>
      </dgm:t>
    </dgm:pt>
    <dgm:pt modelId="{3AFE4BD3-5534-4D48-893D-18441C85CAFD}">
      <dgm:prSet/>
      <dgm:spPr/>
      <dgm:t>
        <a:bodyPr/>
        <a:lstStyle/>
        <a:p>
          <a:r>
            <a:rPr lang="en-US"/>
            <a:t>Expansion of partnerships</a:t>
          </a:r>
        </a:p>
      </dgm:t>
    </dgm:pt>
    <dgm:pt modelId="{C50DC645-A8ED-4E9E-A3E8-D5A83F82A1BF}" type="parTrans" cxnId="{779AABE3-C160-4C01-B534-9283840E5F47}">
      <dgm:prSet/>
      <dgm:spPr/>
      <dgm:t>
        <a:bodyPr/>
        <a:lstStyle/>
        <a:p>
          <a:endParaRPr lang="en-US"/>
        </a:p>
      </dgm:t>
    </dgm:pt>
    <dgm:pt modelId="{763A04F4-7076-47EC-B7AB-C0D914AB5576}" type="sibTrans" cxnId="{779AABE3-C160-4C01-B534-9283840E5F47}">
      <dgm:prSet/>
      <dgm:spPr/>
      <dgm:t>
        <a:bodyPr/>
        <a:lstStyle/>
        <a:p>
          <a:endParaRPr lang="en-US"/>
        </a:p>
      </dgm:t>
    </dgm:pt>
    <dgm:pt modelId="{26561BC4-4046-4A1C-BDAA-5E07F086F679}" type="pres">
      <dgm:prSet presAssocID="{A1F00B4F-79EB-4C2D-8FB0-355F01A7451F}" presName="vert0" presStyleCnt="0">
        <dgm:presLayoutVars>
          <dgm:dir/>
          <dgm:animOne val="branch"/>
          <dgm:animLvl val="lvl"/>
        </dgm:presLayoutVars>
      </dgm:prSet>
      <dgm:spPr/>
    </dgm:pt>
    <dgm:pt modelId="{E3144B26-D707-4A90-B43B-761BCD4C0126}" type="pres">
      <dgm:prSet presAssocID="{AC2C383E-A53D-495E-ADC7-A269C99239EB}" presName="thickLine" presStyleLbl="alignNode1" presStyleIdx="0" presStyleCnt="4"/>
      <dgm:spPr/>
    </dgm:pt>
    <dgm:pt modelId="{2E19FD18-CD6B-4D04-A655-DDB7C064777D}" type="pres">
      <dgm:prSet presAssocID="{AC2C383E-A53D-495E-ADC7-A269C99239EB}" presName="horz1" presStyleCnt="0"/>
      <dgm:spPr/>
    </dgm:pt>
    <dgm:pt modelId="{D8B96093-0F76-4D5B-97DE-7773B5BDE1EC}" type="pres">
      <dgm:prSet presAssocID="{AC2C383E-A53D-495E-ADC7-A269C99239EB}" presName="tx1" presStyleLbl="revTx" presStyleIdx="0" presStyleCnt="4"/>
      <dgm:spPr/>
    </dgm:pt>
    <dgm:pt modelId="{D341C272-9473-435A-9DEA-B5D621482748}" type="pres">
      <dgm:prSet presAssocID="{AC2C383E-A53D-495E-ADC7-A269C99239EB}" presName="vert1" presStyleCnt="0"/>
      <dgm:spPr/>
    </dgm:pt>
    <dgm:pt modelId="{3E96D2FC-265D-42A5-90D5-7B86A6634716}" type="pres">
      <dgm:prSet presAssocID="{ED01570F-6CF6-4CD0-9162-5B3E0EBF45C3}" presName="thickLine" presStyleLbl="alignNode1" presStyleIdx="1" presStyleCnt="4"/>
      <dgm:spPr/>
    </dgm:pt>
    <dgm:pt modelId="{1D88B8CA-06FC-4865-B91D-D5D6FD52E3BE}" type="pres">
      <dgm:prSet presAssocID="{ED01570F-6CF6-4CD0-9162-5B3E0EBF45C3}" presName="horz1" presStyleCnt="0"/>
      <dgm:spPr/>
    </dgm:pt>
    <dgm:pt modelId="{694BDCC2-D6B9-44C1-A38E-0D85A0A577C0}" type="pres">
      <dgm:prSet presAssocID="{ED01570F-6CF6-4CD0-9162-5B3E0EBF45C3}" presName="tx1" presStyleLbl="revTx" presStyleIdx="1" presStyleCnt="4"/>
      <dgm:spPr/>
    </dgm:pt>
    <dgm:pt modelId="{0CBFC752-74CE-41CC-8D1E-D3E8717A4E69}" type="pres">
      <dgm:prSet presAssocID="{ED01570F-6CF6-4CD0-9162-5B3E0EBF45C3}" presName="vert1" presStyleCnt="0"/>
      <dgm:spPr/>
    </dgm:pt>
    <dgm:pt modelId="{FBD7BB7F-D78B-400C-99E0-1753964F1B8A}" type="pres">
      <dgm:prSet presAssocID="{A46A2A8E-D008-43B9-BF20-BA5B7AB83A21}" presName="thickLine" presStyleLbl="alignNode1" presStyleIdx="2" presStyleCnt="4"/>
      <dgm:spPr/>
    </dgm:pt>
    <dgm:pt modelId="{A4AD906A-3E8D-474C-901E-BC9429A4C357}" type="pres">
      <dgm:prSet presAssocID="{A46A2A8E-D008-43B9-BF20-BA5B7AB83A21}" presName="horz1" presStyleCnt="0"/>
      <dgm:spPr/>
    </dgm:pt>
    <dgm:pt modelId="{ABF4D192-2C42-4880-AB50-5A2AF68C40F5}" type="pres">
      <dgm:prSet presAssocID="{A46A2A8E-D008-43B9-BF20-BA5B7AB83A21}" presName="tx1" presStyleLbl="revTx" presStyleIdx="2" presStyleCnt="4"/>
      <dgm:spPr/>
    </dgm:pt>
    <dgm:pt modelId="{9F94AF13-915F-455C-87A6-6FB77C47F4A1}" type="pres">
      <dgm:prSet presAssocID="{A46A2A8E-D008-43B9-BF20-BA5B7AB83A21}" presName="vert1" presStyleCnt="0"/>
      <dgm:spPr/>
    </dgm:pt>
    <dgm:pt modelId="{53B26029-5F58-45B5-84EF-78F5194F1A49}" type="pres">
      <dgm:prSet presAssocID="{3AFE4BD3-5534-4D48-893D-18441C85CAFD}" presName="thickLine" presStyleLbl="alignNode1" presStyleIdx="3" presStyleCnt="4"/>
      <dgm:spPr/>
    </dgm:pt>
    <dgm:pt modelId="{32577AB7-A7E9-4AC4-B399-DF94DE4976F7}" type="pres">
      <dgm:prSet presAssocID="{3AFE4BD3-5534-4D48-893D-18441C85CAFD}" presName="horz1" presStyleCnt="0"/>
      <dgm:spPr/>
    </dgm:pt>
    <dgm:pt modelId="{E2752335-525B-4BA9-92A4-81E91FD167F4}" type="pres">
      <dgm:prSet presAssocID="{3AFE4BD3-5534-4D48-893D-18441C85CAFD}" presName="tx1" presStyleLbl="revTx" presStyleIdx="3" presStyleCnt="4"/>
      <dgm:spPr/>
    </dgm:pt>
    <dgm:pt modelId="{BC026F52-95DD-465F-8A3D-7DD24ADB3BA0}" type="pres">
      <dgm:prSet presAssocID="{3AFE4BD3-5534-4D48-893D-18441C85CAFD}" presName="vert1" presStyleCnt="0"/>
      <dgm:spPr/>
    </dgm:pt>
  </dgm:ptLst>
  <dgm:cxnLst>
    <dgm:cxn modelId="{04B1FC5E-B78C-4E2C-A63A-13248CE9B21D}" srcId="{A1F00B4F-79EB-4C2D-8FB0-355F01A7451F}" destId="{AC2C383E-A53D-495E-ADC7-A269C99239EB}" srcOrd="0" destOrd="0" parTransId="{D9F962C9-51EC-419A-90A3-9BFF5755110C}" sibTransId="{7D882734-A723-4A65-84ED-F4EA7ECBE0DB}"/>
    <dgm:cxn modelId="{59C4EB42-3023-4ED5-A5C1-FFAE3A557044}" type="presOf" srcId="{A46A2A8E-D008-43B9-BF20-BA5B7AB83A21}" destId="{ABF4D192-2C42-4880-AB50-5A2AF68C40F5}" srcOrd="0" destOrd="0" presId="urn:microsoft.com/office/officeart/2008/layout/LinedList"/>
    <dgm:cxn modelId="{1CBE8B6D-2067-4E76-BA7A-63F934663C34}" type="presOf" srcId="{3AFE4BD3-5534-4D48-893D-18441C85CAFD}" destId="{E2752335-525B-4BA9-92A4-81E91FD167F4}" srcOrd="0" destOrd="0" presId="urn:microsoft.com/office/officeart/2008/layout/LinedList"/>
    <dgm:cxn modelId="{D39FB073-F521-458A-929F-B1DA14A16CA4}" type="presOf" srcId="{AC2C383E-A53D-495E-ADC7-A269C99239EB}" destId="{D8B96093-0F76-4D5B-97DE-7773B5BDE1EC}" srcOrd="0" destOrd="0" presId="urn:microsoft.com/office/officeart/2008/layout/LinedList"/>
    <dgm:cxn modelId="{08D16856-75F7-4F9B-ADF1-F29B7677745E}" type="presOf" srcId="{ED01570F-6CF6-4CD0-9162-5B3E0EBF45C3}" destId="{694BDCC2-D6B9-44C1-A38E-0D85A0A577C0}" srcOrd="0" destOrd="0" presId="urn:microsoft.com/office/officeart/2008/layout/LinedList"/>
    <dgm:cxn modelId="{E65BDB9E-5BE1-4399-B780-40786FFDB5FE}" srcId="{A1F00B4F-79EB-4C2D-8FB0-355F01A7451F}" destId="{ED01570F-6CF6-4CD0-9162-5B3E0EBF45C3}" srcOrd="1" destOrd="0" parTransId="{6CA4EAEF-E77F-4F9C-9923-028287300700}" sibTransId="{229DE5D0-6563-492C-A79B-5485A19A997E}"/>
    <dgm:cxn modelId="{F547E6B8-19A9-457F-9CE2-5B21D5D50366}" srcId="{A1F00B4F-79EB-4C2D-8FB0-355F01A7451F}" destId="{A46A2A8E-D008-43B9-BF20-BA5B7AB83A21}" srcOrd="2" destOrd="0" parTransId="{0A40AF9D-1371-4ADA-B851-43010FAF070E}" sibTransId="{869FB077-FA96-49A5-B98D-1C293D66CE4E}"/>
    <dgm:cxn modelId="{34BFF0C7-5E7C-4BDD-9EAD-D65E2230D858}" type="presOf" srcId="{A1F00B4F-79EB-4C2D-8FB0-355F01A7451F}" destId="{26561BC4-4046-4A1C-BDAA-5E07F086F679}" srcOrd="0" destOrd="0" presId="urn:microsoft.com/office/officeart/2008/layout/LinedList"/>
    <dgm:cxn modelId="{779AABE3-C160-4C01-B534-9283840E5F47}" srcId="{A1F00B4F-79EB-4C2D-8FB0-355F01A7451F}" destId="{3AFE4BD3-5534-4D48-893D-18441C85CAFD}" srcOrd="3" destOrd="0" parTransId="{C50DC645-A8ED-4E9E-A3E8-D5A83F82A1BF}" sibTransId="{763A04F4-7076-47EC-B7AB-C0D914AB5576}"/>
    <dgm:cxn modelId="{072D3E1C-C8A0-43C6-9BDB-5F94C0E0FC04}" type="presParOf" srcId="{26561BC4-4046-4A1C-BDAA-5E07F086F679}" destId="{E3144B26-D707-4A90-B43B-761BCD4C0126}" srcOrd="0" destOrd="0" presId="urn:microsoft.com/office/officeart/2008/layout/LinedList"/>
    <dgm:cxn modelId="{0BA4B895-65A7-400C-8AAF-9DBBB46C5E92}" type="presParOf" srcId="{26561BC4-4046-4A1C-BDAA-5E07F086F679}" destId="{2E19FD18-CD6B-4D04-A655-DDB7C064777D}" srcOrd="1" destOrd="0" presId="urn:microsoft.com/office/officeart/2008/layout/LinedList"/>
    <dgm:cxn modelId="{B64EE562-304C-4A1E-8897-642A5649D19D}" type="presParOf" srcId="{2E19FD18-CD6B-4D04-A655-DDB7C064777D}" destId="{D8B96093-0F76-4D5B-97DE-7773B5BDE1EC}" srcOrd="0" destOrd="0" presId="urn:microsoft.com/office/officeart/2008/layout/LinedList"/>
    <dgm:cxn modelId="{20BB20A0-B7E0-4EB2-8BAD-7759A318E54E}" type="presParOf" srcId="{2E19FD18-CD6B-4D04-A655-DDB7C064777D}" destId="{D341C272-9473-435A-9DEA-B5D621482748}" srcOrd="1" destOrd="0" presId="urn:microsoft.com/office/officeart/2008/layout/LinedList"/>
    <dgm:cxn modelId="{C5C4F800-06F9-498C-942B-E89C6EACC1FB}" type="presParOf" srcId="{26561BC4-4046-4A1C-BDAA-5E07F086F679}" destId="{3E96D2FC-265D-42A5-90D5-7B86A6634716}" srcOrd="2" destOrd="0" presId="urn:microsoft.com/office/officeart/2008/layout/LinedList"/>
    <dgm:cxn modelId="{56616B42-1927-4995-8B40-EFDBDE9DED2F}" type="presParOf" srcId="{26561BC4-4046-4A1C-BDAA-5E07F086F679}" destId="{1D88B8CA-06FC-4865-B91D-D5D6FD52E3BE}" srcOrd="3" destOrd="0" presId="urn:microsoft.com/office/officeart/2008/layout/LinedList"/>
    <dgm:cxn modelId="{30BB7ACB-3CE8-45FA-A9F3-FFBDF7599D5C}" type="presParOf" srcId="{1D88B8CA-06FC-4865-B91D-D5D6FD52E3BE}" destId="{694BDCC2-D6B9-44C1-A38E-0D85A0A577C0}" srcOrd="0" destOrd="0" presId="urn:microsoft.com/office/officeart/2008/layout/LinedList"/>
    <dgm:cxn modelId="{3E0B6FBF-F499-447D-B7EF-AB08835BEAB1}" type="presParOf" srcId="{1D88B8CA-06FC-4865-B91D-D5D6FD52E3BE}" destId="{0CBFC752-74CE-41CC-8D1E-D3E8717A4E69}" srcOrd="1" destOrd="0" presId="urn:microsoft.com/office/officeart/2008/layout/LinedList"/>
    <dgm:cxn modelId="{6D70A2AC-6FB4-4F20-9650-7E1C4EB715E5}" type="presParOf" srcId="{26561BC4-4046-4A1C-BDAA-5E07F086F679}" destId="{FBD7BB7F-D78B-400C-99E0-1753964F1B8A}" srcOrd="4" destOrd="0" presId="urn:microsoft.com/office/officeart/2008/layout/LinedList"/>
    <dgm:cxn modelId="{06AFA5F6-B36E-402C-968D-69C19951AC4C}" type="presParOf" srcId="{26561BC4-4046-4A1C-BDAA-5E07F086F679}" destId="{A4AD906A-3E8D-474C-901E-BC9429A4C357}" srcOrd="5" destOrd="0" presId="urn:microsoft.com/office/officeart/2008/layout/LinedList"/>
    <dgm:cxn modelId="{06FDAD7F-0E4A-4A82-9C27-6D5FA2E765BE}" type="presParOf" srcId="{A4AD906A-3E8D-474C-901E-BC9429A4C357}" destId="{ABF4D192-2C42-4880-AB50-5A2AF68C40F5}" srcOrd="0" destOrd="0" presId="urn:microsoft.com/office/officeart/2008/layout/LinedList"/>
    <dgm:cxn modelId="{FEBD1884-F9B6-4E42-8F05-87B99BFE2AEE}" type="presParOf" srcId="{A4AD906A-3E8D-474C-901E-BC9429A4C357}" destId="{9F94AF13-915F-455C-87A6-6FB77C47F4A1}" srcOrd="1" destOrd="0" presId="urn:microsoft.com/office/officeart/2008/layout/LinedList"/>
    <dgm:cxn modelId="{309C33DF-FDBC-4134-8AB1-F210D7DC4032}" type="presParOf" srcId="{26561BC4-4046-4A1C-BDAA-5E07F086F679}" destId="{53B26029-5F58-45B5-84EF-78F5194F1A49}" srcOrd="6" destOrd="0" presId="urn:microsoft.com/office/officeart/2008/layout/LinedList"/>
    <dgm:cxn modelId="{D5C57152-8E72-4CBB-B5C8-40A37EEA4D51}" type="presParOf" srcId="{26561BC4-4046-4A1C-BDAA-5E07F086F679}" destId="{32577AB7-A7E9-4AC4-B399-DF94DE4976F7}" srcOrd="7" destOrd="0" presId="urn:microsoft.com/office/officeart/2008/layout/LinedList"/>
    <dgm:cxn modelId="{D89D6EA3-BCD3-45C5-BFF0-06170A7FD835}" type="presParOf" srcId="{32577AB7-A7E9-4AC4-B399-DF94DE4976F7}" destId="{E2752335-525B-4BA9-92A4-81E91FD167F4}" srcOrd="0" destOrd="0" presId="urn:microsoft.com/office/officeart/2008/layout/LinedList"/>
    <dgm:cxn modelId="{91BDBA04-37BF-444C-96DC-7A93F89A9333}" type="presParOf" srcId="{32577AB7-A7E9-4AC4-B399-DF94DE4976F7}" destId="{BC026F52-95DD-465F-8A3D-7DD24ADB3BA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1C02AE4-29AF-4D03-8979-35F1332F2347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3C703D1-01FB-4797-9B5C-98F3BABC838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EA states may have different transition dates </a:t>
          </a:r>
        </a:p>
      </dgm:t>
    </dgm:pt>
    <dgm:pt modelId="{82B0509F-0695-45A6-96BF-61EFA05A5AF2}" type="parTrans" cxnId="{C8011FF8-3182-4BA6-A296-233337352EE2}">
      <dgm:prSet/>
      <dgm:spPr/>
      <dgm:t>
        <a:bodyPr/>
        <a:lstStyle/>
        <a:p>
          <a:endParaRPr lang="en-US"/>
        </a:p>
      </dgm:t>
    </dgm:pt>
    <dgm:pt modelId="{9D74F383-E42F-4CC9-AB25-94FC6C79BC1A}" type="sibTrans" cxnId="{C8011FF8-3182-4BA6-A296-233337352EE2}">
      <dgm:prSet/>
      <dgm:spPr/>
      <dgm:t>
        <a:bodyPr/>
        <a:lstStyle/>
        <a:p>
          <a:endParaRPr lang="en-US"/>
        </a:p>
      </dgm:t>
    </dgm:pt>
    <dgm:pt modelId="{30CCF0FE-7EF0-4B20-8C4F-FDD6CF75ADF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Many users will operate in both systems for a time</a:t>
          </a:r>
        </a:p>
      </dgm:t>
    </dgm:pt>
    <dgm:pt modelId="{1DB2A04B-16CC-4C3F-88E9-1F88E607FCF0}" type="parTrans" cxnId="{4DF52437-7676-4A51-B39C-B184D64BCDBC}">
      <dgm:prSet/>
      <dgm:spPr/>
      <dgm:t>
        <a:bodyPr/>
        <a:lstStyle/>
        <a:p>
          <a:endParaRPr lang="en-US"/>
        </a:p>
      </dgm:t>
    </dgm:pt>
    <dgm:pt modelId="{71C01153-0EAC-422B-A39D-C37B5B5BE857}" type="sibTrans" cxnId="{4DF52437-7676-4A51-B39C-B184D64BCDBC}">
      <dgm:prSet/>
      <dgm:spPr/>
      <dgm:t>
        <a:bodyPr/>
        <a:lstStyle/>
        <a:p>
          <a:endParaRPr lang="en-US"/>
        </a:p>
      </dgm:t>
    </dgm:pt>
    <dgm:pt modelId="{5E1F8A01-283F-4123-8369-E7CFCDEC581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Both systems will have messaging and tools to help guide users</a:t>
          </a:r>
        </a:p>
      </dgm:t>
    </dgm:pt>
    <dgm:pt modelId="{9043A4B6-D9F7-45CF-AE3E-B47E2E500CC8}" type="parTrans" cxnId="{0F0971B2-0185-4973-8522-7662CA9EFF6E}">
      <dgm:prSet/>
      <dgm:spPr/>
      <dgm:t>
        <a:bodyPr/>
        <a:lstStyle/>
        <a:p>
          <a:endParaRPr lang="en-US"/>
        </a:p>
      </dgm:t>
    </dgm:pt>
    <dgm:pt modelId="{D3FA1A71-0E84-48AE-ADD6-A7C64DC674C1}" type="sibTrans" cxnId="{0F0971B2-0185-4973-8522-7662CA9EFF6E}">
      <dgm:prSet/>
      <dgm:spPr/>
      <dgm:t>
        <a:bodyPr/>
        <a:lstStyle/>
        <a:p>
          <a:endParaRPr lang="en-US"/>
        </a:p>
      </dgm:t>
    </dgm:pt>
    <dgm:pt modelId="{2D4B2DCD-D8DF-481B-83CE-74864ABD449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Early adopters will inform next steps and the longer-term roadmap</a:t>
          </a:r>
        </a:p>
      </dgm:t>
    </dgm:pt>
    <dgm:pt modelId="{816D5C9F-A0D2-4BB9-81CC-D20654F21F18}" type="parTrans" cxnId="{D9D1418F-2764-49D0-944B-0766657D4295}">
      <dgm:prSet/>
      <dgm:spPr/>
      <dgm:t>
        <a:bodyPr/>
        <a:lstStyle/>
        <a:p>
          <a:endParaRPr lang="en-US"/>
        </a:p>
      </dgm:t>
    </dgm:pt>
    <dgm:pt modelId="{814C3D3D-64D5-45BA-A3A9-FF8230811B33}" type="sibTrans" cxnId="{D9D1418F-2764-49D0-944B-0766657D4295}">
      <dgm:prSet/>
      <dgm:spPr/>
      <dgm:t>
        <a:bodyPr/>
        <a:lstStyle/>
        <a:p>
          <a:endParaRPr lang="en-US"/>
        </a:p>
      </dgm:t>
    </dgm:pt>
    <dgm:pt modelId="{94C53545-8B08-44CC-BA12-DE63374F9987}" type="pres">
      <dgm:prSet presAssocID="{C1C02AE4-29AF-4D03-8979-35F1332F2347}" presName="root" presStyleCnt="0">
        <dgm:presLayoutVars>
          <dgm:dir/>
          <dgm:resizeHandles val="exact"/>
        </dgm:presLayoutVars>
      </dgm:prSet>
      <dgm:spPr/>
    </dgm:pt>
    <dgm:pt modelId="{5E49E9C1-130A-441B-9887-AD3B2CD9D26D}" type="pres">
      <dgm:prSet presAssocID="{23C703D1-01FB-4797-9B5C-98F3BABC8383}" presName="compNode" presStyleCnt="0"/>
      <dgm:spPr/>
    </dgm:pt>
    <dgm:pt modelId="{E2F2C826-CC87-4F4B-BA19-D0D0B792F6CB}" type="pres">
      <dgm:prSet presAssocID="{23C703D1-01FB-4797-9B5C-98F3BABC8383}" presName="bgRect" presStyleLbl="bgShp" presStyleIdx="0" presStyleCnt="4"/>
      <dgm:spPr/>
    </dgm:pt>
    <dgm:pt modelId="{0276889D-A6D7-42D9-8978-C3EE94155746}" type="pres">
      <dgm:prSet presAssocID="{23C703D1-01FB-4797-9B5C-98F3BABC8383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B814C844-90F2-4023-8E8E-5082E789F1A9}" type="pres">
      <dgm:prSet presAssocID="{23C703D1-01FB-4797-9B5C-98F3BABC8383}" presName="spaceRect" presStyleCnt="0"/>
      <dgm:spPr/>
    </dgm:pt>
    <dgm:pt modelId="{ACFA52ED-8395-4E9D-86BE-436956B9FD1D}" type="pres">
      <dgm:prSet presAssocID="{23C703D1-01FB-4797-9B5C-98F3BABC8383}" presName="parTx" presStyleLbl="revTx" presStyleIdx="0" presStyleCnt="4">
        <dgm:presLayoutVars>
          <dgm:chMax val="0"/>
          <dgm:chPref val="0"/>
        </dgm:presLayoutVars>
      </dgm:prSet>
      <dgm:spPr/>
    </dgm:pt>
    <dgm:pt modelId="{425B1F9B-0360-4EE4-90D3-D854AB3D570C}" type="pres">
      <dgm:prSet presAssocID="{9D74F383-E42F-4CC9-AB25-94FC6C79BC1A}" presName="sibTrans" presStyleCnt="0"/>
      <dgm:spPr/>
    </dgm:pt>
    <dgm:pt modelId="{04D172DB-148E-4DFF-A073-CD33108676DB}" type="pres">
      <dgm:prSet presAssocID="{30CCF0FE-7EF0-4B20-8C4F-FDD6CF75ADF6}" presName="compNode" presStyleCnt="0"/>
      <dgm:spPr/>
    </dgm:pt>
    <dgm:pt modelId="{746873E8-A1FB-4DE4-993E-8A1DCE1925A2}" type="pres">
      <dgm:prSet presAssocID="{30CCF0FE-7EF0-4B20-8C4F-FDD6CF75ADF6}" presName="bgRect" presStyleLbl="bgShp" presStyleIdx="1" presStyleCnt="4"/>
      <dgm:spPr/>
    </dgm:pt>
    <dgm:pt modelId="{021CDE9F-32B6-4F06-9E41-57C0AEC869D1}" type="pres">
      <dgm:prSet presAssocID="{30CCF0FE-7EF0-4B20-8C4F-FDD6CF75ADF6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63FC9984-36DD-4715-8A48-5D0EA89DDF4F}" type="pres">
      <dgm:prSet presAssocID="{30CCF0FE-7EF0-4B20-8C4F-FDD6CF75ADF6}" presName="spaceRect" presStyleCnt="0"/>
      <dgm:spPr/>
    </dgm:pt>
    <dgm:pt modelId="{AA2327A9-B97A-4B67-8B38-AA8B2C6A1C33}" type="pres">
      <dgm:prSet presAssocID="{30CCF0FE-7EF0-4B20-8C4F-FDD6CF75ADF6}" presName="parTx" presStyleLbl="revTx" presStyleIdx="1" presStyleCnt="4">
        <dgm:presLayoutVars>
          <dgm:chMax val="0"/>
          <dgm:chPref val="0"/>
        </dgm:presLayoutVars>
      </dgm:prSet>
      <dgm:spPr/>
    </dgm:pt>
    <dgm:pt modelId="{7B0FB58F-1F13-4FFE-A8AA-F20ED63A4894}" type="pres">
      <dgm:prSet presAssocID="{71C01153-0EAC-422B-A39D-C37B5B5BE857}" presName="sibTrans" presStyleCnt="0"/>
      <dgm:spPr/>
    </dgm:pt>
    <dgm:pt modelId="{11D266B8-CD75-4538-8F1E-434A37C5A4F8}" type="pres">
      <dgm:prSet presAssocID="{5E1F8A01-283F-4123-8369-E7CFCDEC5813}" presName="compNode" presStyleCnt="0"/>
      <dgm:spPr/>
    </dgm:pt>
    <dgm:pt modelId="{DD123DCE-E671-48FC-90C1-61F991E130E2}" type="pres">
      <dgm:prSet presAssocID="{5E1F8A01-283F-4123-8369-E7CFCDEC5813}" presName="bgRect" presStyleLbl="bgShp" presStyleIdx="2" presStyleCnt="4"/>
      <dgm:spPr/>
    </dgm:pt>
    <dgm:pt modelId="{A941A8D3-C43A-40DF-B33B-4BF53AC0D3D7}" type="pres">
      <dgm:prSet presAssocID="{5E1F8A01-283F-4123-8369-E7CFCDEC5813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E5A2124E-4D96-40A1-B0F7-3E313C8913C6}" type="pres">
      <dgm:prSet presAssocID="{5E1F8A01-283F-4123-8369-E7CFCDEC5813}" presName="spaceRect" presStyleCnt="0"/>
      <dgm:spPr/>
    </dgm:pt>
    <dgm:pt modelId="{A36884E5-77A2-4B27-89CB-D94D910F7D47}" type="pres">
      <dgm:prSet presAssocID="{5E1F8A01-283F-4123-8369-E7CFCDEC5813}" presName="parTx" presStyleLbl="revTx" presStyleIdx="2" presStyleCnt="4">
        <dgm:presLayoutVars>
          <dgm:chMax val="0"/>
          <dgm:chPref val="0"/>
        </dgm:presLayoutVars>
      </dgm:prSet>
      <dgm:spPr/>
    </dgm:pt>
    <dgm:pt modelId="{D37902F0-7A85-48D5-A77B-DB1263A2094F}" type="pres">
      <dgm:prSet presAssocID="{D3FA1A71-0E84-48AE-ADD6-A7C64DC674C1}" presName="sibTrans" presStyleCnt="0"/>
      <dgm:spPr/>
    </dgm:pt>
    <dgm:pt modelId="{EF144B5E-B9E2-4133-8086-BE1E6D562CFB}" type="pres">
      <dgm:prSet presAssocID="{2D4B2DCD-D8DF-481B-83CE-74864ABD4498}" presName="compNode" presStyleCnt="0"/>
      <dgm:spPr/>
    </dgm:pt>
    <dgm:pt modelId="{1E2D63A2-5BFA-4CED-9B6D-33DF3CCBFEBC}" type="pres">
      <dgm:prSet presAssocID="{2D4B2DCD-D8DF-481B-83CE-74864ABD4498}" presName="bgRect" presStyleLbl="bgShp" presStyleIdx="3" presStyleCnt="4"/>
      <dgm:spPr/>
    </dgm:pt>
    <dgm:pt modelId="{9EC7D8DC-61CA-4E00-A878-4E6294E95167}" type="pres">
      <dgm:prSet presAssocID="{2D4B2DCD-D8DF-481B-83CE-74864ABD4498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05BBC969-A8F2-405B-B118-4380EDF48D76}" type="pres">
      <dgm:prSet presAssocID="{2D4B2DCD-D8DF-481B-83CE-74864ABD4498}" presName="spaceRect" presStyleCnt="0"/>
      <dgm:spPr/>
    </dgm:pt>
    <dgm:pt modelId="{23579A51-6EC5-47ED-AFB8-511CB8EE153C}" type="pres">
      <dgm:prSet presAssocID="{2D4B2DCD-D8DF-481B-83CE-74864ABD4498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4DF52437-7676-4A51-B39C-B184D64BCDBC}" srcId="{C1C02AE4-29AF-4D03-8979-35F1332F2347}" destId="{30CCF0FE-7EF0-4B20-8C4F-FDD6CF75ADF6}" srcOrd="1" destOrd="0" parTransId="{1DB2A04B-16CC-4C3F-88E9-1F88E607FCF0}" sibTransId="{71C01153-0EAC-422B-A39D-C37B5B5BE857}"/>
    <dgm:cxn modelId="{7E0EEE5D-32BE-4E74-8134-1F0BE6EFCFED}" type="presOf" srcId="{30CCF0FE-7EF0-4B20-8C4F-FDD6CF75ADF6}" destId="{AA2327A9-B97A-4B67-8B38-AA8B2C6A1C33}" srcOrd="0" destOrd="0" presId="urn:microsoft.com/office/officeart/2018/2/layout/IconVerticalSolidList"/>
    <dgm:cxn modelId="{D9D1418F-2764-49D0-944B-0766657D4295}" srcId="{C1C02AE4-29AF-4D03-8979-35F1332F2347}" destId="{2D4B2DCD-D8DF-481B-83CE-74864ABD4498}" srcOrd="3" destOrd="0" parTransId="{816D5C9F-A0D2-4BB9-81CC-D20654F21F18}" sibTransId="{814C3D3D-64D5-45BA-A3A9-FF8230811B33}"/>
    <dgm:cxn modelId="{F7BEE895-C16E-49BE-9187-5C749D7E9EBA}" type="presOf" srcId="{5E1F8A01-283F-4123-8369-E7CFCDEC5813}" destId="{A36884E5-77A2-4B27-89CB-D94D910F7D47}" srcOrd="0" destOrd="0" presId="urn:microsoft.com/office/officeart/2018/2/layout/IconVerticalSolidList"/>
    <dgm:cxn modelId="{0F0971B2-0185-4973-8522-7662CA9EFF6E}" srcId="{C1C02AE4-29AF-4D03-8979-35F1332F2347}" destId="{5E1F8A01-283F-4123-8369-E7CFCDEC5813}" srcOrd="2" destOrd="0" parTransId="{9043A4B6-D9F7-45CF-AE3E-B47E2E500CC8}" sibTransId="{D3FA1A71-0E84-48AE-ADD6-A7C64DC674C1}"/>
    <dgm:cxn modelId="{CC096CBB-0054-4687-9A23-E3CE4EB85E58}" type="presOf" srcId="{C1C02AE4-29AF-4D03-8979-35F1332F2347}" destId="{94C53545-8B08-44CC-BA12-DE63374F9987}" srcOrd="0" destOrd="0" presId="urn:microsoft.com/office/officeart/2018/2/layout/IconVerticalSolidList"/>
    <dgm:cxn modelId="{4F055CBD-205E-47C4-BA54-E133D8E763BF}" type="presOf" srcId="{23C703D1-01FB-4797-9B5C-98F3BABC8383}" destId="{ACFA52ED-8395-4E9D-86BE-436956B9FD1D}" srcOrd="0" destOrd="0" presId="urn:microsoft.com/office/officeart/2018/2/layout/IconVerticalSolidList"/>
    <dgm:cxn modelId="{275BC3DA-3338-463D-B0D7-098B1A7ADBEC}" type="presOf" srcId="{2D4B2DCD-D8DF-481B-83CE-74864ABD4498}" destId="{23579A51-6EC5-47ED-AFB8-511CB8EE153C}" srcOrd="0" destOrd="0" presId="urn:microsoft.com/office/officeart/2018/2/layout/IconVerticalSolidList"/>
    <dgm:cxn modelId="{C8011FF8-3182-4BA6-A296-233337352EE2}" srcId="{C1C02AE4-29AF-4D03-8979-35F1332F2347}" destId="{23C703D1-01FB-4797-9B5C-98F3BABC8383}" srcOrd="0" destOrd="0" parTransId="{82B0509F-0695-45A6-96BF-61EFA05A5AF2}" sibTransId="{9D74F383-E42F-4CC9-AB25-94FC6C79BC1A}"/>
    <dgm:cxn modelId="{B9F537DB-FA71-4DF9-9CAA-24913D4A1333}" type="presParOf" srcId="{94C53545-8B08-44CC-BA12-DE63374F9987}" destId="{5E49E9C1-130A-441B-9887-AD3B2CD9D26D}" srcOrd="0" destOrd="0" presId="urn:microsoft.com/office/officeart/2018/2/layout/IconVerticalSolidList"/>
    <dgm:cxn modelId="{8112169C-A9AB-47DA-830D-16788A3931B5}" type="presParOf" srcId="{5E49E9C1-130A-441B-9887-AD3B2CD9D26D}" destId="{E2F2C826-CC87-4F4B-BA19-D0D0B792F6CB}" srcOrd="0" destOrd="0" presId="urn:microsoft.com/office/officeart/2018/2/layout/IconVerticalSolidList"/>
    <dgm:cxn modelId="{444396FE-1959-4487-9B4D-06CAA060B629}" type="presParOf" srcId="{5E49E9C1-130A-441B-9887-AD3B2CD9D26D}" destId="{0276889D-A6D7-42D9-8978-C3EE94155746}" srcOrd="1" destOrd="0" presId="urn:microsoft.com/office/officeart/2018/2/layout/IconVerticalSolidList"/>
    <dgm:cxn modelId="{946444AF-3C1F-46D1-A2B3-9536D45588AE}" type="presParOf" srcId="{5E49E9C1-130A-441B-9887-AD3B2CD9D26D}" destId="{B814C844-90F2-4023-8E8E-5082E789F1A9}" srcOrd="2" destOrd="0" presId="urn:microsoft.com/office/officeart/2018/2/layout/IconVerticalSolidList"/>
    <dgm:cxn modelId="{1EADB7D5-4E10-4087-898F-BC1E2A957B08}" type="presParOf" srcId="{5E49E9C1-130A-441B-9887-AD3B2CD9D26D}" destId="{ACFA52ED-8395-4E9D-86BE-436956B9FD1D}" srcOrd="3" destOrd="0" presId="urn:microsoft.com/office/officeart/2018/2/layout/IconVerticalSolidList"/>
    <dgm:cxn modelId="{EC7A424B-ECF3-4A61-9F10-B8CF7ED56DD7}" type="presParOf" srcId="{94C53545-8B08-44CC-BA12-DE63374F9987}" destId="{425B1F9B-0360-4EE4-90D3-D854AB3D570C}" srcOrd="1" destOrd="0" presId="urn:microsoft.com/office/officeart/2018/2/layout/IconVerticalSolidList"/>
    <dgm:cxn modelId="{921A16F7-B5CE-40D8-898B-C9994558B818}" type="presParOf" srcId="{94C53545-8B08-44CC-BA12-DE63374F9987}" destId="{04D172DB-148E-4DFF-A073-CD33108676DB}" srcOrd="2" destOrd="0" presId="urn:microsoft.com/office/officeart/2018/2/layout/IconVerticalSolidList"/>
    <dgm:cxn modelId="{0F317803-E1E4-4296-8B4F-3760D94C328B}" type="presParOf" srcId="{04D172DB-148E-4DFF-A073-CD33108676DB}" destId="{746873E8-A1FB-4DE4-993E-8A1DCE1925A2}" srcOrd="0" destOrd="0" presId="urn:microsoft.com/office/officeart/2018/2/layout/IconVerticalSolidList"/>
    <dgm:cxn modelId="{6B92D31E-39C7-4CB5-88C9-AF947D444609}" type="presParOf" srcId="{04D172DB-148E-4DFF-A073-CD33108676DB}" destId="{021CDE9F-32B6-4F06-9E41-57C0AEC869D1}" srcOrd="1" destOrd="0" presId="urn:microsoft.com/office/officeart/2018/2/layout/IconVerticalSolidList"/>
    <dgm:cxn modelId="{E5AB116F-7335-4C94-BEE1-A323A8475F98}" type="presParOf" srcId="{04D172DB-148E-4DFF-A073-CD33108676DB}" destId="{63FC9984-36DD-4715-8A48-5D0EA89DDF4F}" srcOrd="2" destOrd="0" presId="urn:microsoft.com/office/officeart/2018/2/layout/IconVerticalSolidList"/>
    <dgm:cxn modelId="{F0D6CA08-442E-40A5-A2EA-0533B2BA4D7F}" type="presParOf" srcId="{04D172DB-148E-4DFF-A073-CD33108676DB}" destId="{AA2327A9-B97A-4B67-8B38-AA8B2C6A1C33}" srcOrd="3" destOrd="0" presId="urn:microsoft.com/office/officeart/2018/2/layout/IconVerticalSolidList"/>
    <dgm:cxn modelId="{8C0BB130-FC67-404F-9688-5B496D22F4B7}" type="presParOf" srcId="{94C53545-8B08-44CC-BA12-DE63374F9987}" destId="{7B0FB58F-1F13-4FFE-A8AA-F20ED63A4894}" srcOrd="3" destOrd="0" presId="urn:microsoft.com/office/officeart/2018/2/layout/IconVerticalSolidList"/>
    <dgm:cxn modelId="{57712823-04B3-4AF2-8AAE-C2B1132CB699}" type="presParOf" srcId="{94C53545-8B08-44CC-BA12-DE63374F9987}" destId="{11D266B8-CD75-4538-8F1E-434A37C5A4F8}" srcOrd="4" destOrd="0" presId="urn:microsoft.com/office/officeart/2018/2/layout/IconVerticalSolidList"/>
    <dgm:cxn modelId="{C53C8AE7-B44F-4656-BD20-8D0FF7BD7EEC}" type="presParOf" srcId="{11D266B8-CD75-4538-8F1E-434A37C5A4F8}" destId="{DD123DCE-E671-48FC-90C1-61F991E130E2}" srcOrd="0" destOrd="0" presId="urn:microsoft.com/office/officeart/2018/2/layout/IconVerticalSolidList"/>
    <dgm:cxn modelId="{97A28B91-BE95-4DA8-995C-CF50F83BFA64}" type="presParOf" srcId="{11D266B8-CD75-4538-8F1E-434A37C5A4F8}" destId="{A941A8D3-C43A-40DF-B33B-4BF53AC0D3D7}" srcOrd="1" destOrd="0" presId="urn:microsoft.com/office/officeart/2018/2/layout/IconVerticalSolidList"/>
    <dgm:cxn modelId="{FB342B2A-FF73-4A5D-A571-284EF8F27EC0}" type="presParOf" srcId="{11D266B8-CD75-4538-8F1E-434A37C5A4F8}" destId="{E5A2124E-4D96-40A1-B0F7-3E313C8913C6}" srcOrd="2" destOrd="0" presId="urn:microsoft.com/office/officeart/2018/2/layout/IconVerticalSolidList"/>
    <dgm:cxn modelId="{99552970-7918-48E4-84AE-E36537B0E2A3}" type="presParOf" srcId="{11D266B8-CD75-4538-8F1E-434A37C5A4F8}" destId="{A36884E5-77A2-4B27-89CB-D94D910F7D47}" srcOrd="3" destOrd="0" presId="urn:microsoft.com/office/officeart/2018/2/layout/IconVerticalSolidList"/>
    <dgm:cxn modelId="{20C3547F-DE3A-45C0-8478-DDE1706A5240}" type="presParOf" srcId="{94C53545-8B08-44CC-BA12-DE63374F9987}" destId="{D37902F0-7A85-48D5-A77B-DB1263A2094F}" srcOrd="5" destOrd="0" presId="urn:microsoft.com/office/officeart/2018/2/layout/IconVerticalSolidList"/>
    <dgm:cxn modelId="{592180BF-81DE-42FF-81EB-640084061215}" type="presParOf" srcId="{94C53545-8B08-44CC-BA12-DE63374F9987}" destId="{EF144B5E-B9E2-4133-8086-BE1E6D562CFB}" srcOrd="6" destOrd="0" presId="urn:microsoft.com/office/officeart/2018/2/layout/IconVerticalSolidList"/>
    <dgm:cxn modelId="{C552F97E-5EED-45A0-96F2-A11004FE61CA}" type="presParOf" srcId="{EF144B5E-B9E2-4133-8086-BE1E6D562CFB}" destId="{1E2D63A2-5BFA-4CED-9B6D-33DF3CCBFEBC}" srcOrd="0" destOrd="0" presId="urn:microsoft.com/office/officeart/2018/2/layout/IconVerticalSolidList"/>
    <dgm:cxn modelId="{EDF5AC94-0721-4CB7-A7A5-0AC51DA1DE79}" type="presParOf" srcId="{EF144B5E-B9E2-4133-8086-BE1E6D562CFB}" destId="{9EC7D8DC-61CA-4E00-A878-4E6294E95167}" srcOrd="1" destOrd="0" presId="urn:microsoft.com/office/officeart/2018/2/layout/IconVerticalSolidList"/>
    <dgm:cxn modelId="{8ACF729A-8F19-4DCF-9E30-A89FBE8DBC0E}" type="presParOf" srcId="{EF144B5E-B9E2-4133-8086-BE1E6D562CFB}" destId="{05BBC969-A8F2-405B-B118-4380EDF48D76}" srcOrd="2" destOrd="0" presId="urn:microsoft.com/office/officeart/2018/2/layout/IconVerticalSolidList"/>
    <dgm:cxn modelId="{C5321C52-7602-42A0-B97E-37548FEBA47B}" type="presParOf" srcId="{EF144B5E-B9E2-4133-8086-BE1E6D562CFB}" destId="{23579A51-6EC5-47ED-AFB8-511CB8EE153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AE7CAE8-D382-4B4E-82BD-8FC001A14039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DFE10096-5075-4E4C-9AF8-D76B77985553}">
      <dgm:prSet/>
      <dgm:spPr/>
      <dgm:t>
        <a:bodyPr/>
        <a:lstStyle/>
        <a:p>
          <a:r>
            <a:rPr lang="en-US"/>
            <a:t>States undergo hands-on, immersive training</a:t>
          </a:r>
        </a:p>
      </dgm:t>
    </dgm:pt>
    <dgm:pt modelId="{9A611A6D-DD6B-4BB0-A115-C1A7E8E58498}" type="parTrans" cxnId="{01618669-92C9-4E19-BA0B-F9E358B1AAE8}">
      <dgm:prSet/>
      <dgm:spPr/>
      <dgm:t>
        <a:bodyPr/>
        <a:lstStyle/>
        <a:p>
          <a:endParaRPr lang="en-US"/>
        </a:p>
      </dgm:t>
    </dgm:pt>
    <dgm:pt modelId="{1E646A07-2BAB-4B9B-8EE1-338BFCE5C0EB}" type="sibTrans" cxnId="{01618669-92C9-4E19-BA0B-F9E358B1AAE8}">
      <dgm:prSet/>
      <dgm:spPr/>
      <dgm:t>
        <a:bodyPr/>
        <a:lstStyle/>
        <a:p>
          <a:endParaRPr lang="en-US"/>
        </a:p>
      </dgm:t>
    </dgm:pt>
    <dgm:pt modelId="{BAA6CB81-601E-41E2-A559-4BF6A272EC78}">
      <dgm:prSet/>
      <dgm:spPr/>
      <dgm:t>
        <a:bodyPr/>
        <a:lstStyle/>
        <a:p>
          <a:r>
            <a:rPr lang="en-US" dirty="0"/>
            <a:t>Partial </a:t>
          </a:r>
          <a:r>
            <a:rPr lang="en-US" dirty="0">
              <a:latin typeface="Avenir Next LT Pro"/>
            </a:rPr>
            <a:t>hands</a:t>
          </a:r>
          <a:r>
            <a:rPr lang="en-US" dirty="0"/>
            <a:t> on training for companies, supplemented with videos and written documentation</a:t>
          </a:r>
        </a:p>
      </dgm:t>
    </dgm:pt>
    <dgm:pt modelId="{1B39087C-DEDB-45D9-8B28-35CBE76C7C82}" type="parTrans" cxnId="{D4E84B5F-AB23-4454-B39C-EFF1D065FA67}">
      <dgm:prSet/>
      <dgm:spPr/>
      <dgm:t>
        <a:bodyPr/>
        <a:lstStyle/>
        <a:p>
          <a:endParaRPr lang="en-US"/>
        </a:p>
      </dgm:t>
    </dgm:pt>
    <dgm:pt modelId="{827D6254-F530-49AF-B24C-B76742D97394}" type="sibTrans" cxnId="{D4E84B5F-AB23-4454-B39C-EFF1D065FA67}">
      <dgm:prSet/>
      <dgm:spPr/>
      <dgm:t>
        <a:bodyPr/>
        <a:lstStyle/>
        <a:p>
          <a:endParaRPr lang="en-US"/>
        </a:p>
      </dgm:t>
    </dgm:pt>
    <dgm:pt modelId="{F8FF5236-4956-4066-8A41-D5A68150679F}">
      <dgm:prSet/>
      <dgm:spPr/>
      <dgm:t>
        <a:bodyPr/>
        <a:lstStyle/>
        <a:p>
          <a:r>
            <a:rPr lang="en-US"/>
            <a:t>A 30-day notice will be given prior to state cutover</a:t>
          </a:r>
        </a:p>
      </dgm:t>
    </dgm:pt>
    <dgm:pt modelId="{FC8E2651-183E-4269-8E46-386143175B83}" type="parTrans" cxnId="{5D7DA8DA-7A04-45C7-B0C2-A9752D7B1EC1}">
      <dgm:prSet/>
      <dgm:spPr/>
      <dgm:t>
        <a:bodyPr/>
        <a:lstStyle/>
        <a:p>
          <a:endParaRPr lang="en-US"/>
        </a:p>
      </dgm:t>
    </dgm:pt>
    <dgm:pt modelId="{86CE05FA-7EB2-4D58-9C80-4E8C510961DA}" type="sibTrans" cxnId="{5D7DA8DA-7A04-45C7-B0C2-A9752D7B1EC1}">
      <dgm:prSet/>
      <dgm:spPr/>
      <dgm:t>
        <a:bodyPr/>
        <a:lstStyle/>
        <a:p>
          <a:endParaRPr lang="en-US"/>
        </a:p>
      </dgm:t>
    </dgm:pt>
    <dgm:pt modelId="{9E4B1B70-A5C3-406B-9843-483483C3C399}">
      <dgm:prSet/>
      <dgm:spPr/>
      <dgm:t>
        <a:bodyPr/>
        <a:lstStyle/>
        <a:p>
          <a:r>
            <a:rPr lang="en-US"/>
            <a:t>Extensive outreach occurring through multitude of channels</a:t>
          </a:r>
        </a:p>
      </dgm:t>
    </dgm:pt>
    <dgm:pt modelId="{79470663-D896-4469-ACAC-44A9B08859B8}" type="parTrans" cxnId="{364B5515-F658-4FB7-93E6-A21F99528C0B}">
      <dgm:prSet/>
      <dgm:spPr/>
      <dgm:t>
        <a:bodyPr/>
        <a:lstStyle/>
        <a:p>
          <a:endParaRPr lang="en-US"/>
        </a:p>
      </dgm:t>
    </dgm:pt>
    <dgm:pt modelId="{CF3F0ADE-CA78-4D91-A5C4-BBF27F2100E6}" type="sibTrans" cxnId="{364B5515-F658-4FB7-93E6-A21F99528C0B}">
      <dgm:prSet/>
      <dgm:spPr/>
      <dgm:t>
        <a:bodyPr/>
        <a:lstStyle/>
        <a:p>
          <a:endParaRPr lang="en-US"/>
        </a:p>
      </dgm:t>
    </dgm:pt>
    <dgm:pt modelId="{D6DA94F2-466C-4725-9EE7-03FFC806E8A2}">
      <dgm:prSet/>
      <dgm:spPr/>
      <dgm:t>
        <a:bodyPr/>
        <a:lstStyle/>
        <a:p>
          <a:pPr rtl="0"/>
          <a:r>
            <a:rPr lang="en-US" dirty="0"/>
            <a:t>Project </a:t>
          </a:r>
          <a:r>
            <a:rPr lang="en-US"/>
            <a:t>email:</a:t>
          </a:r>
          <a:r>
            <a:rPr lang="en-US">
              <a:latin typeface="Avenir Next LT Pro"/>
            </a:rPr>
            <a:t> </a:t>
          </a:r>
          <a:r>
            <a:rPr lang="en-US"/>
            <a:t>serffmodernizationquestions@naic.org</a:t>
          </a:r>
          <a:r>
            <a:rPr lang="en-US" dirty="0"/>
            <a:t> </a:t>
          </a:r>
        </a:p>
      </dgm:t>
    </dgm:pt>
    <dgm:pt modelId="{EEDDB587-0022-47C9-89C4-4BF96ACEEE7A}" type="parTrans" cxnId="{E09B1A0F-06E5-4FC4-99BD-21E7360853F0}">
      <dgm:prSet/>
      <dgm:spPr/>
      <dgm:t>
        <a:bodyPr/>
        <a:lstStyle/>
        <a:p>
          <a:endParaRPr lang="en-US"/>
        </a:p>
      </dgm:t>
    </dgm:pt>
    <dgm:pt modelId="{5B2E2473-487E-4A91-80C0-43ABAB394B54}" type="sibTrans" cxnId="{E09B1A0F-06E5-4FC4-99BD-21E7360853F0}">
      <dgm:prSet/>
      <dgm:spPr/>
      <dgm:t>
        <a:bodyPr/>
        <a:lstStyle/>
        <a:p>
          <a:endParaRPr lang="en-US"/>
        </a:p>
      </dgm:t>
    </dgm:pt>
    <dgm:pt modelId="{A335D099-E27C-42A9-910D-0D29C79BC78D}" type="pres">
      <dgm:prSet presAssocID="{5AE7CAE8-D382-4B4E-82BD-8FC001A14039}" presName="root" presStyleCnt="0">
        <dgm:presLayoutVars>
          <dgm:dir/>
          <dgm:resizeHandles val="exact"/>
        </dgm:presLayoutVars>
      </dgm:prSet>
      <dgm:spPr/>
    </dgm:pt>
    <dgm:pt modelId="{9679C6CF-4FE1-4D18-97F9-C82AE44E96B5}" type="pres">
      <dgm:prSet presAssocID="{DFE10096-5075-4E4C-9AF8-D76B77985553}" presName="compNode" presStyleCnt="0"/>
      <dgm:spPr/>
    </dgm:pt>
    <dgm:pt modelId="{8349C379-5963-40C3-BFDD-C0728CADEA8B}" type="pres">
      <dgm:prSet presAssocID="{DFE10096-5075-4E4C-9AF8-D76B77985553}" presName="bgRect" presStyleLbl="bgShp" presStyleIdx="0" presStyleCnt="5"/>
      <dgm:spPr/>
    </dgm:pt>
    <dgm:pt modelId="{BA507149-D263-44BF-873E-7F593C20F8C7}" type="pres">
      <dgm:prSet presAssocID="{DFE10096-5075-4E4C-9AF8-D76B77985553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irtual RealityHeadset"/>
        </a:ext>
      </dgm:extLst>
    </dgm:pt>
    <dgm:pt modelId="{716C2285-0EE9-4196-9562-D5465F540AD1}" type="pres">
      <dgm:prSet presAssocID="{DFE10096-5075-4E4C-9AF8-D76B77985553}" presName="spaceRect" presStyleCnt="0"/>
      <dgm:spPr/>
    </dgm:pt>
    <dgm:pt modelId="{73F62276-4A27-478F-9876-9D3F3DBBCD4C}" type="pres">
      <dgm:prSet presAssocID="{DFE10096-5075-4E4C-9AF8-D76B77985553}" presName="parTx" presStyleLbl="revTx" presStyleIdx="0" presStyleCnt="5">
        <dgm:presLayoutVars>
          <dgm:chMax val="0"/>
          <dgm:chPref val="0"/>
        </dgm:presLayoutVars>
      </dgm:prSet>
      <dgm:spPr/>
    </dgm:pt>
    <dgm:pt modelId="{DF656B62-FEF0-49FD-BED8-4BAB541C2E4B}" type="pres">
      <dgm:prSet presAssocID="{1E646A07-2BAB-4B9B-8EE1-338BFCE5C0EB}" presName="sibTrans" presStyleCnt="0"/>
      <dgm:spPr/>
    </dgm:pt>
    <dgm:pt modelId="{B17019EB-0443-4E87-8EBA-09DAD1823C44}" type="pres">
      <dgm:prSet presAssocID="{BAA6CB81-601E-41E2-A559-4BF6A272EC78}" presName="compNode" presStyleCnt="0"/>
      <dgm:spPr/>
    </dgm:pt>
    <dgm:pt modelId="{6AE25676-A67C-4043-B6E4-8DC318BCDA57}" type="pres">
      <dgm:prSet presAssocID="{BAA6CB81-601E-41E2-A559-4BF6A272EC78}" presName="bgRect" presStyleLbl="bgShp" presStyleIdx="1" presStyleCnt="5"/>
      <dgm:spPr/>
    </dgm:pt>
    <dgm:pt modelId="{65838367-E84F-4C30-B6EC-71630A890622}" type="pres">
      <dgm:prSet presAssocID="{BAA6CB81-601E-41E2-A559-4BF6A272EC78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esentation with Checklist"/>
        </a:ext>
      </dgm:extLst>
    </dgm:pt>
    <dgm:pt modelId="{40215789-9C8E-4676-B3F6-3277D836A6B8}" type="pres">
      <dgm:prSet presAssocID="{BAA6CB81-601E-41E2-A559-4BF6A272EC78}" presName="spaceRect" presStyleCnt="0"/>
      <dgm:spPr/>
    </dgm:pt>
    <dgm:pt modelId="{5D0234CE-AB8A-47E3-8C2A-573C9D07AEB5}" type="pres">
      <dgm:prSet presAssocID="{BAA6CB81-601E-41E2-A559-4BF6A272EC78}" presName="parTx" presStyleLbl="revTx" presStyleIdx="1" presStyleCnt="5">
        <dgm:presLayoutVars>
          <dgm:chMax val="0"/>
          <dgm:chPref val="0"/>
        </dgm:presLayoutVars>
      </dgm:prSet>
      <dgm:spPr/>
    </dgm:pt>
    <dgm:pt modelId="{DAA41223-4B16-477C-9148-293BCFCAD388}" type="pres">
      <dgm:prSet presAssocID="{827D6254-F530-49AF-B24C-B76742D97394}" presName="sibTrans" presStyleCnt="0"/>
      <dgm:spPr/>
    </dgm:pt>
    <dgm:pt modelId="{D72DBC4B-9A74-4C3F-9D67-C25E356613B9}" type="pres">
      <dgm:prSet presAssocID="{F8FF5236-4956-4066-8A41-D5A68150679F}" presName="compNode" presStyleCnt="0"/>
      <dgm:spPr/>
    </dgm:pt>
    <dgm:pt modelId="{72883BE5-04F5-472E-AE9B-1EA4F028A77A}" type="pres">
      <dgm:prSet presAssocID="{F8FF5236-4956-4066-8A41-D5A68150679F}" presName="bgRect" presStyleLbl="bgShp" presStyleIdx="2" presStyleCnt="5"/>
      <dgm:spPr/>
    </dgm:pt>
    <dgm:pt modelId="{E3E6F490-5415-4501-AA43-C72CBC94EB66}" type="pres">
      <dgm:prSet presAssocID="{F8FF5236-4956-4066-8A41-D5A68150679F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thly calendar"/>
        </a:ext>
      </dgm:extLst>
    </dgm:pt>
    <dgm:pt modelId="{46278B4C-9EFC-463F-8647-3D2782B46555}" type="pres">
      <dgm:prSet presAssocID="{F8FF5236-4956-4066-8A41-D5A68150679F}" presName="spaceRect" presStyleCnt="0"/>
      <dgm:spPr/>
    </dgm:pt>
    <dgm:pt modelId="{3C10EB9B-BB0A-49C3-BEB8-DDE550865333}" type="pres">
      <dgm:prSet presAssocID="{F8FF5236-4956-4066-8A41-D5A68150679F}" presName="parTx" presStyleLbl="revTx" presStyleIdx="2" presStyleCnt="5">
        <dgm:presLayoutVars>
          <dgm:chMax val="0"/>
          <dgm:chPref val="0"/>
        </dgm:presLayoutVars>
      </dgm:prSet>
      <dgm:spPr/>
    </dgm:pt>
    <dgm:pt modelId="{546E0FF4-5855-4DC6-A37B-6D665651FD31}" type="pres">
      <dgm:prSet presAssocID="{86CE05FA-7EB2-4D58-9C80-4E8C510961DA}" presName="sibTrans" presStyleCnt="0"/>
      <dgm:spPr/>
    </dgm:pt>
    <dgm:pt modelId="{6DDF4ECA-FE2C-4E6A-BD0B-AB6C70F44022}" type="pres">
      <dgm:prSet presAssocID="{9E4B1B70-A5C3-406B-9843-483483C3C399}" presName="compNode" presStyleCnt="0"/>
      <dgm:spPr/>
    </dgm:pt>
    <dgm:pt modelId="{10517CE0-3C75-41D8-91F4-940A8999D3B4}" type="pres">
      <dgm:prSet presAssocID="{9E4B1B70-A5C3-406B-9843-483483C3C399}" presName="bgRect" presStyleLbl="bgShp" presStyleIdx="3" presStyleCnt="5"/>
      <dgm:spPr/>
    </dgm:pt>
    <dgm:pt modelId="{D7A84675-94A0-43D2-A0F9-49AAB876A661}" type="pres">
      <dgm:prSet presAssocID="{9E4B1B70-A5C3-406B-9843-483483C3C399}" presName="iconRect" presStyleLbl="node1" presStyleIdx="3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C943330D-7CE7-459A-A94D-7289423B1BA0}" type="pres">
      <dgm:prSet presAssocID="{9E4B1B70-A5C3-406B-9843-483483C3C399}" presName="spaceRect" presStyleCnt="0"/>
      <dgm:spPr/>
    </dgm:pt>
    <dgm:pt modelId="{9A7A3E86-A9C2-4F11-8586-5FB82FB9F026}" type="pres">
      <dgm:prSet presAssocID="{9E4B1B70-A5C3-406B-9843-483483C3C399}" presName="parTx" presStyleLbl="revTx" presStyleIdx="3" presStyleCnt="5">
        <dgm:presLayoutVars>
          <dgm:chMax val="0"/>
          <dgm:chPref val="0"/>
        </dgm:presLayoutVars>
      </dgm:prSet>
      <dgm:spPr/>
    </dgm:pt>
    <dgm:pt modelId="{FD55C672-7056-4B90-B379-2B8AE8C97285}" type="pres">
      <dgm:prSet presAssocID="{CF3F0ADE-CA78-4D91-A5C4-BBF27F2100E6}" presName="sibTrans" presStyleCnt="0"/>
      <dgm:spPr/>
    </dgm:pt>
    <dgm:pt modelId="{6B22D389-2CC1-4BFA-AAFA-005682DF270C}" type="pres">
      <dgm:prSet presAssocID="{D6DA94F2-466C-4725-9EE7-03FFC806E8A2}" presName="compNode" presStyleCnt="0"/>
      <dgm:spPr/>
    </dgm:pt>
    <dgm:pt modelId="{EE94BC9B-7E5A-4EC6-9E95-BFFD9C5D6F01}" type="pres">
      <dgm:prSet presAssocID="{D6DA94F2-466C-4725-9EE7-03FFC806E8A2}" presName="bgRect" presStyleLbl="bgShp" presStyleIdx="4" presStyleCnt="5"/>
      <dgm:spPr/>
    </dgm:pt>
    <dgm:pt modelId="{55C67B62-EBFC-4926-A51A-13ECE934DA02}" type="pres">
      <dgm:prSet presAssocID="{D6DA94F2-466C-4725-9EE7-03FFC806E8A2}" presName="iconRect" presStyleLbl="node1" presStyleIdx="4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mail"/>
        </a:ext>
      </dgm:extLst>
    </dgm:pt>
    <dgm:pt modelId="{1762A55C-4985-4C40-8A88-23D391E2FA5F}" type="pres">
      <dgm:prSet presAssocID="{D6DA94F2-466C-4725-9EE7-03FFC806E8A2}" presName="spaceRect" presStyleCnt="0"/>
      <dgm:spPr/>
    </dgm:pt>
    <dgm:pt modelId="{B7F7108F-982F-4FC9-92DD-FEFD28460DE1}" type="pres">
      <dgm:prSet presAssocID="{D6DA94F2-466C-4725-9EE7-03FFC806E8A2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E09B1A0F-06E5-4FC4-99BD-21E7360853F0}" srcId="{5AE7CAE8-D382-4B4E-82BD-8FC001A14039}" destId="{D6DA94F2-466C-4725-9EE7-03FFC806E8A2}" srcOrd="4" destOrd="0" parTransId="{EEDDB587-0022-47C9-89C4-4BF96ACEEE7A}" sibTransId="{5B2E2473-487E-4A91-80C0-43ABAB394B54}"/>
    <dgm:cxn modelId="{364B5515-F658-4FB7-93E6-A21F99528C0B}" srcId="{5AE7CAE8-D382-4B4E-82BD-8FC001A14039}" destId="{9E4B1B70-A5C3-406B-9843-483483C3C399}" srcOrd="3" destOrd="0" parTransId="{79470663-D896-4469-ACAC-44A9B08859B8}" sibTransId="{CF3F0ADE-CA78-4D91-A5C4-BBF27F2100E6}"/>
    <dgm:cxn modelId="{3500CE17-9C57-4B79-B400-7F45AFD5ADEC}" type="presOf" srcId="{BAA6CB81-601E-41E2-A559-4BF6A272EC78}" destId="{5D0234CE-AB8A-47E3-8C2A-573C9D07AEB5}" srcOrd="0" destOrd="0" presId="urn:microsoft.com/office/officeart/2018/2/layout/IconVerticalSolidList"/>
    <dgm:cxn modelId="{20FD9E21-FD84-4D30-AD54-1532BBE72757}" type="presOf" srcId="{DFE10096-5075-4E4C-9AF8-D76B77985553}" destId="{73F62276-4A27-478F-9876-9D3F3DBBCD4C}" srcOrd="0" destOrd="0" presId="urn:microsoft.com/office/officeart/2018/2/layout/IconVerticalSolidList"/>
    <dgm:cxn modelId="{D4E84B5F-AB23-4454-B39C-EFF1D065FA67}" srcId="{5AE7CAE8-D382-4B4E-82BD-8FC001A14039}" destId="{BAA6CB81-601E-41E2-A559-4BF6A272EC78}" srcOrd="1" destOrd="0" parTransId="{1B39087C-DEDB-45D9-8B28-35CBE76C7C82}" sibTransId="{827D6254-F530-49AF-B24C-B76742D97394}"/>
    <dgm:cxn modelId="{01618669-92C9-4E19-BA0B-F9E358B1AAE8}" srcId="{5AE7CAE8-D382-4B4E-82BD-8FC001A14039}" destId="{DFE10096-5075-4E4C-9AF8-D76B77985553}" srcOrd="0" destOrd="0" parTransId="{9A611A6D-DD6B-4BB0-A115-C1A7E8E58498}" sibTransId="{1E646A07-2BAB-4B9B-8EE1-338BFCE5C0EB}"/>
    <dgm:cxn modelId="{E8BB1B4B-78BA-4826-B764-EBE04EF88140}" type="presOf" srcId="{9E4B1B70-A5C3-406B-9843-483483C3C399}" destId="{9A7A3E86-A9C2-4F11-8586-5FB82FB9F026}" srcOrd="0" destOrd="0" presId="urn:microsoft.com/office/officeart/2018/2/layout/IconVerticalSolidList"/>
    <dgm:cxn modelId="{ECDB936C-C3A8-4ECC-B593-28F4FCBC2AEA}" type="presOf" srcId="{D6DA94F2-466C-4725-9EE7-03FFC806E8A2}" destId="{B7F7108F-982F-4FC9-92DD-FEFD28460DE1}" srcOrd="0" destOrd="0" presId="urn:microsoft.com/office/officeart/2018/2/layout/IconVerticalSolidList"/>
    <dgm:cxn modelId="{8696EC4C-3AF1-44EA-AABF-C64B301471FE}" type="presOf" srcId="{F8FF5236-4956-4066-8A41-D5A68150679F}" destId="{3C10EB9B-BB0A-49C3-BEB8-DDE550865333}" srcOrd="0" destOrd="0" presId="urn:microsoft.com/office/officeart/2018/2/layout/IconVerticalSolidList"/>
    <dgm:cxn modelId="{EFBF2EC5-5900-4194-B9A0-6246B6BADCCF}" type="presOf" srcId="{5AE7CAE8-D382-4B4E-82BD-8FC001A14039}" destId="{A335D099-E27C-42A9-910D-0D29C79BC78D}" srcOrd="0" destOrd="0" presId="urn:microsoft.com/office/officeart/2018/2/layout/IconVerticalSolidList"/>
    <dgm:cxn modelId="{5D7DA8DA-7A04-45C7-B0C2-A9752D7B1EC1}" srcId="{5AE7CAE8-D382-4B4E-82BD-8FC001A14039}" destId="{F8FF5236-4956-4066-8A41-D5A68150679F}" srcOrd="2" destOrd="0" parTransId="{FC8E2651-183E-4269-8E46-386143175B83}" sibTransId="{86CE05FA-7EB2-4D58-9C80-4E8C510961DA}"/>
    <dgm:cxn modelId="{5A6CF94E-01B5-4C15-BACB-F63ED8FD2CA0}" type="presParOf" srcId="{A335D099-E27C-42A9-910D-0D29C79BC78D}" destId="{9679C6CF-4FE1-4D18-97F9-C82AE44E96B5}" srcOrd="0" destOrd="0" presId="urn:microsoft.com/office/officeart/2018/2/layout/IconVerticalSolidList"/>
    <dgm:cxn modelId="{120ADD3E-7401-4A6E-8DC1-6EF87CB10445}" type="presParOf" srcId="{9679C6CF-4FE1-4D18-97F9-C82AE44E96B5}" destId="{8349C379-5963-40C3-BFDD-C0728CADEA8B}" srcOrd="0" destOrd="0" presId="urn:microsoft.com/office/officeart/2018/2/layout/IconVerticalSolidList"/>
    <dgm:cxn modelId="{41BA46CD-710B-4845-BC9A-D77C19A48340}" type="presParOf" srcId="{9679C6CF-4FE1-4D18-97F9-C82AE44E96B5}" destId="{BA507149-D263-44BF-873E-7F593C20F8C7}" srcOrd="1" destOrd="0" presId="urn:microsoft.com/office/officeart/2018/2/layout/IconVerticalSolidList"/>
    <dgm:cxn modelId="{4D65D67A-54F5-4588-BCC2-11B8C9C2E230}" type="presParOf" srcId="{9679C6CF-4FE1-4D18-97F9-C82AE44E96B5}" destId="{716C2285-0EE9-4196-9562-D5465F540AD1}" srcOrd="2" destOrd="0" presId="urn:microsoft.com/office/officeart/2018/2/layout/IconVerticalSolidList"/>
    <dgm:cxn modelId="{4985D2CD-899A-488C-8C16-B30B85FCC483}" type="presParOf" srcId="{9679C6CF-4FE1-4D18-97F9-C82AE44E96B5}" destId="{73F62276-4A27-478F-9876-9D3F3DBBCD4C}" srcOrd="3" destOrd="0" presId="urn:microsoft.com/office/officeart/2018/2/layout/IconVerticalSolidList"/>
    <dgm:cxn modelId="{40E3D3C5-F762-4596-B4FB-3163B9757DAA}" type="presParOf" srcId="{A335D099-E27C-42A9-910D-0D29C79BC78D}" destId="{DF656B62-FEF0-49FD-BED8-4BAB541C2E4B}" srcOrd="1" destOrd="0" presId="urn:microsoft.com/office/officeart/2018/2/layout/IconVerticalSolidList"/>
    <dgm:cxn modelId="{BEC06982-712A-43DA-8720-6A5E6AA10425}" type="presParOf" srcId="{A335D099-E27C-42A9-910D-0D29C79BC78D}" destId="{B17019EB-0443-4E87-8EBA-09DAD1823C44}" srcOrd="2" destOrd="0" presId="urn:microsoft.com/office/officeart/2018/2/layout/IconVerticalSolidList"/>
    <dgm:cxn modelId="{6F6B3A06-85AC-474D-BEFE-8D5EEEC26125}" type="presParOf" srcId="{B17019EB-0443-4E87-8EBA-09DAD1823C44}" destId="{6AE25676-A67C-4043-B6E4-8DC318BCDA57}" srcOrd="0" destOrd="0" presId="urn:microsoft.com/office/officeart/2018/2/layout/IconVerticalSolidList"/>
    <dgm:cxn modelId="{AD4838AE-7B5E-4A8B-AAE7-6DF52FB41F15}" type="presParOf" srcId="{B17019EB-0443-4E87-8EBA-09DAD1823C44}" destId="{65838367-E84F-4C30-B6EC-71630A890622}" srcOrd="1" destOrd="0" presId="urn:microsoft.com/office/officeart/2018/2/layout/IconVerticalSolidList"/>
    <dgm:cxn modelId="{D5B41803-71F2-4227-AB68-B447D5229222}" type="presParOf" srcId="{B17019EB-0443-4E87-8EBA-09DAD1823C44}" destId="{40215789-9C8E-4676-B3F6-3277D836A6B8}" srcOrd="2" destOrd="0" presId="urn:microsoft.com/office/officeart/2018/2/layout/IconVerticalSolidList"/>
    <dgm:cxn modelId="{F1096222-C562-4E8F-AAE9-0703C7DEE9FE}" type="presParOf" srcId="{B17019EB-0443-4E87-8EBA-09DAD1823C44}" destId="{5D0234CE-AB8A-47E3-8C2A-573C9D07AEB5}" srcOrd="3" destOrd="0" presId="urn:microsoft.com/office/officeart/2018/2/layout/IconVerticalSolidList"/>
    <dgm:cxn modelId="{B2341331-A777-49B6-B6BF-64B12FD5EB51}" type="presParOf" srcId="{A335D099-E27C-42A9-910D-0D29C79BC78D}" destId="{DAA41223-4B16-477C-9148-293BCFCAD388}" srcOrd="3" destOrd="0" presId="urn:microsoft.com/office/officeart/2018/2/layout/IconVerticalSolidList"/>
    <dgm:cxn modelId="{B441EB23-6738-4374-B1EA-39E3366C8227}" type="presParOf" srcId="{A335D099-E27C-42A9-910D-0D29C79BC78D}" destId="{D72DBC4B-9A74-4C3F-9D67-C25E356613B9}" srcOrd="4" destOrd="0" presId="urn:microsoft.com/office/officeart/2018/2/layout/IconVerticalSolidList"/>
    <dgm:cxn modelId="{7D294B5E-B63E-40C2-B7CF-4E4BCD266337}" type="presParOf" srcId="{D72DBC4B-9A74-4C3F-9D67-C25E356613B9}" destId="{72883BE5-04F5-472E-AE9B-1EA4F028A77A}" srcOrd="0" destOrd="0" presId="urn:microsoft.com/office/officeart/2018/2/layout/IconVerticalSolidList"/>
    <dgm:cxn modelId="{BBF53DB7-9C47-41E8-AD5E-64A9FFDB819E}" type="presParOf" srcId="{D72DBC4B-9A74-4C3F-9D67-C25E356613B9}" destId="{E3E6F490-5415-4501-AA43-C72CBC94EB66}" srcOrd="1" destOrd="0" presId="urn:microsoft.com/office/officeart/2018/2/layout/IconVerticalSolidList"/>
    <dgm:cxn modelId="{9E7FA9DE-45FE-457B-AFAE-5426F7EDA62C}" type="presParOf" srcId="{D72DBC4B-9A74-4C3F-9D67-C25E356613B9}" destId="{46278B4C-9EFC-463F-8647-3D2782B46555}" srcOrd="2" destOrd="0" presId="urn:microsoft.com/office/officeart/2018/2/layout/IconVerticalSolidList"/>
    <dgm:cxn modelId="{B7225C2E-9D7F-489C-8BB3-DDB1E263D02A}" type="presParOf" srcId="{D72DBC4B-9A74-4C3F-9D67-C25E356613B9}" destId="{3C10EB9B-BB0A-49C3-BEB8-DDE550865333}" srcOrd="3" destOrd="0" presId="urn:microsoft.com/office/officeart/2018/2/layout/IconVerticalSolidList"/>
    <dgm:cxn modelId="{7491A2EB-CDFF-4E28-A57F-ED9C5EB933B8}" type="presParOf" srcId="{A335D099-E27C-42A9-910D-0D29C79BC78D}" destId="{546E0FF4-5855-4DC6-A37B-6D665651FD31}" srcOrd="5" destOrd="0" presId="urn:microsoft.com/office/officeart/2018/2/layout/IconVerticalSolidList"/>
    <dgm:cxn modelId="{02D17824-B262-490B-9007-69817F49BDE9}" type="presParOf" srcId="{A335D099-E27C-42A9-910D-0D29C79BC78D}" destId="{6DDF4ECA-FE2C-4E6A-BD0B-AB6C70F44022}" srcOrd="6" destOrd="0" presId="urn:microsoft.com/office/officeart/2018/2/layout/IconVerticalSolidList"/>
    <dgm:cxn modelId="{8ADC5EC4-8DEE-49A2-967E-65E7F8B3C8AA}" type="presParOf" srcId="{6DDF4ECA-FE2C-4E6A-BD0B-AB6C70F44022}" destId="{10517CE0-3C75-41D8-91F4-940A8999D3B4}" srcOrd="0" destOrd="0" presId="urn:microsoft.com/office/officeart/2018/2/layout/IconVerticalSolidList"/>
    <dgm:cxn modelId="{1E8AC373-B37E-4631-AB5E-C5A7B46F2330}" type="presParOf" srcId="{6DDF4ECA-FE2C-4E6A-BD0B-AB6C70F44022}" destId="{D7A84675-94A0-43D2-A0F9-49AAB876A661}" srcOrd="1" destOrd="0" presId="urn:microsoft.com/office/officeart/2018/2/layout/IconVerticalSolidList"/>
    <dgm:cxn modelId="{01D46618-CF6A-4CEA-9D10-937BD73F0DF6}" type="presParOf" srcId="{6DDF4ECA-FE2C-4E6A-BD0B-AB6C70F44022}" destId="{C943330D-7CE7-459A-A94D-7289423B1BA0}" srcOrd="2" destOrd="0" presId="urn:microsoft.com/office/officeart/2018/2/layout/IconVerticalSolidList"/>
    <dgm:cxn modelId="{05ED56EC-2842-4AD5-B099-8E246764B559}" type="presParOf" srcId="{6DDF4ECA-FE2C-4E6A-BD0B-AB6C70F44022}" destId="{9A7A3E86-A9C2-4F11-8586-5FB82FB9F026}" srcOrd="3" destOrd="0" presId="urn:microsoft.com/office/officeart/2018/2/layout/IconVerticalSolidList"/>
    <dgm:cxn modelId="{8D79EF41-FD5B-44C4-B6E0-F1BA6B23DDC7}" type="presParOf" srcId="{A335D099-E27C-42A9-910D-0D29C79BC78D}" destId="{FD55C672-7056-4B90-B379-2B8AE8C97285}" srcOrd="7" destOrd="0" presId="urn:microsoft.com/office/officeart/2018/2/layout/IconVerticalSolidList"/>
    <dgm:cxn modelId="{E3BB48DB-DEDF-41D5-8D02-D75CF2950057}" type="presParOf" srcId="{A335D099-E27C-42A9-910D-0D29C79BC78D}" destId="{6B22D389-2CC1-4BFA-AAFA-005682DF270C}" srcOrd="8" destOrd="0" presId="urn:microsoft.com/office/officeart/2018/2/layout/IconVerticalSolidList"/>
    <dgm:cxn modelId="{F2E2BC53-4558-4A48-8855-033BC6E852F8}" type="presParOf" srcId="{6B22D389-2CC1-4BFA-AAFA-005682DF270C}" destId="{EE94BC9B-7E5A-4EC6-9E95-BFFD9C5D6F01}" srcOrd="0" destOrd="0" presId="urn:microsoft.com/office/officeart/2018/2/layout/IconVerticalSolidList"/>
    <dgm:cxn modelId="{46D21D6B-69A1-407A-872C-BF1B687BFEA7}" type="presParOf" srcId="{6B22D389-2CC1-4BFA-AAFA-005682DF270C}" destId="{55C67B62-EBFC-4926-A51A-13ECE934DA02}" srcOrd="1" destOrd="0" presId="urn:microsoft.com/office/officeart/2018/2/layout/IconVerticalSolidList"/>
    <dgm:cxn modelId="{CB5BD480-C291-4626-9450-0D4F0226583B}" type="presParOf" srcId="{6B22D389-2CC1-4BFA-AAFA-005682DF270C}" destId="{1762A55C-4985-4C40-8A88-23D391E2FA5F}" srcOrd="2" destOrd="0" presId="urn:microsoft.com/office/officeart/2018/2/layout/IconVerticalSolidList"/>
    <dgm:cxn modelId="{EB49AD2C-6AB6-4DF6-B9E0-2B429691F851}" type="presParOf" srcId="{6B22D389-2CC1-4BFA-AAFA-005682DF270C}" destId="{B7F7108F-982F-4FC9-92DD-FEFD28460DE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F2B887-E71A-4A08-A560-4ED14E2BD7F9}">
      <dsp:nvSpPr>
        <dsp:cNvPr id="0" name=""/>
        <dsp:cNvSpPr/>
      </dsp:nvSpPr>
      <dsp:spPr>
        <a:xfrm>
          <a:off x="0" y="695842"/>
          <a:ext cx="103356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E6BD24-17B6-48B1-B425-480F7DCE5DAD}">
      <dsp:nvSpPr>
        <dsp:cNvPr id="0" name=""/>
        <dsp:cNvSpPr/>
      </dsp:nvSpPr>
      <dsp:spPr>
        <a:xfrm>
          <a:off x="516780" y="341602"/>
          <a:ext cx="7234920" cy="70848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3463" tIns="0" rIns="273463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Smooth Rollout and Migration</a:t>
          </a:r>
        </a:p>
      </dsp:txBody>
      <dsp:txXfrm>
        <a:off x="551365" y="376187"/>
        <a:ext cx="7165750" cy="639310"/>
      </dsp:txXfrm>
    </dsp:sp>
    <dsp:sp modelId="{673FB756-2A3A-4225-A8A4-D7633470B0F1}">
      <dsp:nvSpPr>
        <dsp:cNvPr id="0" name=""/>
        <dsp:cNvSpPr/>
      </dsp:nvSpPr>
      <dsp:spPr>
        <a:xfrm>
          <a:off x="0" y="1784482"/>
          <a:ext cx="103356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530F87-A2AC-4702-B4A9-D86EEC625DFF}">
      <dsp:nvSpPr>
        <dsp:cNvPr id="0" name=""/>
        <dsp:cNvSpPr/>
      </dsp:nvSpPr>
      <dsp:spPr>
        <a:xfrm>
          <a:off x="516780" y="1430242"/>
          <a:ext cx="7234920" cy="70848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3463" tIns="0" rIns="273463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Introduction of New Features and Capabilities</a:t>
          </a:r>
        </a:p>
      </dsp:txBody>
      <dsp:txXfrm>
        <a:off x="551365" y="1464827"/>
        <a:ext cx="7165750" cy="639310"/>
      </dsp:txXfrm>
    </dsp:sp>
    <dsp:sp modelId="{6BEED63B-0044-4DD7-9578-354E0EE48F8B}">
      <dsp:nvSpPr>
        <dsp:cNvPr id="0" name=""/>
        <dsp:cNvSpPr/>
      </dsp:nvSpPr>
      <dsp:spPr>
        <a:xfrm>
          <a:off x="0" y="2873122"/>
          <a:ext cx="103356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64D57E-E019-4328-A9E8-23814E9142F5}">
      <dsp:nvSpPr>
        <dsp:cNvPr id="0" name=""/>
        <dsp:cNvSpPr/>
      </dsp:nvSpPr>
      <dsp:spPr>
        <a:xfrm>
          <a:off x="516780" y="2518882"/>
          <a:ext cx="7234920" cy="70848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3463" tIns="0" rIns="273463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Superior Customer Service</a:t>
          </a:r>
        </a:p>
      </dsp:txBody>
      <dsp:txXfrm>
        <a:off x="551365" y="2553467"/>
        <a:ext cx="7165750" cy="6393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F2B887-E71A-4A08-A560-4ED14E2BD7F9}">
      <dsp:nvSpPr>
        <dsp:cNvPr id="0" name=""/>
        <dsp:cNvSpPr/>
      </dsp:nvSpPr>
      <dsp:spPr>
        <a:xfrm>
          <a:off x="0" y="442942"/>
          <a:ext cx="10335600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E6BD24-17B6-48B1-B425-480F7DCE5DAD}">
      <dsp:nvSpPr>
        <dsp:cNvPr id="0" name=""/>
        <dsp:cNvSpPr/>
      </dsp:nvSpPr>
      <dsp:spPr>
        <a:xfrm>
          <a:off x="516780" y="14902"/>
          <a:ext cx="7234920" cy="85608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3463" tIns="0" rIns="273463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Feature Gaps</a:t>
          </a:r>
        </a:p>
      </dsp:txBody>
      <dsp:txXfrm>
        <a:off x="558570" y="56692"/>
        <a:ext cx="7151340" cy="772500"/>
      </dsp:txXfrm>
    </dsp:sp>
    <dsp:sp modelId="{673FB756-2A3A-4225-A8A4-D7633470B0F1}">
      <dsp:nvSpPr>
        <dsp:cNvPr id="0" name=""/>
        <dsp:cNvSpPr/>
      </dsp:nvSpPr>
      <dsp:spPr>
        <a:xfrm>
          <a:off x="0" y="1758382"/>
          <a:ext cx="10335600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530F87-A2AC-4702-B4A9-D86EEC625DFF}">
      <dsp:nvSpPr>
        <dsp:cNvPr id="0" name=""/>
        <dsp:cNvSpPr/>
      </dsp:nvSpPr>
      <dsp:spPr>
        <a:xfrm>
          <a:off x="516780" y="1330342"/>
          <a:ext cx="7234920" cy="85608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3463" tIns="0" rIns="273463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Managing Change</a:t>
          </a:r>
        </a:p>
      </dsp:txBody>
      <dsp:txXfrm>
        <a:off x="558570" y="1372132"/>
        <a:ext cx="7151340" cy="772500"/>
      </dsp:txXfrm>
    </dsp:sp>
    <dsp:sp modelId="{6BEED63B-0044-4DD7-9578-354E0EE48F8B}">
      <dsp:nvSpPr>
        <dsp:cNvPr id="0" name=""/>
        <dsp:cNvSpPr/>
      </dsp:nvSpPr>
      <dsp:spPr>
        <a:xfrm>
          <a:off x="0" y="3073822"/>
          <a:ext cx="10335600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64D57E-E019-4328-A9E8-23814E9142F5}">
      <dsp:nvSpPr>
        <dsp:cNvPr id="0" name=""/>
        <dsp:cNvSpPr/>
      </dsp:nvSpPr>
      <dsp:spPr>
        <a:xfrm>
          <a:off x="516780" y="2645782"/>
          <a:ext cx="7234920" cy="85608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3463" tIns="0" rIns="273463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Performance</a:t>
          </a:r>
        </a:p>
      </dsp:txBody>
      <dsp:txXfrm>
        <a:off x="558570" y="2687572"/>
        <a:ext cx="7151340" cy="7725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144B26-D707-4A90-B43B-761BCD4C0126}">
      <dsp:nvSpPr>
        <dsp:cNvPr id="0" name=""/>
        <dsp:cNvSpPr/>
      </dsp:nvSpPr>
      <dsp:spPr>
        <a:xfrm>
          <a:off x="0" y="0"/>
          <a:ext cx="103356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8B96093-0F76-4D5B-97DE-7773B5BDE1EC}">
      <dsp:nvSpPr>
        <dsp:cNvPr id="0" name=""/>
        <dsp:cNvSpPr/>
      </dsp:nvSpPr>
      <dsp:spPr>
        <a:xfrm>
          <a:off x="0" y="0"/>
          <a:ext cx="10335600" cy="9548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Extensive industry user engagement</a:t>
          </a:r>
        </a:p>
      </dsp:txBody>
      <dsp:txXfrm>
        <a:off x="0" y="0"/>
        <a:ext cx="10335600" cy="954881"/>
      </dsp:txXfrm>
    </dsp:sp>
    <dsp:sp modelId="{3E96D2FC-265D-42A5-90D5-7B86A6634716}">
      <dsp:nvSpPr>
        <dsp:cNvPr id="0" name=""/>
        <dsp:cNvSpPr/>
      </dsp:nvSpPr>
      <dsp:spPr>
        <a:xfrm>
          <a:off x="0" y="954881"/>
          <a:ext cx="103356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94BDCC2-D6B9-44C1-A38E-0D85A0A577C0}">
      <dsp:nvSpPr>
        <dsp:cNvPr id="0" name=""/>
        <dsp:cNvSpPr/>
      </dsp:nvSpPr>
      <dsp:spPr>
        <a:xfrm>
          <a:off x="0" y="954881"/>
          <a:ext cx="10335600" cy="9548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Close collaboration with Compact</a:t>
          </a:r>
        </a:p>
      </dsp:txBody>
      <dsp:txXfrm>
        <a:off x="0" y="954881"/>
        <a:ext cx="10335600" cy="954881"/>
      </dsp:txXfrm>
    </dsp:sp>
    <dsp:sp modelId="{FBD7BB7F-D78B-400C-99E0-1753964F1B8A}">
      <dsp:nvSpPr>
        <dsp:cNvPr id="0" name=""/>
        <dsp:cNvSpPr/>
      </dsp:nvSpPr>
      <dsp:spPr>
        <a:xfrm>
          <a:off x="0" y="1909762"/>
          <a:ext cx="103356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BF4D192-2C42-4880-AB50-5A2AF68C40F5}">
      <dsp:nvSpPr>
        <dsp:cNvPr id="0" name=""/>
        <dsp:cNvSpPr/>
      </dsp:nvSpPr>
      <dsp:spPr>
        <a:xfrm>
          <a:off x="0" y="1909762"/>
          <a:ext cx="10335600" cy="9548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Ongoing focus on quality, performance, and usability</a:t>
          </a:r>
        </a:p>
      </dsp:txBody>
      <dsp:txXfrm>
        <a:off x="0" y="1909762"/>
        <a:ext cx="10335600" cy="954881"/>
      </dsp:txXfrm>
    </dsp:sp>
    <dsp:sp modelId="{53B26029-5F58-45B5-84EF-78F5194F1A49}">
      <dsp:nvSpPr>
        <dsp:cNvPr id="0" name=""/>
        <dsp:cNvSpPr/>
      </dsp:nvSpPr>
      <dsp:spPr>
        <a:xfrm>
          <a:off x="0" y="2864643"/>
          <a:ext cx="103356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2752335-525B-4BA9-92A4-81E91FD167F4}">
      <dsp:nvSpPr>
        <dsp:cNvPr id="0" name=""/>
        <dsp:cNvSpPr/>
      </dsp:nvSpPr>
      <dsp:spPr>
        <a:xfrm>
          <a:off x="0" y="2864643"/>
          <a:ext cx="10335600" cy="9548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Expansion of partnerships</a:t>
          </a:r>
        </a:p>
      </dsp:txBody>
      <dsp:txXfrm>
        <a:off x="0" y="2864643"/>
        <a:ext cx="10335600" cy="95488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F2C826-CC87-4F4B-BA19-D0D0B792F6CB}">
      <dsp:nvSpPr>
        <dsp:cNvPr id="0" name=""/>
        <dsp:cNvSpPr/>
      </dsp:nvSpPr>
      <dsp:spPr>
        <a:xfrm>
          <a:off x="0" y="1585"/>
          <a:ext cx="10336213" cy="80344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76889D-A6D7-42D9-8978-C3EE94155746}">
      <dsp:nvSpPr>
        <dsp:cNvPr id="0" name=""/>
        <dsp:cNvSpPr/>
      </dsp:nvSpPr>
      <dsp:spPr>
        <a:xfrm>
          <a:off x="243041" y="182359"/>
          <a:ext cx="441893" cy="44189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FA52ED-8395-4E9D-86BE-436956B9FD1D}">
      <dsp:nvSpPr>
        <dsp:cNvPr id="0" name=""/>
        <dsp:cNvSpPr/>
      </dsp:nvSpPr>
      <dsp:spPr>
        <a:xfrm>
          <a:off x="927976" y="1585"/>
          <a:ext cx="9408236" cy="8034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031" tIns="85031" rIns="85031" bIns="85031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EA states may have different transition dates </a:t>
          </a:r>
        </a:p>
      </dsp:txBody>
      <dsp:txXfrm>
        <a:off x="927976" y="1585"/>
        <a:ext cx="9408236" cy="803443"/>
      </dsp:txXfrm>
    </dsp:sp>
    <dsp:sp modelId="{746873E8-A1FB-4DE4-993E-8A1DCE1925A2}">
      <dsp:nvSpPr>
        <dsp:cNvPr id="0" name=""/>
        <dsp:cNvSpPr/>
      </dsp:nvSpPr>
      <dsp:spPr>
        <a:xfrm>
          <a:off x="0" y="1005889"/>
          <a:ext cx="10336213" cy="80344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1CDE9F-32B6-4F06-9E41-57C0AEC869D1}">
      <dsp:nvSpPr>
        <dsp:cNvPr id="0" name=""/>
        <dsp:cNvSpPr/>
      </dsp:nvSpPr>
      <dsp:spPr>
        <a:xfrm>
          <a:off x="243041" y="1186663"/>
          <a:ext cx="441893" cy="44189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2327A9-B97A-4B67-8B38-AA8B2C6A1C33}">
      <dsp:nvSpPr>
        <dsp:cNvPr id="0" name=""/>
        <dsp:cNvSpPr/>
      </dsp:nvSpPr>
      <dsp:spPr>
        <a:xfrm>
          <a:off x="927976" y="1005889"/>
          <a:ext cx="9408236" cy="8034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031" tIns="85031" rIns="85031" bIns="85031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Many users will operate in both systems for a time</a:t>
          </a:r>
        </a:p>
      </dsp:txBody>
      <dsp:txXfrm>
        <a:off x="927976" y="1005889"/>
        <a:ext cx="9408236" cy="803443"/>
      </dsp:txXfrm>
    </dsp:sp>
    <dsp:sp modelId="{DD123DCE-E671-48FC-90C1-61F991E130E2}">
      <dsp:nvSpPr>
        <dsp:cNvPr id="0" name=""/>
        <dsp:cNvSpPr/>
      </dsp:nvSpPr>
      <dsp:spPr>
        <a:xfrm>
          <a:off x="0" y="2010192"/>
          <a:ext cx="10336213" cy="80344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41A8D3-C43A-40DF-B33B-4BF53AC0D3D7}">
      <dsp:nvSpPr>
        <dsp:cNvPr id="0" name=""/>
        <dsp:cNvSpPr/>
      </dsp:nvSpPr>
      <dsp:spPr>
        <a:xfrm>
          <a:off x="243041" y="2190967"/>
          <a:ext cx="441893" cy="44189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6884E5-77A2-4B27-89CB-D94D910F7D47}">
      <dsp:nvSpPr>
        <dsp:cNvPr id="0" name=""/>
        <dsp:cNvSpPr/>
      </dsp:nvSpPr>
      <dsp:spPr>
        <a:xfrm>
          <a:off x="927976" y="2010192"/>
          <a:ext cx="9408236" cy="8034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031" tIns="85031" rIns="85031" bIns="85031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Both systems will have messaging and tools to help guide users</a:t>
          </a:r>
        </a:p>
      </dsp:txBody>
      <dsp:txXfrm>
        <a:off x="927976" y="2010192"/>
        <a:ext cx="9408236" cy="803443"/>
      </dsp:txXfrm>
    </dsp:sp>
    <dsp:sp modelId="{1E2D63A2-5BFA-4CED-9B6D-33DF3CCBFEBC}">
      <dsp:nvSpPr>
        <dsp:cNvPr id="0" name=""/>
        <dsp:cNvSpPr/>
      </dsp:nvSpPr>
      <dsp:spPr>
        <a:xfrm>
          <a:off x="0" y="3014496"/>
          <a:ext cx="10336213" cy="80344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C7D8DC-61CA-4E00-A878-4E6294E95167}">
      <dsp:nvSpPr>
        <dsp:cNvPr id="0" name=""/>
        <dsp:cNvSpPr/>
      </dsp:nvSpPr>
      <dsp:spPr>
        <a:xfrm>
          <a:off x="243041" y="3195271"/>
          <a:ext cx="441893" cy="44189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579A51-6EC5-47ED-AFB8-511CB8EE153C}">
      <dsp:nvSpPr>
        <dsp:cNvPr id="0" name=""/>
        <dsp:cNvSpPr/>
      </dsp:nvSpPr>
      <dsp:spPr>
        <a:xfrm>
          <a:off x="927976" y="3014496"/>
          <a:ext cx="9408236" cy="8034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031" tIns="85031" rIns="85031" bIns="85031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Early adopters will inform next steps and the longer-term roadmap</a:t>
          </a:r>
        </a:p>
      </dsp:txBody>
      <dsp:txXfrm>
        <a:off x="927976" y="3014496"/>
        <a:ext cx="9408236" cy="80344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49C379-5963-40C3-BFDD-C0728CADEA8B}">
      <dsp:nvSpPr>
        <dsp:cNvPr id="0" name=""/>
        <dsp:cNvSpPr/>
      </dsp:nvSpPr>
      <dsp:spPr>
        <a:xfrm>
          <a:off x="0" y="2984"/>
          <a:ext cx="10335600" cy="63559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507149-D263-44BF-873E-7F593C20F8C7}">
      <dsp:nvSpPr>
        <dsp:cNvPr id="0" name=""/>
        <dsp:cNvSpPr/>
      </dsp:nvSpPr>
      <dsp:spPr>
        <a:xfrm>
          <a:off x="192266" y="145992"/>
          <a:ext cx="349576" cy="3495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F62276-4A27-478F-9876-9D3F3DBBCD4C}">
      <dsp:nvSpPr>
        <dsp:cNvPr id="0" name=""/>
        <dsp:cNvSpPr/>
      </dsp:nvSpPr>
      <dsp:spPr>
        <a:xfrm>
          <a:off x="734109" y="2984"/>
          <a:ext cx="9601490" cy="6355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267" tIns="67267" rIns="67267" bIns="67267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States undergo hands-on, immersive training</a:t>
          </a:r>
        </a:p>
      </dsp:txBody>
      <dsp:txXfrm>
        <a:off x="734109" y="2984"/>
        <a:ext cx="9601490" cy="635592"/>
      </dsp:txXfrm>
    </dsp:sp>
    <dsp:sp modelId="{6AE25676-A67C-4043-B6E4-8DC318BCDA57}">
      <dsp:nvSpPr>
        <dsp:cNvPr id="0" name=""/>
        <dsp:cNvSpPr/>
      </dsp:nvSpPr>
      <dsp:spPr>
        <a:xfrm>
          <a:off x="0" y="797475"/>
          <a:ext cx="10335600" cy="63559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838367-E84F-4C30-B6EC-71630A890622}">
      <dsp:nvSpPr>
        <dsp:cNvPr id="0" name=""/>
        <dsp:cNvSpPr/>
      </dsp:nvSpPr>
      <dsp:spPr>
        <a:xfrm>
          <a:off x="192266" y="940483"/>
          <a:ext cx="349576" cy="3495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0234CE-AB8A-47E3-8C2A-573C9D07AEB5}">
      <dsp:nvSpPr>
        <dsp:cNvPr id="0" name=""/>
        <dsp:cNvSpPr/>
      </dsp:nvSpPr>
      <dsp:spPr>
        <a:xfrm>
          <a:off x="734109" y="797475"/>
          <a:ext cx="9601490" cy="6355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267" tIns="67267" rIns="67267" bIns="67267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Partial </a:t>
          </a:r>
          <a:r>
            <a:rPr lang="en-US" sz="1800" kern="1200" dirty="0">
              <a:latin typeface="Avenir Next LT Pro"/>
            </a:rPr>
            <a:t>hands</a:t>
          </a:r>
          <a:r>
            <a:rPr lang="en-US" sz="1800" kern="1200" dirty="0"/>
            <a:t> on training for companies, supplemented with videos and written documentation</a:t>
          </a:r>
        </a:p>
      </dsp:txBody>
      <dsp:txXfrm>
        <a:off x="734109" y="797475"/>
        <a:ext cx="9601490" cy="635592"/>
      </dsp:txXfrm>
    </dsp:sp>
    <dsp:sp modelId="{72883BE5-04F5-472E-AE9B-1EA4F028A77A}">
      <dsp:nvSpPr>
        <dsp:cNvPr id="0" name=""/>
        <dsp:cNvSpPr/>
      </dsp:nvSpPr>
      <dsp:spPr>
        <a:xfrm>
          <a:off x="0" y="1591966"/>
          <a:ext cx="10335600" cy="63559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E6F490-5415-4501-AA43-C72CBC94EB66}">
      <dsp:nvSpPr>
        <dsp:cNvPr id="0" name=""/>
        <dsp:cNvSpPr/>
      </dsp:nvSpPr>
      <dsp:spPr>
        <a:xfrm>
          <a:off x="192266" y="1734974"/>
          <a:ext cx="349576" cy="3495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10EB9B-BB0A-49C3-BEB8-DDE550865333}">
      <dsp:nvSpPr>
        <dsp:cNvPr id="0" name=""/>
        <dsp:cNvSpPr/>
      </dsp:nvSpPr>
      <dsp:spPr>
        <a:xfrm>
          <a:off x="734109" y="1591966"/>
          <a:ext cx="9601490" cy="6355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267" tIns="67267" rIns="67267" bIns="67267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A 30-day notice will be given prior to state cutover</a:t>
          </a:r>
        </a:p>
      </dsp:txBody>
      <dsp:txXfrm>
        <a:off x="734109" y="1591966"/>
        <a:ext cx="9601490" cy="635592"/>
      </dsp:txXfrm>
    </dsp:sp>
    <dsp:sp modelId="{10517CE0-3C75-41D8-91F4-940A8999D3B4}">
      <dsp:nvSpPr>
        <dsp:cNvPr id="0" name=""/>
        <dsp:cNvSpPr/>
      </dsp:nvSpPr>
      <dsp:spPr>
        <a:xfrm>
          <a:off x="0" y="2386457"/>
          <a:ext cx="10335600" cy="63559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A84675-94A0-43D2-A0F9-49AAB876A661}">
      <dsp:nvSpPr>
        <dsp:cNvPr id="0" name=""/>
        <dsp:cNvSpPr/>
      </dsp:nvSpPr>
      <dsp:spPr>
        <a:xfrm>
          <a:off x="192266" y="2529465"/>
          <a:ext cx="349576" cy="3495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7A3E86-A9C2-4F11-8586-5FB82FB9F026}">
      <dsp:nvSpPr>
        <dsp:cNvPr id="0" name=""/>
        <dsp:cNvSpPr/>
      </dsp:nvSpPr>
      <dsp:spPr>
        <a:xfrm>
          <a:off x="734109" y="2386457"/>
          <a:ext cx="9601490" cy="6355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267" tIns="67267" rIns="67267" bIns="67267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Extensive outreach occurring through multitude of channels</a:t>
          </a:r>
        </a:p>
      </dsp:txBody>
      <dsp:txXfrm>
        <a:off x="734109" y="2386457"/>
        <a:ext cx="9601490" cy="635592"/>
      </dsp:txXfrm>
    </dsp:sp>
    <dsp:sp modelId="{EE94BC9B-7E5A-4EC6-9E95-BFFD9C5D6F01}">
      <dsp:nvSpPr>
        <dsp:cNvPr id="0" name=""/>
        <dsp:cNvSpPr/>
      </dsp:nvSpPr>
      <dsp:spPr>
        <a:xfrm>
          <a:off x="0" y="3180948"/>
          <a:ext cx="10335600" cy="63559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C67B62-EBFC-4926-A51A-13ECE934DA02}">
      <dsp:nvSpPr>
        <dsp:cNvPr id="0" name=""/>
        <dsp:cNvSpPr/>
      </dsp:nvSpPr>
      <dsp:spPr>
        <a:xfrm>
          <a:off x="192266" y="3323956"/>
          <a:ext cx="349576" cy="3495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F7108F-982F-4FC9-92DD-FEFD28460DE1}">
      <dsp:nvSpPr>
        <dsp:cNvPr id="0" name=""/>
        <dsp:cNvSpPr/>
      </dsp:nvSpPr>
      <dsp:spPr>
        <a:xfrm>
          <a:off x="734109" y="3180948"/>
          <a:ext cx="9601490" cy="6355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267" tIns="67267" rIns="67267" bIns="67267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Project </a:t>
          </a:r>
          <a:r>
            <a:rPr lang="en-US" sz="1800" kern="1200"/>
            <a:t>email:</a:t>
          </a:r>
          <a:r>
            <a:rPr lang="en-US" sz="1800" kern="1200">
              <a:latin typeface="Avenir Next LT Pro"/>
            </a:rPr>
            <a:t> </a:t>
          </a:r>
          <a:r>
            <a:rPr lang="en-US" sz="1800" kern="1200"/>
            <a:t>serffmodernizationquestions@naic.org</a:t>
          </a:r>
          <a:r>
            <a:rPr lang="en-US" sz="1800" kern="1200" dirty="0"/>
            <a:t> </a:t>
          </a:r>
        </a:p>
      </dsp:txBody>
      <dsp:txXfrm>
        <a:off x="734109" y="3180948"/>
        <a:ext cx="9601490" cy="6355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svg"/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8">
            <a:extLst>
              <a:ext uri="{FF2B5EF4-FFF2-40B4-BE49-F238E27FC236}">
                <a16:creationId xmlns:a16="http://schemas.microsoft.com/office/drawing/2014/main" id="{AE845206-9D4B-4268-8A29-9556DF4E229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4760535" y="8565267"/>
            <a:ext cx="1592595" cy="1527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800">
                <a:latin typeface="+mn-lt"/>
              </a:defRPr>
            </a:lvl1pPr>
          </a:lstStyle>
          <a:p>
            <a:fld id="{681EF29B-F0DE-4A5D-971E-F0D2D074F34E}" type="datetime4">
              <a:rPr lang="en-GB" smtClean="0"/>
              <a:t>01 April 2026</a:t>
            </a:fld>
            <a:endParaRPr lang="en-GB" sz="800"/>
          </a:p>
        </p:txBody>
      </p:sp>
      <p:sp>
        <p:nvSpPr>
          <p:cNvPr id="11" name="Slide Number Placeholder 9">
            <a:extLst>
              <a:ext uri="{FF2B5EF4-FFF2-40B4-BE49-F238E27FC236}">
                <a16:creationId xmlns:a16="http://schemas.microsoft.com/office/drawing/2014/main" id="{DF349B49-B9DF-4BAC-A781-810C4D36F49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760535" y="8383452"/>
            <a:ext cx="1592595" cy="1527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800">
                <a:latin typeface="+mn-lt"/>
              </a:defRPr>
            </a:lvl1pPr>
          </a:lstStyle>
          <a:p>
            <a:fld id="{A16CFAD1-D197-4A88-B173-A6412E995EE5}" type="slidenum">
              <a:rPr lang="en-GB" smtClean="0"/>
              <a:pPr/>
              <a:t>‹#›</a:t>
            </a:fld>
            <a:endParaRPr lang="en-GB" sz="800"/>
          </a:p>
        </p:txBody>
      </p:sp>
      <p:sp>
        <p:nvSpPr>
          <p:cNvPr id="12" name="Footer Placeholder 10">
            <a:extLst>
              <a:ext uri="{FF2B5EF4-FFF2-40B4-BE49-F238E27FC236}">
                <a16:creationId xmlns:a16="http://schemas.microsoft.com/office/drawing/2014/main" id="{4B53B10D-D604-4E2D-B18E-A2B8163CC1E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446366" y="8565267"/>
            <a:ext cx="4308538" cy="1527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latin typeface="+mn-lt"/>
              </a:defRPr>
            </a:lvl1pPr>
          </a:lstStyle>
          <a:p>
            <a:endParaRPr lang="en-GB" sz="800"/>
          </a:p>
        </p:txBody>
      </p:sp>
      <p:sp>
        <p:nvSpPr>
          <p:cNvPr id="13" name="Header Placeholder 12">
            <a:extLst>
              <a:ext uri="{FF2B5EF4-FFF2-40B4-BE49-F238E27FC236}">
                <a16:creationId xmlns:a16="http://schemas.microsoft.com/office/drawing/2014/main" id="{0225AF11-4B47-41F0-B130-3DC91DD63C4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446366" y="8383452"/>
            <a:ext cx="4308538" cy="1527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latin typeface="+mn-lt"/>
              </a:defRPr>
            </a:lvl1pPr>
          </a:lstStyle>
          <a:p>
            <a:endParaRPr lang="en-GB" sz="800"/>
          </a:p>
        </p:txBody>
      </p:sp>
      <p:pic>
        <p:nvPicPr>
          <p:cNvPr id="6" name="Logo">
            <a:extLst>
              <a:ext uri="{FF2B5EF4-FFF2-40B4-BE49-F238E27FC236}">
                <a16:creationId xmlns:a16="http://schemas.microsoft.com/office/drawing/2014/main" id="{9D8B3302-E446-4C61-B0D3-CE90FB2C2AC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73630" y="420808"/>
            <a:ext cx="1954277" cy="233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7997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svg"/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otes Placeholder 7">
            <a:extLst>
              <a:ext uri="{FF2B5EF4-FFF2-40B4-BE49-F238E27FC236}">
                <a16:creationId xmlns:a16="http://schemas.microsoft.com/office/drawing/2014/main" id="{ED603FBB-C012-44F8-8D4E-1E5BCC6355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60000" y="5314247"/>
            <a:ext cx="6138000" cy="31109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5" name="Slide Image Placeholder 11">
            <a:extLst>
              <a:ext uri="{FF2B5EF4-FFF2-40B4-BE49-F238E27FC236}">
                <a16:creationId xmlns:a16="http://schemas.microsoft.com/office/drawing/2014/main" id="{CE09EA81-6923-4332-8C9E-30AE045AFB6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60000" y="1479581"/>
            <a:ext cx="6138000" cy="3452479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17" name="Date Placeholder 8">
            <a:extLst>
              <a:ext uri="{FF2B5EF4-FFF2-40B4-BE49-F238E27FC236}">
                <a16:creationId xmlns:a16="http://schemas.microsoft.com/office/drawing/2014/main" id="{8EBAC05E-8F24-4752-8343-003B6B511FC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4760535" y="8752305"/>
            <a:ext cx="1737465" cy="1527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800">
                <a:latin typeface="+mn-lt"/>
              </a:defRPr>
            </a:lvl1pPr>
          </a:lstStyle>
          <a:p>
            <a:fld id="{681EF29B-F0DE-4A5D-971E-F0D2D074F34E}" type="datetime4">
              <a:rPr lang="en-GB" smtClean="0"/>
              <a:t>01 April 2026</a:t>
            </a:fld>
            <a:endParaRPr lang="en-GB" sz="800"/>
          </a:p>
        </p:txBody>
      </p:sp>
      <p:sp>
        <p:nvSpPr>
          <p:cNvPr id="18" name="Slide Number Placeholder 9">
            <a:extLst>
              <a:ext uri="{FF2B5EF4-FFF2-40B4-BE49-F238E27FC236}">
                <a16:creationId xmlns:a16="http://schemas.microsoft.com/office/drawing/2014/main" id="{1D693BA3-BE27-457C-84EF-2CE89AE4DB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4760535" y="8570490"/>
            <a:ext cx="1737465" cy="1527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800">
                <a:latin typeface="+mn-lt"/>
              </a:defRPr>
            </a:lvl1pPr>
          </a:lstStyle>
          <a:p>
            <a:fld id="{A16CFAD1-D197-4A88-B173-A6412E995EE5}" type="slidenum">
              <a:rPr lang="en-GB" smtClean="0"/>
              <a:pPr/>
              <a:t>‹#›</a:t>
            </a:fld>
            <a:endParaRPr lang="en-GB" sz="800"/>
          </a:p>
        </p:txBody>
      </p:sp>
      <p:sp>
        <p:nvSpPr>
          <p:cNvPr id="19" name="Footer Placeholder 10">
            <a:extLst>
              <a:ext uri="{FF2B5EF4-FFF2-40B4-BE49-F238E27FC236}">
                <a16:creationId xmlns:a16="http://schemas.microsoft.com/office/drawing/2014/main" id="{F71DC945-9758-4703-A041-B00CC90596B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353656" y="8752305"/>
            <a:ext cx="4401248" cy="1527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latin typeface="+mn-lt"/>
              </a:defRPr>
            </a:lvl1pPr>
          </a:lstStyle>
          <a:p>
            <a:endParaRPr lang="en-GB" sz="800"/>
          </a:p>
        </p:txBody>
      </p:sp>
      <p:sp>
        <p:nvSpPr>
          <p:cNvPr id="20" name="Header Placeholder 12">
            <a:extLst>
              <a:ext uri="{FF2B5EF4-FFF2-40B4-BE49-F238E27FC236}">
                <a16:creationId xmlns:a16="http://schemas.microsoft.com/office/drawing/2014/main" id="{9AA08409-7D69-4F6B-8F0E-3BF399AD47E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353656" y="8570490"/>
            <a:ext cx="4401248" cy="1527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latin typeface="+mn-lt"/>
              </a:defRPr>
            </a:lvl1pPr>
          </a:lstStyle>
          <a:p>
            <a:endParaRPr lang="en-GB" sz="800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2532F4DB-D010-4887-9766-725148E7A2E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53656" y="1055100"/>
            <a:ext cx="1954277" cy="233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601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indent="0" algn="l" defTabSz="914400" rtl="0" eaLnBrk="1" latinLnBrk="0" hangingPunct="1">
      <a:buFont typeface="Avenir Next LT Pro" panose="020B0504020202020204" pitchFamily="34" charset="0"/>
      <a:buNone/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180000" indent="0" algn="l" defTabSz="914400" rtl="0" eaLnBrk="1" latinLnBrk="0" hangingPunct="1">
      <a:buFont typeface="Avenir Next LT Pro" panose="020B0504020202020204" pitchFamily="34" charset="0"/>
      <a:buNone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360000" indent="0" algn="l" defTabSz="914400" rtl="0" eaLnBrk="1" latinLnBrk="0" hangingPunct="1">
      <a:buFont typeface="Avenir Next LT Pro" panose="020B0504020202020204" pitchFamily="34" charset="0"/>
      <a:buNone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540000" indent="0" algn="l" defTabSz="914400" rtl="0" eaLnBrk="1" latinLnBrk="0" hangingPunct="1">
      <a:buFont typeface="Avenir Next LT Pro" panose="020B0504020202020204" pitchFamily="34" charset="0"/>
      <a:buNone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720000" indent="0" algn="l" defTabSz="914400" rtl="0" eaLnBrk="1" latinLnBrk="0" hangingPunct="1">
      <a:buFont typeface="Avenir Next LT Pro" panose="020B0504020202020204" pitchFamily="34" charset="0"/>
      <a:buNone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60363" y="1479550"/>
            <a:ext cx="6137275" cy="34528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CFAD1-D197-4A88-B173-A6412E995EE5}" type="slidenum">
              <a:rPr lang="en-US" smtClean="0"/>
              <a:pPr/>
              <a:t>1</a:t>
            </a:fld>
            <a:endParaRPr lang="en-US" sz="800"/>
          </a:p>
        </p:txBody>
      </p:sp>
    </p:spTree>
    <p:extLst>
      <p:ext uri="{BB962C8B-B14F-4D97-AF65-F5344CB8AC3E}">
        <p14:creationId xmlns:p14="http://schemas.microsoft.com/office/powerpoint/2010/main" val="24157397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60363" y="1479550"/>
            <a:ext cx="6137275" cy="34528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CFAD1-D197-4A88-B173-A6412E995EE5}" type="slidenum">
              <a:rPr lang="en-GB" smtClean="0"/>
              <a:pPr/>
              <a:t>3</a:t>
            </a:fld>
            <a:endParaRPr lang="en-GB" sz="800"/>
          </a:p>
        </p:txBody>
      </p:sp>
    </p:spTree>
    <p:extLst>
      <p:ext uri="{BB962C8B-B14F-4D97-AF65-F5344CB8AC3E}">
        <p14:creationId xmlns:p14="http://schemas.microsoft.com/office/powerpoint/2010/main" val="5444178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60363" y="1479550"/>
            <a:ext cx="6137275" cy="34528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CFAD1-D197-4A88-B173-A6412E995EE5}" type="slidenum">
              <a:rPr lang="en-GB" smtClean="0"/>
              <a:pPr/>
              <a:t>14</a:t>
            </a:fld>
            <a:endParaRPr lang="en-GB" sz="800"/>
          </a:p>
        </p:txBody>
      </p:sp>
    </p:spTree>
    <p:extLst>
      <p:ext uri="{BB962C8B-B14F-4D97-AF65-F5344CB8AC3E}">
        <p14:creationId xmlns:p14="http://schemas.microsoft.com/office/powerpoint/2010/main" val="41429966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60363" y="1479550"/>
            <a:ext cx="6137275" cy="34528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CFAD1-D197-4A88-B173-A6412E995EE5}" type="slidenum">
              <a:rPr lang="en-GB" smtClean="0"/>
              <a:pPr/>
              <a:t>18</a:t>
            </a:fld>
            <a:endParaRPr lang="en-GB" sz="800"/>
          </a:p>
        </p:txBody>
      </p:sp>
    </p:spTree>
    <p:extLst>
      <p:ext uri="{BB962C8B-B14F-4D97-AF65-F5344CB8AC3E}">
        <p14:creationId xmlns:p14="http://schemas.microsoft.com/office/powerpoint/2010/main" val="764120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60363" y="1479550"/>
            <a:ext cx="6137275" cy="34528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D7A827-561E-4E76-9F85-6959C6D4DFE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7370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60363" y="1479550"/>
            <a:ext cx="6137275" cy="34528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D7A827-561E-4E76-9F85-6959C6D4DFE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9346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CF6718-8173-FEF0-BA70-0A9E88798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8F00C4-86AB-5339-96E3-D6FAA80FC3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60363" y="1479550"/>
            <a:ext cx="6137275" cy="3452813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033B11-5090-8CDE-D4D8-693CE7DF95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1FE5A7-C7A3-2548-0A96-65E78CDEA5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D7A827-561E-4E76-9F85-6959C6D4DFE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2273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60363" y="1479550"/>
            <a:ext cx="6137275" cy="34528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CFAD1-D197-4A88-B173-A6412E995EE5}" type="slidenum">
              <a:rPr lang="en-GB" smtClean="0"/>
              <a:pPr/>
              <a:t>27</a:t>
            </a:fld>
            <a:endParaRPr lang="en-GB" sz="800"/>
          </a:p>
        </p:txBody>
      </p:sp>
    </p:spTree>
    <p:extLst>
      <p:ext uri="{BB962C8B-B14F-4D97-AF65-F5344CB8AC3E}">
        <p14:creationId xmlns:p14="http://schemas.microsoft.com/office/powerpoint/2010/main" val="2239629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/>
          </a:p>
        </p:txBody>
      </p:sp>
      <p:sp>
        <p:nvSpPr>
          <p:cNvPr id="12" name="Slide Number Placeholder 10" hidden="1">
            <a:extLst>
              <a:ext uri="{FF2B5EF4-FFF2-40B4-BE49-F238E27FC236}">
                <a16:creationId xmlns:a16="http://schemas.microsoft.com/office/drawing/2014/main" id="{1BEB41F5-194C-405C-8EDC-8C5E550FE04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Background">
            <a:extLst>
              <a:ext uri="{FF2B5EF4-FFF2-40B4-BE49-F238E27FC236}">
                <a16:creationId xmlns:a16="http://schemas.microsoft.com/office/drawing/2014/main" id="{893ABF29-A8C1-46A8-B164-55FE6DB820EB}"/>
              </a:ext>
            </a:extLst>
          </p:cNvPr>
          <p:cNvSpPr/>
          <p:nvPr userDrawn="1"/>
        </p:nvSpPr>
        <p:spPr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pic>
        <p:nvPicPr>
          <p:cNvPr id="13" name="Logo">
            <a:extLst>
              <a:ext uri="{FF2B5EF4-FFF2-40B4-BE49-F238E27FC236}">
                <a16:creationId xmlns:a16="http://schemas.microsoft.com/office/drawing/2014/main" id="{9F97E2E3-73F5-42D8-8D28-86EA9DF44D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11795" y="5818777"/>
            <a:ext cx="3716548" cy="446562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77455F5-F0CD-47F9-BCF4-B16B52E69B0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-1"/>
            <a:ext cx="6094800" cy="6861600"/>
          </a:xfrm>
        </p:spPr>
        <p:txBody>
          <a:bodyPr lIns="72000" tIns="72000" rIns="72000"/>
          <a:lstStyle>
            <a:lvl1pPr marL="0" indent="0" algn="l">
              <a:buNone/>
              <a:defRPr sz="1600"/>
            </a:lvl1pPr>
          </a:lstStyle>
          <a:p>
            <a:r>
              <a:rPr lang="en-US"/>
              <a:t>Click on frame and insert picture from Templafy or use icon to insert from device.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900419" y="1112838"/>
            <a:ext cx="4653404" cy="2062740"/>
          </a:xfrm>
        </p:spPr>
        <p:txBody>
          <a:bodyPr anchor="b"/>
          <a:lstStyle>
            <a:lvl1pPr algn="l">
              <a:lnSpc>
                <a:spcPct val="110000"/>
              </a:lnSpc>
              <a:defRPr sz="4000"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900419" y="3602038"/>
            <a:ext cx="4653404" cy="385500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venir Next LT Pro" panose="020B0504020202020204" pitchFamily="34" charset="0"/>
              <a:buChar char="​"/>
              <a:defRPr sz="1800" b="1"/>
            </a:lvl1pPr>
            <a:lvl2pPr marL="0" indent="0" algn="l">
              <a:buFont typeface="Avenir Next LT Pro" panose="020B0504020202020204" pitchFamily="34" charset="0"/>
              <a:buNone/>
              <a:defRPr sz="2000" b="1"/>
            </a:lvl2pPr>
            <a:lvl3pPr marL="0" indent="0" algn="l">
              <a:buFont typeface="Avenir Next LT Pro" panose="020B0504020202020204" pitchFamily="34" charset="0"/>
              <a:buChar char="​"/>
              <a:defRPr sz="2000" b="1"/>
            </a:lvl3pPr>
            <a:lvl4pPr marL="0" indent="0" algn="l">
              <a:buFont typeface="Avenir Next LT Pro" panose="020B0504020202020204" pitchFamily="34" charset="0"/>
              <a:buChar char="​"/>
              <a:defRPr sz="2000" b="1"/>
            </a:lvl4pPr>
            <a:lvl5pPr marL="0" indent="0" algn="l">
              <a:buFont typeface="Avenir Next LT Pro" panose="020B0504020202020204" pitchFamily="34" charset="0"/>
              <a:buChar char="​"/>
              <a:defRPr sz="2000" b="1"/>
            </a:lvl5pPr>
            <a:lvl6pPr marL="0" indent="0" algn="l">
              <a:buFont typeface="Avenir Next LT Pro" panose="020B0504020202020204" pitchFamily="34" charset="0"/>
              <a:buChar char="​"/>
              <a:defRPr sz="2000" b="1"/>
            </a:lvl6pPr>
            <a:lvl7pPr marL="0" indent="0" algn="l">
              <a:buFont typeface="Avenir Next LT Pro" panose="020B0504020202020204" pitchFamily="34" charset="0"/>
              <a:buChar char="​"/>
              <a:defRPr sz="2000" b="1"/>
            </a:lvl7pPr>
            <a:lvl8pPr marL="0" indent="0" algn="l">
              <a:buFont typeface="Avenir Next LT Pro" panose="020B0504020202020204" pitchFamily="34" charset="0"/>
              <a:buChar char="​"/>
              <a:defRPr sz="2000" b="1"/>
            </a:lvl8pPr>
            <a:lvl9pPr marL="0" indent="0" algn="l">
              <a:buFont typeface="Avenir Next LT Pro" panose="020B0504020202020204" pitchFamily="34" charset="0"/>
              <a:buChar char="​"/>
              <a:defRPr sz="2000" b="1"/>
            </a:lvl9pPr>
          </a:lstStyle>
          <a:p>
            <a:r>
              <a:rPr lang="en-US"/>
              <a:t>Click to add Presenter name, title</a:t>
            </a:r>
          </a:p>
        </p:txBody>
      </p:sp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47B57197-1764-4039-BC11-697FE58068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00419" y="4287818"/>
            <a:ext cx="4653403" cy="29947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800">
                <a:solidFill>
                  <a:schemeClr val="tx1"/>
                </a:solidFill>
              </a:defRPr>
            </a:lvl1pPr>
          </a:lstStyle>
          <a:p>
            <a:fld id="{CE77732F-5754-4CFE-A971-EAC0406E3B57}" type="datetime4">
              <a:rPr lang="en-US" smtClean="0"/>
              <a:t>April 1, 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91292"/>
      </p:ext>
    </p:extLst>
  </p:cSld>
  <p:clrMapOvr>
    <a:masterClrMapping/>
  </p:clrMapOvr>
  <p:hf sldNum="0" hdr="0" ftr="0"/>
  <p:extLst>
    <p:ext uri="{DCECCB84-F9BA-43D5-87BE-67443E8EF086}">
      <p15:sldGuideLst xmlns:p15="http://schemas.microsoft.com/office/powerpoint/2012/main">
        <p15:guide id="1" pos="4344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+ NAIC-SER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6" hidden="1">
            <a:extLst>
              <a:ext uri="{FF2B5EF4-FFF2-40B4-BE49-F238E27FC236}">
                <a16:creationId xmlns:a16="http://schemas.microsoft.com/office/drawing/2014/main" id="{A0208642-FAE2-4418-9014-1CE767DCC7FD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1C88E50E-F071-4EB4-A55A-7E0511339D82}" type="datetime1">
              <a:rPr lang="en-US" smtClean="0"/>
              <a:t>4/1/2026</a:t>
            </a:fld>
            <a:endParaRPr lang="en-US"/>
          </a:p>
        </p:txBody>
      </p:sp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E7F83165-73E5-45CF-B88B-91410D08B50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/>
          </a:p>
        </p:txBody>
      </p:sp>
      <p:sp>
        <p:nvSpPr>
          <p:cNvPr id="12" name="Slide Number Placeholder 10" hidden="1">
            <a:extLst>
              <a:ext uri="{FF2B5EF4-FFF2-40B4-BE49-F238E27FC236}">
                <a16:creationId xmlns:a16="http://schemas.microsoft.com/office/drawing/2014/main" id="{F03054CD-9DA2-4418-92CC-F992664950B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93410" y="1116000"/>
            <a:ext cx="5360416" cy="538164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0"/>
              <a:t>Click to add Agenda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93410" y="2055813"/>
            <a:ext cx="5360416" cy="3819525"/>
          </a:xfrm>
        </p:spPr>
        <p:txBody>
          <a:bodyPr/>
          <a:lstStyle>
            <a:lvl1pPr marL="0" indent="0">
              <a:buFont typeface="Avenir Next LT Pro" panose="020B0504020202020204" pitchFamily="34" charset="0"/>
              <a:buChar char="​"/>
              <a:defRPr/>
            </a:lvl1pPr>
            <a:lvl2pPr marL="0" indent="0">
              <a:spcBef>
                <a:spcPts val="1200"/>
              </a:spcBef>
              <a:buFont typeface="Avenir Next LT Pro" panose="020B0504020202020204" pitchFamily="34" charset="0"/>
              <a:buChar char="​"/>
              <a:defRPr sz="2000" b="1">
                <a:solidFill>
                  <a:schemeClr val="accent1"/>
                </a:solidFill>
              </a:defRPr>
            </a:lvl2pPr>
            <a:lvl3pPr marL="0" indent="0">
              <a:spcBef>
                <a:spcPts val="1200"/>
              </a:spcBef>
              <a:buFont typeface="Avenir Next LT Pro" panose="020B0504020202020204" pitchFamily="34" charset="0"/>
              <a:buChar char="​"/>
              <a:defRPr sz="2000"/>
            </a:lvl3pPr>
            <a:lvl4pPr marL="0" indent="0">
              <a:spcBef>
                <a:spcPts val="1200"/>
              </a:spcBef>
              <a:buFont typeface="Avenir Next LT Pro" panose="020B0504020202020204" pitchFamily="34" charset="0"/>
              <a:buChar char="​"/>
              <a:defRPr sz="2000">
                <a:solidFill>
                  <a:schemeClr val="accent1"/>
                </a:solidFill>
              </a:defRPr>
            </a:lvl4pPr>
            <a:lvl5pPr marL="0" indent="0">
              <a:spcBef>
                <a:spcPts val="1200"/>
              </a:spcBef>
              <a:buFont typeface="Avenir Next LT Pro" panose="020B0504020202020204" pitchFamily="34" charset="0"/>
              <a:buChar char="​"/>
              <a:defRPr sz="2000"/>
            </a:lvl5pPr>
            <a:lvl6pPr marL="0" indent="0">
              <a:spcBef>
                <a:spcPts val="1200"/>
              </a:spcBef>
              <a:buFont typeface="Avenir Next LT Pro" panose="020B0504020202020204" pitchFamily="34" charset="0"/>
              <a:buChar char="​"/>
              <a:defRPr sz="2000" b="1">
                <a:solidFill>
                  <a:schemeClr val="accent1"/>
                </a:solidFill>
              </a:defRPr>
            </a:lvl6pPr>
            <a:lvl7pPr marL="0" indent="0">
              <a:spcBef>
                <a:spcPts val="1200"/>
              </a:spcBef>
              <a:buFont typeface="Avenir Next LT Pro" panose="020B0504020202020204" pitchFamily="34" charset="0"/>
              <a:buChar char="​"/>
              <a:defRPr sz="2000" b="0"/>
            </a:lvl7pPr>
            <a:lvl8pPr marL="0" indent="0">
              <a:spcBef>
                <a:spcPts val="1200"/>
              </a:spcBef>
              <a:buFont typeface="Avenir Next LT Pro" panose="020B0504020202020204" pitchFamily="34" charset="0"/>
              <a:buChar char="​"/>
              <a:defRPr sz="2000" b="1">
                <a:solidFill>
                  <a:schemeClr val="accent1"/>
                </a:solidFill>
              </a:defRPr>
            </a:lvl8pPr>
            <a:lvl9pPr marL="0" indent="0">
              <a:spcBef>
                <a:spcPts val="1200"/>
              </a:spcBef>
              <a:buFont typeface="Avenir Next LT Pro" panose="020B0504020202020204" pitchFamily="34" charset="0"/>
              <a:buChar char="​"/>
              <a:defRPr sz="2000"/>
            </a:lvl9pPr>
          </a:lstStyle>
          <a:p>
            <a:pPr lvl="0"/>
            <a:r>
              <a:rPr lang="en-US" noProof="0"/>
              <a:t>Click to add agenda point </a:t>
            </a:r>
            <a:br>
              <a:rPr lang="en-US" noProof="0"/>
            </a:br>
            <a:r>
              <a:rPr lang="en-US" noProof="0"/>
              <a:t>Enter &amp; TAB for next text level</a:t>
            </a:r>
            <a:br>
              <a:rPr lang="en-US" noProof="0"/>
            </a:br>
            <a:r>
              <a:rPr lang="en-US" noProof="0"/>
              <a:t>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11024C59-BCE1-4BD6-8A02-366D1649E6F5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95545" y="1545996"/>
            <a:ext cx="4006393" cy="3403076"/>
          </a:xfrm>
        </p:spPr>
        <p:txBody>
          <a:bodyPr lIns="72000" tIns="36000" rIns="72000"/>
          <a:lstStyle>
            <a:lvl1pPr marL="0" indent="0" algn="l">
              <a:buNone/>
              <a:defRPr sz="1400"/>
            </a:lvl1pPr>
          </a:lstStyle>
          <a:p>
            <a:r>
              <a:rPr lang="en-US"/>
              <a:t>Click on frame and insert picture from Templafy or use icon to insert from device.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9B5407-E9E6-91B9-D74C-52EDB0D318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52" y="119684"/>
            <a:ext cx="1534084" cy="20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6144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00" userDrawn="1">
          <p15:clr>
            <a:srgbClr val="FBAE40"/>
          </p15:clr>
        </p15:guide>
        <p15:guide id="2" pos="3096" userDrawn="1">
          <p15:clr>
            <a:srgbClr val="FBAE40"/>
          </p15:clr>
        </p15:guide>
        <p15:guide id="3" pos="56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reak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ckground"/>
          <p:cNvSpPr/>
          <p:nvPr userDrawn="1"/>
        </p:nvSpPr>
        <p:spPr bwMode="ltGray">
          <a:xfrm>
            <a:off x="0" y="0"/>
            <a:ext cx="12193200" cy="6861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17613" y="1112839"/>
            <a:ext cx="10336212" cy="2397124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add title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17612" y="3602038"/>
            <a:ext cx="10336213" cy="1655762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venir Next LT Pro" panose="020B0504020202020204" pitchFamily="34" charset="0"/>
              <a:buChar char="​"/>
              <a:defRPr sz="2400" b="0">
                <a:solidFill>
                  <a:schemeClr val="tx1"/>
                </a:solidFill>
              </a:defRPr>
            </a:lvl1pPr>
            <a:lvl2pPr marL="0" indent="0" algn="l">
              <a:buFont typeface="Avenir Next LT Pro" panose="020B0504020202020204" pitchFamily="34" charset="0"/>
              <a:buNone/>
              <a:defRPr sz="2000" b="0">
                <a:solidFill>
                  <a:schemeClr val="tx1"/>
                </a:solidFill>
              </a:defRPr>
            </a:lvl2pPr>
            <a:lvl3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3pPr>
            <a:lvl4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4pPr>
            <a:lvl5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5pPr>
            <a:lvl6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6pPr>
            <a:lvl7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7pPr>
            <a:lvl8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8pPr>
            <a:lvl9pPr marL="0" indent="0" algn="l">
              <a:buFont typeface="Avenir Next LT Pro" panose="020B0504020202020204" pitchFamily="34" charset="0"/>
              <a:buChar char="​"/>
              <a:tabLst/>
              <a:defRPr sz="2000" b="0">
                <a:solidFill>
                  <a:schemeClr val="tx1"/>
                </a:solidFill>
              </a:defRPr>
            </a:lvl9pPr>
          </a:lstStyle>
          <a:p>
            <a:r>
              <a:rPr lang="en-US"/>
              <a:t>Click to add subtitle</a:t>
            </a:r>
          </a:p>
        </p:txBody>
      </p:sp>
      <p:sp>
        <p:nvSpPr>
          <p:cNvPr id="11" name="Date Placeholder 6" hidden="1">
            <a:extLst>
              <a:ext uri="{FF2B5EF4-FFF2-40B4-BE49-F238E27FC236}">
                <a16:creationId xmlns:a16="http://schemas.microsoft.com/office/drawing/2014/main" id="{1A720CDE-06B6-4983-9A87-F49D92F49766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158E6B2A-BED2-4B70-8025-C663464F589D}" type="datetime1">
              <a:rPr lang="en-US" smtClean="0"/>
              <a:t>4/1/2026</a:t>
            </a:fld>
            <a:endParaRPr lang="en-US"/>
          </a:p>
        </p:txBody>
      </p:sp>
      <p:sp>
        <p:nvSpPr>
          <p:cNvPr id="12" name="Footer Placeholder 8" hidden="1">
            <a:extLst>
              <a:ext uri="{FF2B5EF4-FFF2-40B4-BE49-F238E27FC236}">
                <a16:creationId xmlns:a16="http://schemas.microsoft.com/office/drawing/2014/main" id="{7FFC0449-92BF-472B-90CF-9DF76E28F3A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/>
          </a:p>
        </p:txBody>
      </p:sp>
      <p:sp>
        <p:nvSpPr>
          <p:cNvPr id="13" name="Slide Number Placeholder 10" hidden="1">
            <a:extLst>
              <a:ext uri="{FF2B5EF4-FFF2-40B4-BE49-F238E27FC236}">
                <a16:creationId xmlns:a16="http://schemas.microsoft.com/office/drawing/2014/main" id="{714F8B58-5B54-40CA-B779-ABC1C0CA9F7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Logo">
            <a:extLst>
              <a:ext uri="{FF2B5EF4-FFF2-40B4-BE49-F238E27FC236}">
                <a16:creationId xmlns:a16="http://schemas.microsoft.com/office/drawing/2014/main" id="{EA4FC8C0-1051-4AFB-A9A0-EF7767F445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646" y="6257662"/>
            <a:ext cx="2701268" cy="324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3822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reaker + NAIC-SERFF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ckground"/>
          <p:cNvSpPr/>
          <p:nvPr userDrawn="1"/>
        </p:nvSpPr>
        <p:spPr bwMode="ltGray">
          <a:xfrm>
            <a:off x="0" y="0"/>
            <a:ext cx="12193200" cy="6861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17613" y="1112839"/>
            <a:ext cx="10336212" cy="2397124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add title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17612" y="3602038"/>
            <a:ext cx="10336213" cy="1655762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venir Next LT Pro" panose="020B0504020202020204" pitchFamily="34" charset="0"/>
              <a:buChar char="​"/>
              <a:defRPr sz="2400" b="0">
                <a:solidFill>
                  <a:schemeClr val="tx1"/>
                </a:solidFill>
              </a:defRPr>
            </a:lvl1pPr>
            <a:lvl2pPr marL="0" indent="0" algn="l">
              <a:buFont typeface="Avenir Next LT Pro" panose="020B0504020202020204" pitchFamily="34" charset="0"/>
              <a:buNone/>
              <a:defRPr sz="2000" b="0">
                <a:solidFill>
                  <a:schemeClr val="tx1"/>
                </a:solidFill>
              </a:defRPr>
            </a:lvl2pPr>
            <a:lvl3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3pPr>
            <a:lvl4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4pPr>
            <a:lvl5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5pPr>
            <a:lvl6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6pPr>
            <a:lvl7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7pPr>
            <a:lvl8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8pPr>
            <a:lvl9pPr marL="0" indent="0" algn="l">
              <a:buFont typeface="Avenir Next LT Pro" panose="020B0504020202020204" pitchFamily="34" charset="0"/>
              <a:buChar char="​"/>
              <a:tabLst/>
              <a:defRPr sz="2000" b="0">
                <a:solidFill>
                  <a:schemeClr val="tx1"/>
                </a:solidFill>
              </a:defRPr>
            </a:lvl9pPr>
          </a:lstStyle>
          <a:p>
            <a:r>
              <a:rPr lang="en-US"/>
              <a:t>Click to add subtitle</a:t>
            </a:r>
          </a:p>
        </p:txBody>
      </p:sp>
      <p:sp>
        <p:nvSpPr>
          <p:cNvPr id="11" name="Date Placeholder 6" hidden="1">
            <a:extLst>
              <a:ext uri="{FF2B5EF4-FFF2-40B4-BE49-F238E27FC236}">
                <a16:creationId xmlns:a16="http://schemas.microsoft.com/office/drawing/2014/main" id="{1A720CDE-06B6-4983-9A87-F49D92F49766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158E6B2A-BED2-4B70-8025-C663464F589D}" type="datetime1">
              <a:rPr lang="en-US" smtClean="0"/>
              <a:t>4/1/2026</a:t>
            </a:fld>
            <a:endParaRPr lang="en-US"/>
          </a:p>
        </p:txBody>
      </p:sp>
      <p:sp>
        <p:nvSpPr>
          <p:cNvPr id="12" name="Footer Placeholder 8" hidden="1">
            <a:extLst>
              <a:ext uri="{FF2B5EF4-FFF2-40B4-BE49-F238E27FC236}">
                <a16:creationId xmlns:a16="http://schemas.microsoft.com/office/drawing/2014/main" id="{7FFC0449-92BF-472B-90CF-9DF76E28F3A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/>
          </a:p>
        </p:txBody>
      </p:sp>
      <p:sp>
        <p:nvSpPr>
          <p:cNvPr id="13" name="Slide Number Placeholder 10" hidden="1">
            <a:extLst>
              <a:ext uri="{FF2B5EF4-FFF2-40B4-BE49-F238E27FC236}">
                <a16:creationId xmlns:a16="http://schemas.microsoft.com/office/drawing/2014/main" id="{714F8B58-5B54-40CA-B779-ABC1C0CA9F7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Logo">
            <a:extLst>
              <a:ext uri="{FF2B5EF4-FFF2-40B4-BE49-F238E27FC236}">
                <a16:creationId xmlns:a16="http://schemas.microsoft.com/office/drawing/2014/main" id="{EA4FC8C0-1051-4AFB-A9A0-EF7767F445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646" y="6339505"/>
            <a:ext cx="2020127" cy="24272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CBEADA3-3E92-25F9-320C-888A54AEE41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1680" y="356250"/>
            <a:ext cx="3573280" cy="473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977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reaker + watermar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ckground"/>
          <p:cNvSpPr/>
          <p:nvPr userDrawn="1"/>
        </p:nvSpPr>
        <p:spPr bwMode="ltGray">
          <a:xfrm>
            <a:off x="0" y="0"/>
            <a:ext cx="12193200" cy="6861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D59ADFE-710A-394B-A06C-32397AFD81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" t="1681" r="21451" b="4566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17613" y="1112839"/>
            <a:ext cx="10336212" cy="2397124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add title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17612" y="3602038"/>
            <a:ext cx="10336213" cy="1655762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venir Next LT Pro" panose="020B0504020202020204" pitchFamily="34" charset="0"/>
              <a:buChar char="​"/>
              <a:defRPr sz="2400" b="0">
                <a:solidFill>
                  <a:schemeClr val="tx1"/>
                </a:solidFill>
              </a:defRPr>
            </a:lvl1pPr>
            <a:lvl2pPr marL="0" indent="0" algn="l">
              <a:buFont typeface="Avenir Next LT Pro" panose="020B0504020202020204" pitchFamily="34" charset="0"/>
              <a:buNone/>
              <a:defRPr sz="2000" b="0">
                <a:solidFill>
                  <a:schemeClr val="tx1"/>
                </a:solidFill>
              </a:defRPr>
            </a:lvl2pPr>
            <a:lvl3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3pPr>
            <a:lvl4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4pPr>
            <a:lvl5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5pPr>
            <a:lvl6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6pPr>
            <a:lvl7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7pPr>
            <a:lvl8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8pPr>
            <a:lvl9pPr marL="0" indent="0" algn="l">
              <a:buFont typeface="Avenir Next LT Pro" panose="020B0504020202020204" pitchFamily="34" charset="0"/>
              <a:buChar char="​"/>
              <a:tabLst/>
              <a:defRPr sz="2000" b="0">
                <a:solidFill>
                  <a:schemeClr val="tx1"/>
                </a:solidFill>
              </a:defRPr>
            </a:lvl9pPr>
          </a:lstStyle>
          <a:p>
            <a:r>
              <a:rPr lang="en-US"/>
              <a:t>Click to add subtitle</a:t>
            </a:r>
          </a:p>
        </p:txBody>
      </p:sp>
      <p:pic>
        <p:nvPicPr>
          <p:cNvPr id="9" name="Logo">
            <a:extLst>
              <a:ext uri="{FF2B5EF4-FFF2-40B4-BE49-F238E27FC236}">
                <a16:creationId xmlns:a16="http://schemas.microsoft.com/office/drawing/2014/main" id="{EA4FC8C0-1051-4AFB-A9A0-EF7767F445A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646" y="6257662"/>
            <a:ext cx="2701268" cy="324571"/>
          </a:xfrm>
          <a:prstGeom prst="rect">
            <a:avLst/>
          </a:prstGeom>
        </p:spPr>
      </p:pic>
      <p:sp>
        <p:nvSpPr>
          <p:cNvPr id="11" name="Date Placeholder 6" hidden="1">
            <a:extLst>
              <a:ext uri="{FF2B5EF4-FFF2-40B4-BE49-F238E27FC236}">
                <a16:creationId xmlns:a16="http://schemas.microsoft.com/office/drawing/2014/main" id="{1A720CDE-06B6-4983-9A87-F49D92F49766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158E6B2A-BED2-4B70-8025-C663464F589D}" type="datetime1">
              <a:rPr lang="en-US" smtClean="0"/>
              <a:t>4/1/2026</a:t>
            </a:fld>
            <a:endParaRPr lang="en-US"/>
          </a:p>
        </p:txBody>
      </p:sp>
      <p:sp>
        <p:nvSpPr>
          <p:cNvPr id="12" name="Footer Placeholder 8" hidden="1">
            <a:extLst>
              <a:ext uri="{FF2B5EF4-FFF2-40B4-BE49-F238E27FC236}">
                <a16:creationId xmlns:a16="http://schemas.microsoft.com/office/drawing/2014/main" id="{7FFC0449-92BF-472B-90CF-9DF76E28F3A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/>
          </a:p>
        </p:txBody>
      </p:sp>
      <p:sp>
        <p:nvSpPr>
          <p:cNvPr id="13" name="Slide Number Placeholder 10" hidden="1">
            <a:extLst>
              <a:ext uri="{FF2B5EF4-FFF2-40B4-BE49-F238E27FC236}">
                <a16:creationId xmlns:a16="http://schemas.microsoft.com/office/drawing/2014/main" id="{714F8B58-5B54-40CA-B779-ABC1C0CA9F7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1801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reaker + watermark + NAIC-SERFF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ckground"/>
          <p:cNvSpPr/>
          <p:nvPr userDrawn="1"/>
        </p:nvSpPr>
        <p:spPr bwMode="ltGray">
          <a:xfrm>
            <a:off x="0" y="0"/>
            <a:ext cx="12193200" cy="6861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D59ADFE-710A-394B-A06C-32397AFD81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" t="1681" r="21451" b="4566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17613" y="1112839"/>
            <a:ext cx="10336212" cy="2397124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add title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17612" y="3602038"/>
            <a:ext cx="10336213" cy="1655762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venir Next LT Pro" panose="020B0504020202020204" pitchFamily="34" charset="0"/>
              <a:buChar char="​"/>
              <a:defRPr sz="2400" b="0">
                <a:solidFill>
                  <a:schemeClr val="tx1"/>
                </a:solidFill>
              </a:defRPr>
            </a:lvl1pPr>
            <a:lvl2pPr marL="0" indent="0" algn="l">
              <a:buFont typeface="Avenir Next LT Pro" panose="020B0504020202020204" pitchFamily="34" charset="0"/>
              <a:buNone/>
              <a:defRPr sz="2000" b="0">
                <a:solidFill>
                  <a:schemeClr val="tx1"/>
                </a:solidFill>
              </a:defRPr>
            </a:lvl2pPr>
            <a:lvl3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3pPr>
            <a:lvl4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4pPr>
            <a:lvl5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5pPr>
            <a:lvl6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6pPr>
            <a:lvl7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7pPr>
            <a:lvl8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8pPr>
            <a:lvl9pPr marL="0" indent="0" algn="l">
              <a:buFont typeface="Avenir Next LT Pro" panose="020B0504020202020204" pitchFamily="34" charset="0"/>
              <a:buChar char="​"/>
              <a:tabLst/>
              <a:defRPr sz="2000" b="0">
                <a:solidFill>
                  <a:schemeClr val="tx1"/>
                </a:solidFill>
              </a:defRPr>
            </a:lvl9pPr>
          </a:lstStyle>
          <a:p>
            <a:r>
              <a:rPr lang="en-US"/>
              <a:t>Click to add subtitle</a:t>
            </a:r>
          </a:p>
        </p:txBody>
      </p:sp>
      <p:sp>
        <p:nvSpPr>
          <p:cNvPr id="11" name="Date Placeholder 6" hidden="1">
            <a:extLst>
              <a:ext uri="{FF2B5EF4-FFF2-40B4-BE49-F238E27FC236}">
                <a16:creationId xmlns:a16="http://schemas.microsoft.com/office/drawing/2014/main" id="{1A720CDE-06B6-4983-9A87-F49D92F49766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158E6B2A-BED2-4B70-8025-C663464F589D}" type="datetime1">
              <a:rPr lang="en-US" smtClean="0"/>
              <a:t>4/1/2026</a:t>
            </a:fld>
            <a:endParaRPr lang="en-US"/>
          </a:p>
        </p:txBody>
      </p:sp>
      <p:sp>
        <p:nvSpPr>
          <p:cNvPr id="12" name="Footer Placeholder 8" hidden="1">
            <a:extLst>
              <a:ext uri="{FF2B5EF4-FFF2-40B4-BE49-F238E27FC236}">
                <a16:creationId xmlns:a16="http://schemas.microsoft.com/office/drawing/2014/main" id="{7FFC0449-92BF-472B-90CF-9DF76E28F3A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/>
          </a:p>
        </p:txBody>
      </p:sp>
      <p:sp>
        <p:nvSpPr>
          <p:cNvPr id="13" name="Slide Number Placeholder 10" hidden="1">
            <a:extLst>
              <a:ext uri="{FF2B5EF4-FFF2-40B4-BE49-F238E27FC236}">
                <a16:creationId xmlns:a16="http://schemas.microsoft.com/office/drawing/2014/main" id="{714F8B58-5B54-40CA-B779-ABC1C0CA9F7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Logo">
            <a:extLst>
              <a:ext uri="{FF2B5EF4-FFF2-40B4-BE49-F238E27FC236}">
                <a16:creationId xmlns:a16="http://schemas.microsoft.com/office/drawing/2014/main" id="{B6689E26-7520-BC32-C836-F1376DF4E37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646" y="6339505"/>
            <a:ext cx="2020127" cy="2427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741C4F8-1085-013F-A9A9-5EC9E778738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1680" y="356250"/>
            <a:ext cx="3573280" cy="473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2419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</a:t>
            </a:r>
            <a:br>
              <a:rPr lang="en-US" noProof="0"/>
            </a:br>
            <a:r>
              <a:rPr lang="en-US" noProof="0"/>
              <a:t>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DF1E64-0BC0-4941-8FFB-3A71A98EA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98D42-F7CA-4ADF-8715-82CC52D4D915}" type="datetime1">
              <a:rPr lang="en-US" smtClean="0"/>
              <a:t>4/1/2026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FDC879-555B-4B99-8F4C-5066F0F20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F63A2C-6198-4B31-B738-56535BA7E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0111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+ NAIC-SER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</a:t>
            </a:r>
            <a:br>
              <a:rPr lang="en-US" noProof="0"/>
            </a:br>
            <a:r>
              <a:rPr lang="en-US" noProof="0"/>
              <a:t>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DF1E64-0BC0-4941-8FFB-3A71A98EA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98D42-F7CA-4ADF-8715-82CC52D4D915}" type="datetime1">
              <a:rPr lang="en-US" smtClean="0"/>
              <a:t>4/1/2026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FDC879-555B-4B99-8F4C-5066F0F20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F63A2C-6198-4B31-B738-56535BA7E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463AB1-9ABF-E25C-46DE-1949DABDE3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52" y="119684"/>
            <a:ext cx="1534084" cy="20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6300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219199" y="2057399"/>
            <a:ext cx="4069238" cy="3819525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 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C3740E63-FE5A-40EF-8F52-2CDC77D09BC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589335" y="1093509"/>
            <a:ext cx="4964489" cy="4223209"/>
          </a:xfrm>
        </p:spPr>
        <p:txBody>
          <a:bodyPr lIns="72000" tIns="72000" rIns="72000" anchor="t" anchorCtr="0"/>
          <a:lstStyle>
            <a:lvl1pPr marL="0" indent="0" algn="l">
              <a:buNone/>
              <a:defRPr sz="1600"/>
            </a:lvl1pPr>
          </a:lstStyle>
          <a:p>
            <a:r>
              <a:rPr lang="en-US" noProof="0"/>
              <a:t>Click on frame and insert picture from Templafy or use icon to insert from device.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7D30B06-03F4-49D9-B1E9-9E3DA70D9F6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91745600-A424-475F-98DA-7B428623C4AF}" type="datetime1">
              <a:rPr lang="en-US" smtClean="0"/>
              <a:t>4/1/2026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F1BCBFD-C165-48EE-9261-525C33DD004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DB9F243-CCE4-41C0-8963-739854D56F9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F1E3535-E268-4B1F-B2FB-91821FDAAA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19199" y="1114424"/>
            <a:ext cx="4069238" cy="538164"/>
          </a:xfrm>
        </p:spPr>
        <p:txBody>
          <a:bodyPr/>
          <a:lstStyle/>
          <a:p>
            <a:r>
              <a:rPr lang="en-US" noProof="0"/>
              <a:t>Click to add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9066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0" userDrawn="1">
          <p15:clr>
            <a:srgbClr val="FBAE40"/>
          </p15:clr>
        </p15:guide>
        <p15:guide id="2" pos="333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 + NAIC-SER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219199" y="2057399"/>
            <a:ext cx="4069238" cy="3819525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 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C3740E63-FE5A-40EF-8F52-2CDC77D09BC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589335" y="1093509"/>
            <a:ext cx="4964489" cy="4223209"/>
          </a:xfrm>
        </p:spPr>
        <p:txBody>
          <a:bodyPr lIns="72000" tIns="72000" rIns="72000" anchor="t" anchorCtr="0"/>
          <a:lstStyle>
            <a:lvl1pPr marL="0" indent="0" algn="l">
              <a:buNone/>
              <a:defRPr sz="1600"/>
            </a:lvl1pPr>
          </a:lstStyle>
          <a:p>
            <a:r>
              <a:rPr lang="en-US" noProof="0"/>
              <a:t>Click on frame and insert picture from Templafy or use icon to insert from device.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7D30B06-03F4-49D9-B1E9-9E3DA70D9F6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91745600-A424-475F-98DA-7B428623C4AF}" type="datetime1">
              <a:rPr lang="en-US" smtClean="0"/>
              <a:t>4/1/2026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F1BCBFD-C165-48EE-9261-525C33DD004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DB9F243-CCE4-41C0-8963-739854D56F9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F1E3535-E268-4B1F-B2FB-91821FDAAA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19199" y="1114424"/>
            <a:ext cx="4069238" cy="538164"/>
          </a:xfrm>
        </p:spPr>
        <p:txBody>
          <a:bodyPr/>
          <a:lstStyle/>
          <a:p>
            <a:r>
              <a:rPr lang="en-US" noProof="0"/>
              <a:t>Click to add title</a:t>
            </a: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CB4E4B8-72B0-6576-F13D-EE8B7B983F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52" y="119684"/>
            <a:ext cx="1534084" cy="20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2330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0">
          <p15:clr>
            <a:srgbClr val="FBAE40"/>
          </p15:clr>
        </p15:guide>
        <p15:guide id="2" pos="333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85318E54-A7C0-43F8-8747-5AE35BED7D2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1513" y="1527143"/>
            <a:ext cx="4080998" cy="3421929"/>
          </a:xfrm>
        </p:spPr>
        <p:txBody>
          <a:bodyPr lIns="72000" tIns="72000" rIns="72000" anchor="t" anchorCtr="0"/>
          <a:lstStyle>
            <a:lvl1pPr marL="0" indent="0" algn="l">
              <a:buNone/>
              <a:defRPr sz="1600"/>
            </a:lvl1pPr>
          </a:lstStyle>
          <a:p>
            <a:r>
              <a:rPr lang="en-US" noProof="0"/>
              <a:t>Click on frame and insert picture from Templafy or use icon to insert from device.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55999" y="1116000"/>
            <a:ext cx="5397825" cy="538164"/>
          </a:xfrm>
        </p:spPr>
        <p:txBody>
          <a:bodyPr/>
          <a:lstStyle/>
          <a:p>
            <a:r>
              <a:rPr lang="en-US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155999" y="2057399"/>
            <a:ext cx="5397825" cy="3819525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 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BC0E1E-CBD5-48B6-882E-12A1F1A6CF7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F1533A4C-9031-4CD7-B015-DA1916B3AB9D}" type="datetime1">
              <a:rPr lang="en-US" smtClean="0"/>
              <a:t>4/1/2026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05566FD2-DFBC-4FD8-9C97-BE41F1D93EF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63B06A1-51A4-4B28-A407-A16565DB640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6955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76" userDrawn="1">
          <p15:clr>
            <a:srgbClr val="FBAE40"/>
          </p15:clr>
        </p15:guide>
        <p15:guide id="2" pos="3082" userDrawn="1">
          <p15:clr>
            <a:srgbClr val="FBAE40"/>
          </p15:clr>
        </p15:guide>
        <p15:guide id="3" pos="509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 A + NAIC-SER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/>
          </a:p>
        </p:txBody>
      </p:sp>
      <p:sp>
        <p:nvSpPr>
          <p:cNvPr id="12" name="Slide Number Placeholder 10" hidden="1">
            <a:extLst>
              <a:ext uri="{FF2B5EF4-FFF2-40B4-BE49-F238E27FC236}">
                <a16:creationId xmlns:a16="http://schemas.microsoft.com/office/drawing/2014/main" id="{1BEB41F5-194C-405C-8EDC-8C5E550FE04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Background">
            <a:extLst>
              <a:ext uri="{FF2B5EF4-FFF2-40B4-BE49-F238E27FC236}">
                <a16:creationId xmlns:a16="http://schemas.microsoft.com/office/drawing/2014/main" id="{893ABF29-A8C1-46A8-B164-55FE6DB820EB}"/>
              </a:ext>
            </a:extLst>
          </p:cNvPr>
          <p:cNvSpPr/>
          <p:nvPr userDrawn="1"/>
        </p:nvSpPr>
        <p:spPr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pic>
        <p:nvPicPr>
          <p:cNvPr id="13" name="Logo">
            <a:extLst>
              <a:ext uri="{FF2B5EF4-FFF2-40B4-BE49-F238E27FC236}">
                <a16:creationId xmlns:a16="http://schemas.microsoft.com/office/drawing/2014/main" id="{9F97E2E3-73F5-42D8-8D28-86EA9DF44D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11795" y="6137138"/>
            <a:ext cx="2011680" cy="241713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77455F5-F0CD-47F9-BCF4-B16B52E69B0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-1"/>
            <a:ext cx="6094800" cy="6861600"/>
          </a:xfrm>
        </p:spPr>
        <p:txBody>
          <a:bodyPr lIns="72000" tIns="72000" rIns="72000"/>
          <a:lstStyle>
            <a:lvl1pPr marL="0" indent="0" algn="l">
              <a:buNone/>
              <a:defRPr sz="1600"/>
            </a:lvl1pPr>
          </a:lstStyle>
          <a:p>
            <a:r>
              <a:rPr lang="en-US"/>
              <a:t>Click on frame and insert picture from Templafy or use icon to insert from device.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900419" y="3602038"/>
            <a:ext cx="4653404" cy="385500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venir Next LT Pro" panose="020B0504020202020204" pitchFamily="34" charset="0"/>
              <a:buChar char="​"/>
              <a:defRPr sz="1800" b="1"/>
            </a:lvl1pPr>
            <a:lvl2pPr marL="0" indent="0" algn="l">
              <a:buFont typeface="Avenir Next LT Pro" panose="020B0504020202020204" pitchFamily="34" charset="0"/>
              <a:buNone/>
              <a:defRPr sz="2000" b="1"/>
            </a:lvl2pPr>
            <a:lvl3pPr marL="0" indent="0" algn="l">
              <a:buFont typeface="Avenir Next LT Pro" panose="020B0504020202020204" pitchFamily="34" charset="0"/>
              <a:buChar char="​"/>
              <a:defRPr sz="2000" b="1"/>
            </a:lvl3pPr>
            <a:lvl4pPr marL="0" indent="0" algn="l">
              <a:buFont typeface="Avenir Next LT Pro" panose="020B0504020202020204" pitchFamily="34" charset="0"/>
              <a:buChar char="​"/>
              <a:defRPr sz="2000" b="1"/>
            </a:lvl4pPr>
            <a:lvl5pPr marL="0" indent="0" algn="l">
              <a:buFont typeface="Avenir Next LT Pro" panose="020B0504020202020204" pitchFamily="34" charset="0"/>
              <a:buChar char="​"/>
              <a:defRPr sz="2000" b="1"/>
            </a:lvl5pPr>
            <a:lvl6pPr marL="0" indent="0" algn="l">
              <a:buFont typeface="Avenir Next LT Pro" panose="020B0504020202020204" pitchFamily="34" charset="0"/>
              <a:buChar char="​"/>
              <a:defRPr sz="2000" b="1"/>
            </a:lvl6pPr>
            <a:lvl7pPr marL="0" indent="0" algn="l">
              <a:buFont typeface="Avenir Next LT Pro" panose="020B0504020202020204" pitchFamily="34" charset="0"/>
              <a:buChar char="​"/>
              <a:defRPr sz="2000" b="1"/>
            </a:lvl7pPr>
            <a:lvl8pPr marL="0" indent="0" algn="l">
              <a:buFont typeface="Avenir Next LT Pro" panose="020B0504020202020204" pitchFamily="34" charset="0"/>
              <a:buChar char="​"/>
              <a:defRPr sz="2000" b="1"/>
            </a:lvl8pPr>
            <a:lvl9pPr marL="0" indent="0" algn="l">
              <a:buFont typeface="Avenir Next LT Pro" panose="020B0504020202020204" pitchFamily="34" charset="0"/>
              <a:buChar char="​"/>
              <a:defRPr sz="2000" b="1"/>
            </a:lvl9pPr>
          </a:lstStyle>
          <a:p>
            <a:r>
              <a:rPr lang="en-US"/>
              <a:t>Click to add Presenter name, title</a:t>
            </a:r>
          </a:p>
        </p:txBody>
      </p:sp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47B57197-1764-4039-BC11-697FE58068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00419" y="4287818"/>
            <a:ext cx="4653403" cy="29947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800">
                <a:solidFill>
                  <a:schemeClr val="tx1"/>
                </a:solidFill>
              </a:defRPr>
            </a:lvl1pPr>
          </a:lstStyle>
          <a:p>
            <a:fld id="{CE77732F-5754-4CFE-A971-EAC0406E3B57}" type="datetime4">
              <a:rPr lang="en-US" smtClean="0"/>
              <a:t>April 1, 2026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EB08F9-2C35-7976-6BCE-3DFDCA3F1B8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1796" y="2512541"/>
            <a:ext cx="4564622" cy="60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498511"/>
      </p:ext>
    </p:extLst>
  </p:cSld>
  <p:clrMapOvr>
    <a:masterClrMapping/>
  </p:clrMapOvr>
  <p:hf sldNum="0" hdr="0" ftr="0"/>
  <p:extLst>
    <p:ext uri="{DCECCB84-F9BA-43D5-87BE-67443E8EF086}">
      <p15:sldGuideLst xmlns:p15="http://schemas.microsoft.com/office/powerpoint/2012/main">
        <p15:guide id="1" pos="4344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ext + NAIC-SER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85318E54-A7C0-43F8-8747-5AE35BED7D2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1513" y="1527143"/>
            <a:ext cx="4080998" cy="3421929"/>
          </a:xfrm>
        </p:spPr>
        <p:txBody>
          <a:bodyPr lIns="72000" tIns="72000" rIns="72000" anchor="t" anchorCtr="0"/>
          <a:lstStyle>
            <a:lvl1pPr marL="0" indent="0" algn="l">
              <a:buNone/>
              <a:defRPr sz="1600"/>
            </a:lvl1pPr>
          </a:lstStyle>
          <a:p>
            <a:r>
              <a:rPr lang="en-US" noProof="0"/>
              <a:t>Click on frame and insert picture from Templafy or use icon to insert from device.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55999" y="1116000"/>
            <a:ext cx="5397825" cy="538164"/>
          </a:xfrm>
        </p:spPr>
        <p:txBody>
          <a:bodyPr/>
          <a:lstStyle/>
          <a:p>
            <a:r>
              <a:rPr lang="en-US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155999" y="2057399"/>
            <a:ext cx="5397825" cy="3819525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 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BC0E1E-CBD5-48B6-882E-12A1F1A6CF7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F1533A4C-9031-4CD7-B015-DA1916B3AB9D}" type="datetime1">
              <a:rPr lang="en-US" smtClean="0"/>
              <a:t>4/1/2026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05566FD2-DFBC-4FD8-9C97-BE41F1D93EF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63B06A1-51A4-4B28-A407-A16565DB640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77C52F-5970-8A94-6398-79F3597DD4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52" y="119684"/>
            <a:ext cx="1534084" cy="20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1422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76">
          <p15:clr>
            <a:srgbClr val="FBAE40"/>
          </p15:clr>
        </p15:guide>
        <p15:guide id="2" pos="3082">
          <p15:clr>
            <a:srgbClr val="FBAE40"/>
          </p15:clr>
        </p15:guide>
        <p15:guide id="3" pos="5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lar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ackground">
            <a:extLst>
              <a:ext uri="{FF2B5EF4-FFF2-40B4-BE49-F238E27FC236}">
                <a16:creationId xmlns:a16="http://schemas.microsoft.com/office/drawing/2014/main" id="{80F75FFB-8BAB-4F2D-8BEC-D7750AA54001}"/>
              </a:ext>
            </a:extLst>
          </p:cNvPr>
          <p:cNvSpPr/>
          <p:nvPr userDrawn="1"/>
        </p:nvSpPr>
        <p:spPr>
          <a:xfrm>
            <a:off x="0" y="0"/>
            <a:ext cx="12193200" cy="559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85318E54-A7C0-43F8-8747-5AE35BED7D2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66312" y="0"/>
            <a:ext cx="4405308" cy="5876924"/>
          </a:xfrm>
        </p:spPr>
        <p:txBody>
          <a:bodyPr lIns="72000" tIns="72000" rIns="72000" anchor="t" anchorCtr="0"/>
          <a:lstStyle>
            <a:lvl1pPr marL="0" indent="0" algn="l">
              <a:buNone/>
              <a:defRPr sz="1600"/>
            </a:lvl1pPr>
          </a:lstStyle>
          <a:p>
            <a:r>
              <a:rPr lang="en-US" noProof="0"/>
              <a:t>Click on frame and insert picture from Templafy or use icon to insert from device.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4968271-AAB7-48A4-86FB-C2D2F458C8D4}"/>
              </a:ext>
            </a:extLst>
          </p:cNvPr>
          <p:cNvSpPr/>
          <p:nvPr userDrawn="1"/>
        </p:nvSpPr>
        <p:spPr>
          <a:xfrm>
            <a:off x="6012510" y="-1"/>
            <a:ext cx="6179490" cy="446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55999" y="1116000"/>
            <a:ext cx="5397825" cy="538164"/>
          </a:xfrm>
        </p:spPr>
        <p:txBody>
          <a:bodyPr/>
          <a:lstStyle/>
          <a:p>
            <a:r>
              <a:rPr lang="en-US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155999" y="2057399"/>
            <a:ext cx="5397825" cy="3819525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 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BC0E1E-CBD5-48B6-882E-12A1F1A6CF7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F1533A4C-9031-4CD7-B015-DA1916B3AB9D}" type="datetime1">
              <a:rPr lang="en-US" smtClean="0"/>
              <a:t>4/1/2026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05566FD2-DFBC-4FD8-9C97-BE41F1D93EF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63B06A1-51A4-4B28-A407-A16565DB640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9194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76" userDrawn="1">
          <p15:clr>
            <a:srgbClr val="FBAE40"/>
          </p15:clr>
        </p15:guide>
        <p15:guide id="2" pos="3198" userDrawn="1">
          <p15:clr>
            <a:srgbClr val="FBAE40"/>
          </p15:clr>
        </p15:guide>
        <p15:guide id="3" pos="419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large and text + NAIC-SER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ackground">
            <a:extLst>
              <a:ext uri="{FF2B5EF4-FFF2-40B4-BE49-F238E27FC236}">
                <a16:creationId xmlns:a16="http://schemas.microsoft.com/office/drawing/2014/main" id="{80F75FFB-8BAB-4F2D-8BEC-D7750AA54001}"/>
              </a:ext>
            </a:extLst>
          </p:cNvPr>
          <p:cNvSpPr/>
          <p:nvPr userDrawn="1"/>
        </p:nvSpPr>
        <p:spPr>
          <a:xfrm>
            <a:off x="0" y="0"/>
            <a:ext cx="12193200" cy="559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85318E54-A7C0-43F8-8747-5AE35BED7D2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66312" y="0"/>
            <a:ext cx="4405308" cy="5876924"/>
          </a:xfrm>
        </p:spPr>
        <p:txBody>
          <a:bodyPr lIns="72000" tIns="72000" rIns="72000" anchor="t" anchorCtr="0"/>
          <a:lstStyle>
            <a:lvl1pPr marL="0" indent="0" algn="l">
              <a:buNone/>
              <a:defRPr sz="1600"/>
            </a:lvl1pPr>
          </a:lstStyle>
          <a:p>
            <a:r>
              <a:rPr lang="en-US" noProof="0"/>
              <a:t>Click on frame and insert picture from Templafy or use icon to insert from device.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4968271-AAB7-48A4-86FB-C2D2F458C8D4}"/>
              </a:ext>
            </a:extLst>
          </p:cNvPr>
          <p:cNvSpPr/>
          <p:nvPr userDrawn="1"/>
        </p:nvSpPr>
        <p:spPr>
          <a:xfrm>
            <a:off x="6012510" y="-1"/>
            <a:ext cx="6179490" cy="446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55999" y="1116000"/>
            <a:ext cx="5397825" cy="538164"/>
          </a:xfrm>
        </p:spPr>
        <p:txBody>
          <a:bodyPr/>
          <a:lstStyle/>
          <a:p>
            <a:r>
              <a:rPr lang="en-US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155999" y="2057399"/>
            <a:ext cx="5397825" cy="3819525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 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BC0E1E-CBD5-48B6-882E-12A1F1A6CF7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F1533A4C-9031-4CD7-B015-DA1916B3AB9D}" type="datetime1">
              <a:rPr lang="en-US" smtClean="0"/>
              <a:t>4/1/2026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05566FD2-DFBC-4FD8-9C97-BE41F1D93EF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63B06A1-51A4-4B28-A407-A16565DB640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6AAF841-E8DA-495F-8CB6-44789F241D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999" y="119684"/>
            <a:ext cx="1534084" cy="20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6945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76">
          <p15:clr>
            <a:srgbClr val="FBAE40"/>
          </p15:clr>
        </p15:guide>
        <p15:guide id="2" pos="3198">
          <p15:clr>
            <a:srgbClr val="FBAE40"/>
          </p15:clr>
        </p15:guide>
        <p15:guide id="3" pos="419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19200" y="1116000"/>
            <a:ext cx="10334626" cy="538164"/>
          </a:xfrm>
        </p:spPr>
        <p:txBody>
          <a:bodyPr/>
          <a:lstStyle/>
          <a:p>
            <a:r>
              <a:rPr lang="en-US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219199" y="2057399"/>
            <a:ext cx="4788000" cy="3819525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 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7CE2ECF-AF40-4809-BD16-DFC59D53926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765826" y="2057398"/>
            <a:ext cx="4788000" cy="3819525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 SHIFT+TAB to go back in levels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  <a:endParaRPr lang="en-US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B012D5B-9B1E-418C-B340-656657E49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42CE8-B446-47C0-9D5F-5EF58E07948E}" type="datetime1">
              <a:rPr lang="en-US" smtClean="0"/>
              <a:t>4/1/2026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5F5B1665-CF89-4C65-9299-ED31AFA4D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E7A5C13-4749-4A79-AFBE-43492B56A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926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89" userDrawn="1">
          <p15:clr>
            <a:srgbClr val="FBAE40"/>
          </p15:clr>
        </p15:guide>
        <p15:guide id="2" pos="4258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+ NAIC-SER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19200" y="1116000"/>
            <a:ext cx="10334626" cy="538164"/>
          </a:xfrm>
        </p:spPr>
        <p:txBody>
          <a:bodyPr/>
          <a:lstStyle/>
          <a:p>
            <a:r>
              <a:rPr lang="en-US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219199" y="2057399"/>
            <a:ext cx="4788000" cy="3819525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 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7CE2ECF-AF40-4809-BD16-DFC59D53926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765826" y="2057398"/>
            <a:ext cx="4788000" cy="3819525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 SHIFT+TAB to go back in levels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  <a:endParaRPr lang="en-US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B012D5B-9B1E-418C-B340-656657E49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42CE8-B446-47C0-9D5F-5EF58E07948E}" type="datetime1">
              <a:rPr lang="en-US" smtClean="0"/>
              <a:t>4/1/2026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5F5B1665-CF89-4C65-9299-ED31AFA4D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E7A5C13-4749-4A79-AFBE-43492B56A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3BC39CA-C3BE-CBC1-8BD1-253F63F4F5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52" y="119684"/>
            <a:ext cx="1534084" cy="20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5716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89">
          <p15:clr>
            <a:srgbClr val="FBAE40"/>
          </p15:clr>
        </p15:guide>
        <p15:guide id="2" pos="425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8" hidden="1">
            <a:extLst>
              <a:ext uri="{FF2B5EF4-FFF2-40B4-BE49-F238E27FC236}">
                <a16:creationId xmlns:a16="http://schemas.microsoft.com/office/drawing/2014/main" id="{169EC4C3-2B13-4B6E-9312-3D2DEBC5EA9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/>
          </a:p>
        </p:txBody>
      </p:sp>
      <p:sp>
        <p:nvSpPr>
          <p:cNvPr id="13" name="Slide Number Placeholder 10" hidden="1">
            <a:extLst>
              <a:ext uri="{FF2B5EF4-FFF2-40B4-BE49-F238E27FC236}">
                <a16:creationId xmlns:a16="http://schemas.microsoft.com/office/drawing/2014/main" id="{06121208-CD7C-46B0-BB30-826C94CF699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Date Placeholder 6" hidden="1">
            <a:extLst>
              <a:ext uri="{FF2B5EF4-FFF2-40B4-BE49-F238E27FC236}">
                <a16:creationId xmlns:a16="http://schemas.microsoft.com/office/drawing/2014/main" id="{28399C07-1591-4A5A-B960-2B8B02471E56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5B81C194-7206-4F72-8A77-9947114C7713}" type="datetime1">
              <a:rPr lang="en-US" smtClean="0"/>
              <a:t>4/1/2026</a:t>
            </a:fld>
            <a:endParaRPr lang="en-US"/>
          </a:p>
        </p:txBody>
      </p:sp>
      <p:sp>
        <p:nvSpPr>
          <p:cNvPr id="11" name="Background">
            <a:extLst>
              <a:ext uri="{FF2B5EF4-FFF2-40B4-BE49-F238E27FC236}">
                <a16:creationId xmlns:a16="http://schemas.microsoft.com/office/drawing/2014/main" id="{3DFC4F32-3484-4495-9D6E-B53455E1D7A3}"/>
              </a:ext>
            </a:extLst>
          </p:cNvPr>
          <p:cNvSpPr/>
          <p:nvPr userDrawn="1"/>
        </p:nvSpPr>
        <p:spPr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3200" cy="6861600"/>
          </a:xfrm>
        </p:spPr>
        <p:txBody>
          <a:bodyPr lIns="72000" tIns="72000" rIns="72000" anchor="t" anchorCtr="0"/>
          <a:lstStyle>
            <a:lvl1pPr marL="0" indent="0" algn="l">
              <a:buNone/>
              <a:defRPr sz="1600"/>
            </a:lvl1pPr>
          </a:lstStyle>
          <a:p>
            <a:r>
              <a:rPr lang="en-US" noProof="0"/>
              <a:t>Click on frame and insert picture from Templafy or use icon to insert from device.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4738480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Click to add title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A5755D-1BE9-42A9-929E-A63DEEC5B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5AC24-8463-4EC1-AC3E-DEA9C58A57F9}" type="datetime1">
              <a:rPr lang="en-US" smtClean="0"/>
              <a:t>4/1/2026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02A880-3CF6-4E67-B5D8-E059AC348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21F475-DC90-4C02-9CBD-60E13987B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8886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+ NAIC-SER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Click to add title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A5755D-1BE9-42A9-929E-A63DEEC5B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5AC24-8463-4EC1-AC3E-DEA9C58A57F9}" type="datetime1">
              <a:rPr lang="en-US" smtClean="0"/>
              <a:t>4/1/2026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02A880-3CF6-4E67-B5D8-E059AC348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21F475-DC90-4C02-9CBD-60E13987B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7DA7EC7-856D-F814-394C-D734CA63AF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52" y="119684"/>
            <a:ext cx="1534084" cy="20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4644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78DBC4-5AB4-4F00-952D-E8E5FAAC0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FF4AD-8FB8-4539-9DBC-65BB10FE7627}" type="datetime1">
              <a:rPr lang="en-US" smtClean="0"/>
              <a:t>4/1/2026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C91983-00E8-424B-B389-7DE321CA6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2AB89F-D8E8-44C4-B0A4-3354FEBB8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9488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+ NAIC-SER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78DBC4-5AB4-4F00-952D-E8E5FAAC0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FF4AD-8FB8-4539-9DBC-65BB10FE7627}" type="datetime1">
              <a:rPr lang="en-US" smtClean="0"/>
              <a:t>4/1/2026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C91983-00E8-424B-B389-7DE321CA6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2AB89F-D8E8-44C4-B0A4-3354FEBB8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834D88-D065-A09C-3549-4A6C9D4946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52" y="119684"/>
            <a:ext cx="1534084" cy="20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360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/>
          </a:p>
        </p:txBody>
      </p:sp>
      <p:sp>
        <p:nvSpPr>
          <p:cNvPr id="12" name="Slide Number Placeholder 10" hidden="1">
            <a:extLst>
              <a:ext uri="{FF2B5EF4-FFF2-40B4-BE49-F238E27FC236}">
                <a16:creationId xmlns:a16="http://schemas.microsoft.com/office/drawing/2014/main" id="{1BEB41F5-194C-405C-8EDC-8C5E550FE04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Background">
            <a:extLst>
              <a:ext uri="{FF2B5EF4-FFF2-40B4-BE49-F238E27FC236}">
                <a16:creationId xmlns:a16="http://schemas.microsoft.com/office/drawing/2014/main" id="{893ABF29-A8C1-46A8-B164-55FE6DB820EB}"/>
              </a:ext>
            </a:extLst>
          </p:cNvPr>
          <p:cNvSpPr/>
          <p:nvPr userDrawn="1"/>
        </p:nvSpPr>
        <p:spPr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sp>
        <p:nvSpPr>
          <p:cNvPr id="15" name="Background blue">
            <a:extLst>
              <a:ext uri="{FF2B5EF4-FFF2-40B4-BE49-F238E27FC236}">
                <a16:creationId xmlns:a16="http://schemas.microsoft.com/office/drawing/2014/main" id="{9FA2F11A-9B65-4830-8F61-5ABBE36D3CE6}"/>
              </a:ext>
            </a:extLst>
          </p:cNvPr>
          <p:cNvSpPr/>
          <p:nvPr userDrawn="1"/>
        </p:nvSpPr>
        <p:spPr>
          <a:xfrm>
            <a:off x="6096000" y="0"/>
            <a:ext cx="6096000" cy="6861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pic>
        <p:nvPicPr>
          <p:cNvPr id="13" name="Logo">
            <a:extLst>
              <a:ext uri="{FF2B5EF4-FFF2-40B4-BE49-F238E27FC236}">
                <a16:creationId xmlns:a16="http://schemas.microsoft.com/office/drawing/2014/main" id="{9F97E2E3-73F5-42D8-8D28-86EA9DF44D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67198" y="6078817"/>
            <a:ext cx="3015162" cy="362287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77455F5-F0CD-47F9-BCF4-B16B52E69B0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6096000" cy="6861600"/>
          </a:xfrm>
        </p:spPr>
        <p:txBody>
          <a:bodyPr lIns="72000" tIns="72000" rIns="72000"/>
          <a:lstStyle>
            <a:lvl1pPr marL="0" indent="0" algn="l">
              <a:buNone/>
              <a:defRPr sz="1600"/>
            </a:lvl1pPr>
          </a:lstStyle>
          <a:p>
            <a:r>
              <a:rPr lang="en-US"/>
              <a:t>Click on frame and insert picture from Templafy or use icon to insert from device.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white">
          <a:xfrm>
            <a:off x="6657975" y="1112838"/>
            <a:ext cx="4895848" cy="2808699"/>
          </a:xfrm>
        </p:spPr>
        <p:txBody>
          <a:bodyPr anchor="b"/>
          <a:lstStyle>
            <a:lvl1pPr algn="l">
              <a:lnSpc>
                <a:spcPct val="11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white">
          <a:xfrm>
            <a:off x="6657975" y="4338004"/>
            <a:ext cx="4895848" cy="385500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venir Next LT Pro" panose="020B0504020202020204" pitchFamily="34" charset="0"/>
              <a:buChar char="​"/>
              <a:defRPr sz="1800" b="1">
                <a:solidFill>
                  <a:schemeClr val="bg1"/>
                </a:solidFill>
              </a:defRPr>
            </a:lvl1pPr>
            <a:lvl2pPr marL="0" indent="0" algn="l">
              <a:buFont typeface="Avenir Next LT Pro" panose="020B0504020202020204" pitchFamily="34" charset="0"/>
              <a:buNone/>
              <a:defRPr sz="2000" b="1"/>
            </a:lvl2pPr>
            <a:lvl3pPr marL="0" indent="0" algn="l">
              <a:buFont typeface="Avenir Next LT Pro" panose="020B0504020202020204" pitchFamily="34" charset="0"/>
              <a:buChar char="​"/>
              <a:defRPr sz="2000" b="1"/>
            </a:lvl3pPr>
            <a:lvl4pPr marL="0" indent="0" algn="l">
              <a:buFont typeface="Avenir Next LT Pro" panose="020B0504020202020204" pitchFamily="34" charset="0"/>
              <a:buChar char="​"/>
              <a:defRPr sz="2000" b="1"/>
            </a:lvl4pPr>
            <a:lvl5pPr marL="0" indent="0" algn="l">
              <a:buFont typeface="Avenir Next LT Pro" panose="020B0504020202020204" pitchFamily="34" charset="0"/>
              <a:buChar char="​"/>
              <a:defRPr sz="2000" b="1"/>
            </a:lvl5pPr>
            <a:lvl6pPr marL="0" indent="0" algn="l">
              <a:buFont typeface="Avenir Next LT Pro" panose="020B0504020202020204" pitchFamily="34" charset="0"/>
              <a:buChar char="​"/>
              <a:defRPr sz="2000" b="1"/>
            </a:lvl6pPr>
            <a:lvl7pPr marL="0" indent="0" algn="l">
              <a:buFont typeface="Avenir Next LT Pro" panose="020B0504020202020204" pitchFamily="34" charset="0"/>
              <a:buChar char="​"/>
              <a:defRPr sz="2000" b="1"/>
            </a:lvl7pPr>
            <a:lvl8pPr marL="0" indent="0" algn="l">
              <a:buFont typeface="Avenir Next LT Pro" panose="020B0504020202020204" pitchFamily="34" charset="0"/>
              <a:buChar char="​"/>
              <a:defRPr sz="2000" b="1"/>
            </a:lvl8pPr>
            <a:lvl9pPr marL="0" indent="0" algn="l">
              <a:buFont typeface="Avenir Next LT Pro" panose="020B0504020202020204" pitchFamily="34" charset="0"/>
              <a:buChar char="​"/>
              <a:defRPr sz="2000" b="1"/>
            </a:lvl9pPr>
          </a:lstStyle>
          <a:p>
            <a:r>
              <a:rPr lang="en-US"/>
              <a:t>Click to add Presenter name, title</a:t>
            </a:r>
          </a:p>
        </p:txBody>
      </p:sp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47B57197-1764-4039-BC11-697FE580688C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white">
          <a:xfrm>
            <a:off x="6657975" y="4906943"/>
            <a:ext cx="4895847" cy="29947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800">
                <a:solidFill>
                  <a:schemeClr val="bg1"/>
                </a:solidFill>
              </a:defRPr>
            </a:lvl1pPr>
          </a:lstStyle>
          <a:p>
            <a:fld id="{1E7C5033-46D0-4DEC-9739-8C392E1AC544}" type="datetime4">
              <a:rPr lang="en-US" smtClean="0"/>
              <a:pPr/>
              <a:t>April 1, 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1762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9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ser gu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Box 3">
            <a:extLst>
              <a:ext uri="{FF2B5EF4-FFF2-40B4-BE49-F238E27FC236}">
                <a16:creationId xmlns:a16="http://schemas.microsoft.com/office/drawing/2014/main" id="{19798472-DC87-414E-BC4E-CFAF99EF0ED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14855" y="1392529"/>
            <a:ext cx="2517427" cy="5186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venirNext LT Pro Regular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venirNext LT Pro Regular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venirNext LT Pro Regular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venirNext LT Pro Regular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venirNext LT Pro Regular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venirNext LT Pro Regular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venirNext LT Pro Regular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venirNext LT Pro Regular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venirNext LT Pro Regular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600">
                <a:latin typeface="+mn-lt"/>
                <a:cs typeface="AvenirNext LT Pro Regular" panose="020B0504020202020204" pitchFamily="34" charset="0"/>
              </a:rPr>
              <a:t>PICTURES</a:t>
            </a:r>
            <a:br>
              <a:rPr lang="en-US" sz="900">
                <a:latin typeface="+mn-lt"/>
                <a:cs typeface="AvenirNext LT Pro Regular" panose="020B0504020202020204" pitchFamily="34" charset="0"/>
              </a:rPr>
            </a:br>
            <a:r>
              <a:rPr lang="en-US" sz="900" b="1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Insert corporate picture from Templafy</a:t>
            </a:r>
            <a:endParaRPr lang="en-US" altLang="da-DK" sz="900" b="0" noProof="1">
              <a:solidFill>
                <a:schemeClr val="tx1"/>
              </a:solidFill>
              <a:latin typeface="+mn-lt"/>
              <a:cs typeface="AvenirNext LT Pro Regular" panose="020B05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1.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 Click the blue </a:t>
            </a:r>
            <a:r>
              <a:rPr lang="en-US" altLang="da-DK" sz="900" b="1" baseline="0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Templafy </a:t>
            </a:r>
            <a:r>
              <a:rPr lang="en-US" altLang="da-DK" sz="900" b="0" baseline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button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altLang="da-DK" sz="900" b="1" baseline="0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2. </a:t>
            </a:r>
            <a:r>
              <a:rPr lang="en-US" altLang="da-DK" sz="900" b="0" baseline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In the dropdown, click </a:t>
            </a:r>
            <a:r>
              <a:rPr lang="en-US" altLang="da-DK" sz="900" b="1" baseline="0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Images</a:t>
            </a:r>
            <a:r>
              <a:rPr lang="en-US" altLang="da-DK" sz="900" b="0" baseline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, or click the </a:t>
            </a:r>
            <a:r>
              <a:rPr lang="en-US" altLang="da-DK" sz="900" b="1" baseline="0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Images </a:t>
            </a:r>
            <a:r>
              <a:rPr lang="en-US" altLang="da-DK" sz="900" b="0" i="0" baseline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button</a:t>
            </a:r>
            <a:r>
              <a:rPr lang="en-US" altLang="da-DK" sz="900" b="0" baseline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 in the Templafy pane on the right side of the screen</a:t>
            </a:r>
            <a:endParaRPr lang="en-US" altLang="da-DK" sz="900" noProof="1">
              <a:solidFill>
                <a:schemeClr val="tx1"/>
              </a:solidFill>
              <a:latin typeface="+mn-lt"/>
              <a:cs typeface="AvenirNext LT Pro Regular" panose="020B05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en-US" altLang="da-DK" sz="900" b="0" baseline="0" noProof="1">
              <a:solidFill>
                <a:schemeClr val="tx1"/>
              </a:solidFill>
              <a:latin typeface="+mn-lt"/>
              <a:cs typeface="AvenirNext LT Pro Regular" panose="020B05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altLang="da-DK" sz="900" b="1" baseline="0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On slides with pictureplaceholder, click on the icon and choose </a:t>
            </a: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Insert</a:t>
            </a:r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US" sz="900" b="1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Crop picture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1. 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Click </a:t>
            </a: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Crop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 to change size or focus of the picture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2. 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If you want to scale the picture, hold </a:t>
            </a: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SHIFT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-key down while dragging the corners of the picture</a:t>
            </a:r>
            <a:b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</a:br>
            <a:endParaRPr lang="en-US" altLang="da-DK" sz="900" b="0" noProof="1">
              <a:solidFill>
                <a:schemeClr val="tx1"/>
              </a:solidFill>
              <a:latin typeface="+mn-lt"/>
              <a:cs typeface="AvenirNext LT Pro Regular" panose="020B05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HINT: 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If you delete the picture and insert a new one, the picture may lie in front of the text or graphic. If this happens, select the picture, right-click and choose </a:t>
            </a: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Send to Back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600">
                <a:latin typeface="+mn-lt"/>
                <a:cs typeface="AvenirNext LT Pro Regular" panose="020B0504020202020204" pitchFamily="34" charset="0"/>
              </a:rPr>
              <a:t>GUIDES</a:t>
            </a:r>
            <a:endParaRPr lang="en-US" sz="1600" b="1" noProof="1">
              <a:solidFill>
                <a:schemeClr val="tx1"/>
              </a:solidFill>
              <a:latin typeface="+mn-lt"/>
              <a:cs typeface="AvenirNext LT Pro Medium" panose="020B05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Click the </a:t>
            </a: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View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 tab and set tick mark next to </a:t>
            </a: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Guides</a:t>
            </a:r>
            <a:endParaRPr lang="en-US" altLang="da-DK" sz="900" b="0" noProof="1">
              <a:solidFill>
                <a:schemeClr val="tx1"/>
              </a:solidFill>
              <a:latin typeface="+mn-lt"/>
              <a:cs typeface="AvenirNext LT Pro Regular" panose="020B05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HINT: Alt + F9 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for quick view of guides</a:t>
            </a:r>
            <a:b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</a:b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Mac: </a:t>
            </a:r>
            <a:r>
              <a:rPr lang="en-US" sz="900" b="0" i="0">
                <a:solidFill>
                  <a:srgbClr val="333333"/>
                </a:solidFill>
                <a:effectLst/>
                <a:latin typeface="AvenirNext LT Pro Regular"/>
              </a:rPr>
              <a:t>⌘ 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+ option + ctrl + G</a:t>
            </a:r>
          </a:p>
        </p:txBody>
      </p:sp>
      <p:grpSp>
        <p:nvGrpSpPr>
          <p:cNvPr id="26" name="Gruppe 25">
            <a:extLst>
              <a:ext uri="{FF2B5EF4-FFF2-40B4-BE49-F238E27FC236}">
                <a16:creationId xmlns:a16="http://schemas.microsoft.com/office/drawing/2014/main" id="{1E29220A-15A7-4D74-97D3-C35C0B6650BA}"/>
              </a:ext>
            </a:extLst>
          </p:cNvPr>
          <p:cNvGrpSpPr/>
          <p:nvPr userDrawn="1"/>
        </p:nvGrpSpPr>
        <p:grpSpPr>
          <a:xfrm>
            <a:off x="7344303" y="1641426"/>
            <a:ext cx="676669" cy="997704"/>
            <a:chOff x="6442771" y="2574072"/>
            <a:chExt cx="676669" cy="997704"/>
          </a:xfrm>
        </p:grpSpPr>
        <p:pic>
          <p:nvPicPr>
            <p:cNvPr id="27" name="Billede 26">
              <a:extLst>
                <a:ext uri="{FF2B5EF4-FFF2-40B4-BE49-F238E27FC236}">
                  <a16:creationId xmlns:a16="http://schemas.microsoft.com/office/drawing/2014/main" id="{3A5D5234-21E3-4579-AE5E-A650C0CF9FB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442771" y="2574072"/>
              <a:ext cx="305786" cy="365851"/>
            </a:xfrm>
            <a:prstGeom prst="rect">
              <a:avLst/>
            </a:prstGeom>
          </p:spPr>
        </p:pic>
        <p:pic>
          <p:nvPicPr>
            <p:cNvPr id="38" name="Billede 37">
              <a:extLst>
                <a:ext uri="{FF2B5EF4-FFF2-40B4-BE49-F238E27FC236}">
                  <a16:creationId xmlns:a16="http://schemas.microsoft.com/office/drawing/2014/main" id="{C18E748C-FC83-400F-9C35-D988C122801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l="1432" t="16308" r="2422" b="1509"/>
            <a:stretch/>
          </p:blipFill>
          <p:spPr>
            <a:xfrm>
              <a:off x="6444587" y="2943287"/>
              <a:ext cx="674853" cy="628489"/>
            </a:xfrm>
            <a:prstGeom prst="rect">
              <a:avLst/>
            </a:prstGeom>
            <a:ln w="3175">
              <a:solidFill>
                <a:schemeClr val="bg1">
                  <a:lumMod val="95000"/>
                </a:schemeClr>
              </a:solidFill>
            </a:ln>
          </p:spPr>
        </p:pic>
      </p:grpSp>
      <p:pic>
        <p:nvPicPr>
          <p:cNvPr id="57" name="Picture 19">
            <a:extLst>
              <a:ext uri="{FF2B5EF4-FFF2-40B4-BE49-F238E27FC236}">
                <a16:creationId xmlns:a16="http://schemas.microsoft.com/office/drawing/2014/main" id="{E210FBD4-B8B9-4AFA-9670-2FEBAA1CF37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386065" y="3653024"/>
            <a:ext cx="313788" cy="543900"/>
          </a:xfrm>
          <a:prstGeom prst="rect">
            <a:avLst/>
          </a:prstGeom>
        </p:spPr>
      </p:pic>
      <p:sp>
        <p:nvSpPr>
          <p:cNvPr id="61" name="Text Box 4">
            <a:extLst>
              <a:ext uri="{FF2B5EF4-FFF2-40B4-BE49-F238E27FC236}">
                <a16:creationId xmlns:a16="http://schemas.microsoft.com/office/drawing/2014/main" id="{DD6A81B7-1FEE-46CF-A623-23E99CFEAFB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452800" y="1392529"/>
            <a:ext cx="2510573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venirNext LT Pro Regular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venirNext LT Pro Regular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venirNext LT Pro Regular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venirNext LT Pro Regular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venirNext LT Pro Regular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venirNext LT Pro Regular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venirNext LT Pro Regular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venirNext LT Pro Regular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venirNext LT Pro Regular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600">
                <a:latin typeface="+mn-lt"/>
                <a:cs typeface="AvenirNext LT Pro Regular" panose="020B0504020202020204" pitchFamily="34" charset="0"/>
              </a:rPr>
              <a:t>HEADER &amp; FOOTER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Do this at the very end to apply the changes on all slides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Click on </a:t>
            </a: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Header and Footer 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in the </a:t>
            </a: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Insert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 tab (write the desired text, click date or page number from or to)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Click </a:t>
            </a: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Apply to All 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or </a:t>
            </a: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Apply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 if only used on one slide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US" altLang="da-DK" sz="900" b="0" noProof="1">
              <a:solidFill>
                <a:schemeClr val="tx1"/>
              </a:solidFill>
              <a:latin typeface="+mn-lt"/>
              <a:cs typeface="AvenirNext LT Pro Regular" panose="020B05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16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COPY/PASTE CONTENT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When copying old content to your new presentation, 2 options are available: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1. Best practice: 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Create a slide in your new presentation and copy </a:t>
            </a:r>
            <a:r>
              <a:rPr lang="en-US" altLang="da-DK" sz="900" b="0" i="0" u="sng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one</a:t>
            </a:r>
            <a:r>
              <a:rPr lang="en-US" altLang="da-DK" sz="900" b="0" i="0" u="none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 piece of content at a time (e.g. copy all text from </a:t>
            </a:r>
            <a:r>
              <a:rPr lang="en-US" altLang="da-DK" sz="900" b="0" i="0" u="sng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one</a:t>
            </a:r>
            <a:r>
              <a:rPr lang="en-US" altLang="da-DK" sz="900" b="0" i="0" u="none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 textbox)</a:t>
            </a:r>
            <a:endParaRPr lang="en-US" altLang="da-DK" sz="900" b="1" i="0" u="sng" noProof="1">
              <a:solidFill>
                <a:schemeClr val="tx1"/>
              </a:solidFill>
              <a:latin typeface="+mn-lt"/>
              <a:cs typeface="AvenirNext LT Pro Medium" panose="020B05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2. 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Or copy an entire slide into your new presentation and then choose a fitting layout. Remember to delete the old, wrong layouts (go to View &gt; Slidemaster and delete them)</a:t>
            </a:r>
            <a:endParaRPr lang="en-US" altLang="da-DK" sz="900" b="1" noProof="1">
              <a:solidFill>
                <a:schemeClr val="tx1"/>
              </a:solidFill>
              <a:latin typeface="+mn-lt"/>
              <a:cs typeface="AvenirNext LT Pro Medium" panose="020B05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US" altLang="da-DK" sz="900" b="0" noProof="1">
              <a:solidFill>
                <a:schemeClr val="tx1"/>
              </a:solidFill>
              <a:latin typeface="+mn-lt"/>
              <a:cs typeface="AvenirNext LT Pro Regular" panose="020B05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600">
                <a:latin typeface="+mn-lt"/>
                <a:cs typeface="AvenirNext LT Pro Regular" panose="020B0504020202020204" pitchFamily="34" charset="0"/>
              </a:rPr>
              <a:t>SLIDES &amp; SLIDE ELEMENTS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Insert predefined slides and elements from the Templafy button. Choose </a:t>
            </a: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Slides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 and </a:t>
            </a: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Slide elements 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from the dropdown menu or from the buttons in the Templafy pane on the right side of the screen</a:t>
            </a:r>
            <a:endParaRPr lang="en-US" altLang="da-DK" sz="900" b="1" noProof="1">
              <a:solidFill>
                <a:schemeClr val="tx1"/>
              </a:solidFill>
              <a:latin typeface="+mn-lt"/>
              <a:cs typeface="AvenirNext LT Pro Medium" panose="020B0504020202020204" pitchFamily="34" charset="0"/>
            </a:endParaRPr>
          </a:p>
        </p:txBody>
      </p:sp>
      <p:sp>
        <p:nvSpPr>
          <p:cNvPr id="65" name="Fast overskrift">
            <a:extLst>
              <a:ext uri="{FF2B5EF4-FFF2-40B4-BE49-F238E27FC236}">
                <a16:creationId xmlns:a16="http://schemas.microsoft.com/office/drawing/2014/main" id="{09C05D50-8477-4113-8B72-9C373B0FF9F9}"/>
              </a:ext>
            </a:extLst>
          </p:cNvPr>
          <p:cNvSpPr txBox="1"/>
          <p:nvPr userDrawn="1"/>
        </p:nvSpPr>
        <p:spPr>
          <a:xfrm>
            <a:off x="1219200" y="448713"/>
            <a:ext cx="10334625" cy="65017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r>
              <a:rPr lang="en-US" sz="3200" b="0" noProof="1">
                <a:solidFill>
                  <a:schemeClr val="tx1"/>
                </a:solidFill>
                <a:latin typeface="+mj-lt"/>
                <a:cs typeface="AvenirNext LT Pro Regular" panose="020B0504020202020204" pitchFamily="34" charset="0"/>
              </a:rPr>
              <a:t>TIPS &amp; TRICKS - YOUR USER GUIDE</a:t>
            </a:r>
          </a:p>
        </p:txBody>
      </p:sp>
      <p:pic>
        <p:nvPicPr>
          <p:cNvPr id="19" name="Picture 12">
            <a:extLst>
              <a:ext uri="{FF2B5EF4-FFF2-40B4-BE49-F238E27FC236}">
                <a16:creationId xmlns:a16="http://schemas.microsoft.com/office/drawing/2014/main" id="{D59A1415-DF88-48C2-BFBD-2900D34A9A2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992821" y="2047148"/>
            <a:ext cx="378293" cy="543366"/>
          </a:xfrm>
          <a:prstGeom prst="rect">
            <a:avLst/>
          </a:prstGeom>
        </p:spPr>
      </p:pic>
      <p:sp>
        <p:nvSpPr>
          <p:cNvPr id="20" name="Date Placeholder 6" hidden="1">
            <a:extLst>
              <a:ext uri="{FF2B5EF4-FFF2-40B4-BE49-F238E27FC236}">
                <a16:creationId xmlns:a16="http://schemas.microsoft.com/office/drawing/2014/main" id="{56AA1691-6753-45B8-AB77-1105989467F7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0FBAD3BF-000D-4179-B817-A630155E2EF6}" type="datetime1">
              <a:rPr lang="en-US" smtClean="0"/>
              <a:t>4/1/2026</a:t>
            </a:fld>
            <a:endParaRPr lang="en-US"/>
          </a:p>
        </p:txBody>
      </p:sp>
      <p:sp>
        <p:nvSpPr>
          <p:cNvPr id="21" name="Footer Placeholder 8" hidden="1">
            <a:extLst>
              <a:ext uri="{FF2B5EF4-FFF2-40B4-BE49-F238E27FC236}">
                <a16:creationId xmlns:a16="http://schemas.microsoft.com/office/drawing/2014/main" id="{2F8C9320-E8BF-471F-8DD3-1BC47902191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/>
          </a:p>
        </p:txBody>
      </p:sp>
      <p:sp>
        <p:nvSpPr>
          <p:cNvPr id="22" name="Slide Number Placeholder 10" hidden="1">
            <a:extLst>
              <a:ext uri="{FF2B5EF4-FFF2-40B4-BE49-F238E27FC236}">
                <a16:creationId xmlns:a16="http://schemas.microsoft.com/office/drawing/2014/main" id="{B01A309B-80AB-481C-AE3F-3C56C2C92EE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33">
            <a:extLst>
              <a:ext uri="{FF2B5EF4-FFF2-40B4-BE49-F238E27FC236}">
                <a16:creationId xmlns:a16="http://schemas.microsoft.com/office/drawing/2014/main" id="{B03E872F-21DD-423D-B6DE-4945F155FB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3901" t="45142" r="62601" b="9046"/>
          <a:stretch/>
        </p:blipFill>
        <p:spPr>
          <a:xfrm>
            <a:off x="7344564" y="2884155"/>
            <a:ext cx="341204" cy="321707"/>
          </a:xfrm>
          <a:prstGeom prst="rect">
            <a:avLst/>
          </a:prstGeom>
        </p:spPr>
      </p:pic>
      <p:pic>
        <p:nvPicPr>
          <p:cNvPr id="14" name="Picture 2" descr="C:\Users\MAV~1.SKA\AppData\Local\Temp\SNAGHTMLe48c1e.PNG">
            <a:extLst>
              <a:ext uri="{FF2B5EF4-FFF2-40B4-BE49-F238E27FC236}">
                <a16:creationId xmlns:a16="http://schemas.microsoft.com/office/drawing/2014/main" id="{F708B370-AE70-4A27-B119-8EF9D44A864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7978" y="5287103"/>
            <a:ext cx="650850" cy="973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 Box 2">
            <a:extLst>
              <a:ext uri="{FF2B5EF4-FFF2-40B4-BE49-F238E27FC236}">
                <a16:creationId xmlns:a16="http://schemas.microsoft.com/office/drawing/2014/main" id="{8B1B4749-2B7E-4474-A2D3-2B2892ADCA2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228627" y="1392529"/>
            <a:ext cx="2124000" cy="3939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venirNext LT Pro Regular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venirNext LT Pro Regular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venirNext LT Pro Regular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venirNext LT Pro Regular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venirNext LT Pro Regular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venirNext LT Pro Regular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venirNext LT Pro Regular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venirNext LT Pro Regular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venirNext LT Pro Regular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600">
                <a:latin typeface="+mn-lt"/>
                <a:cs typeface="AvenirNext LT Pro Regular" panose="020B0504020202020204" pitchFamily="34" charset="0"/>
              </a:rPr>
              <a:t>TEXT STYLES</a:t>
            </a:r>
            <a:endParaRPr lang="en-US" altLang="da-DK" sz="1600" b="0" noProof="1">
              <a:solidFill>
                <a:schemeClr val="tx1"/>
              </a:solidFill>
              <a:latin typeface="+mn-lt"/>
              <a:cs typeface="AvenirNext LT Pro Regular" panose="020B05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Use the </a:t>
            </a: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TAB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-key</a:t>
            </a:r>
            <a:r>
              <a:rPr lang="en-US" altLang="da-DK" sz="900" b="0" baseline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 to jump through </a:t>
            </a:r>
            <a:br>
              <a:rPr lang="en-US" altLang="da-DK" sz="900" b="0" baseline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</a:br>
            <a:r>
              <a:rPr lang="en-US" altLang="da-DK" sz="900" b="0" baseline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levels. Click </a:t>
            </a:r>
            <a:r>
              <a:rPr lang="en-US" altLang="da-DK" sz="900" b="1" baseline="0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ENTER</a:t>
            </a:r>
            <a:r>
              <a:rPr lang="en-US" altLang="da-DK" sz="900" b="0" baseline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, then </a:t>
            </a:r>
            <a:r>
              <a:rPr lang="en-US" altLang="da-DK" sz="900" b="1" baseline="0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TAB</a:t>
            </a:r>
            <a:r>
              <a:rPr lang="en-US" altLang="da-DK" sz="900" b="0" baseline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 to switch from one level to the next level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0" baseline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To go back in levels use </a:t>
            </a:r>
            <a:r>
              <a:rPr lang="en-US" altLang="da-DK" sz="900" b="1" baseline="0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SHIFT-TAB</a:t>
            </a:r>
            <a:endParaRPr lang="en-US" sz="900" b="1" noProof="1">
              <a:solidFill>
                <a:schemeClr val="tx1"/>
              </a:solidFill>
              <a:latin typeface="+mn-lt"/>
              <a:cs typeface="AvenirNext LT Pro Medium" panose="020B05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US" sz="90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Alternatively, </a:t>
            </a:r>
            <a:r>
              <a:rPr lang="en-US" sz="900" b="1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Increase</a:t>
            </a:r>
            <a:r>
              <a:rPr lang="en-US" sz="900" baseline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 and</a:t>
            </a:r>
            <a:br>
              <a:rPr lang="en-US" sz="900" baseline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</a:br>
            <a:r>
              <a:rPr lang="en-US" sz="900" b="1" baseline="0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Decrease </a:t>
            </a:r>
            <a:r>
              <a:rPr lang="en-US" sz="900" baseline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list level can be used</a:t>
            </a:r>
            <a:b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</a:br>
            <a:b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</a:br>
            <a:r>
              <a:rPr lang="en-US" sz="900" b="1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Reset slide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en-US" altLang="da-DK" sz="90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Click the </a:t>
            </a:r>
            <a:r>
              <a:rPr lang="en-US" altLang="da-DK" sz="900" b="1" baseline="0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Reset </a:t>
            </a:r>
            <a:r>
              <a:rPr lang="en-US" altLang="da-DK" sz="90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menu to reset position, size</a:t>
            </a:r>
            <a:r>
              <a:rPr lang="en-US" altLang="da-DK" sz="900" baseline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 and formatting of the slide placeholders to their default settings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b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</a:br>
            <a:r>
              <a:rPr lang="en-US" sz="1600">
                <a:latin typeface="+mn-lt"/>
                <a:cs typeface="AvenirNext LT Pro Regular" panose="020B0504020202020204" pitchFamily="34" charset="0"/>
              </a:rPr>
              <a:t>SLIDES &amp; LAYOUTS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Click on the menu </a:t>
            </a: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New Slide 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in the </a:t>
            </a: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Home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 tab to insert a new slide</a:t>
            </a:r>
            <a:b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</a:br>
            <a:b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</a:b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Change layout</a:t>
            </a:r>
            <a:endParaRPr lang="en-US" altLang="da-DK" sz="900" b="0" noProof="1">
              <a:solidFill>
                <a:schemeClr val="tx1"/>
              </a:solidFill>
              <a:latin typeface="+mn-lt"/>
              <a:cs typeface="AvenirNext LT Pro Regular" panose="020B0504020202020204" pitchFamily="34" charset="0"/>
            </a:endParaRPr>
          </a:p>
          <a:p>
            <a:pPr marL="0" indent="0">
              <a:spcAft>
                <a:spcPts val="600"/>
              </a:spcAft>
              <a:buFont typeface="+mj-lt"/>
              <a:buNone/>
            </a:pPr>
            <a:r>
              <a:rPr lang="en-US" sz="900">
                <a:solidFill>
                  <a:srgbClr val="000000"/>
                </a:solidFill>
                <a:latin typeface="+mn-lt"/>
                <a:ea typeface="AvenirNext LT Pro Regular" panose="020B0504020202020204" pitchFamily="34" charset="0"/>
              </a:rPr>
              <a:t>Click on the arrow next to </a:t>
            </a:r>
            <a:r>
              <a:rPr lang="en-US" sz="900" b="1">
                <a:solidFill>
                  <a:srgbClr val="000000"/>
                </a:solidFill>
                <a:latin typeface="+mn-lt"/>
                <a:ea typeface="AvenirNext LT Pro Medium" panose="020B0504020202020204" pitchFamily="34" charset="0"/>
              </a:rPr>
              <a:t>Layout</a:t>
            </a:r>
            <a:br>
              <a:rPr lang="en-US" sz="900" b="1">
                <a:solidFill>
                  <a:srgbClr val="000000"/>
                </a:solidFill>
                <a:latin typeface="+mn-lt"/>
                <a:ea typeface="AvenirNext LT Pro Medium" panose="020B0504020202020204" pitchFamily="34" charset="0"/>
              </a:rPr>
            </a:br>
            <a:r>
              <a:rPr lang="en-US" sz="900">
                <a:solidFill>
                  <a:srgbClr val="000000"/>
                </a:solidFill>
                <a:latin typeface="+mn-lt"/>
                <a:ea typeface="AvenirNext LT Pro Regular" panose="020B0504020202020204" pitchFamily="34" charset="0"/>
              </a:rPr>
              <a:t>to view a dropdown menu of possible slide layouts</a:t>
            </a:r>
            <a:endParaRPr lang="en-US" sz="900">
              <a:latin typeface="+mn-lt"/>
              <a:ea typeface="AvenirNext LT Pro Regular" panose="020B0504020202020204" pitchFamily="34" charset="0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12B8CEB7-8718-40FB-BCC9-2AC96094B83E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378881" y="4801410"/>
            <a:ext cx="475428" cy="176762"/>
          </a:xfrm>
          <a:prstGeom prst="rect">
            <a:avLst/>
          </a:prstGeom>
        </p:spPr>
      </p:pic>
      <p:pic>
        <p:nvPicPr>
          <p:cNvPr id="29" name="Picture 16">
            <a:extLst>
              <a:ext uri="{FF2B5EF4-FFF2-40B4-BE49-F238E27FC236}">
                <a16:creationId xmlns:a16="http://schemas.microsoft.com/office/drawing/2014/main" id="{1543AAD2-58D2-4DCE-A080-AFA6A459F608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378881" y="3985546"/>
            <a:ext cx="328881" cy="505501"/>
          </a:xfrm>
          <a:prstGeom prst="rect">
            <a:avLst/>
          </a:prstGeom>
        </p:spPr>
      </p:pic>
      <p:pic>
        <p:nvPicPr>
          <p:cNvPr id="30" name="Picture 20">
            <a:extLst>
              <a:ext uri="{FF2B5EF4-FFF2-40B4-BE49-F238E27FC236}">
                <a16:creationId xmlns:a16="http://schemas.microsoft.com/office/drawing/2014/main" id="{F410AF64-93DE-4C35-8AC4-D2AFA638F572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3381579" y="3134979"/>
            <a:ext cx="538465" cy="17284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AAFDC93-9DCC-4CE4-B8D7-6137FEEF048E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3378881" y="2480529"/>
            <a:ext cx="457143" cy="2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25298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&gt;Do not use layouts after this 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 userDrawn="1"/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rgbClr val="003755"/>
              </a:buClr>
            </a:pPr>
            <a:endParaRPr lang="en-US" sz="1400" err="1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 userDrawn="1"/>
        </p:nvSpPr>
        <p:spPr>
          <a:xfrm>
            <a:off x="430213" y="656823"/>
            <a:ext cx="11356977" cy="2893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US" sz="4400" b="0" noProof="0">
                <a:solidFill>
                  <a:schemeClr val="bg1"/>
                </a:solidFill>
              </a:rPr>
              <a:t>If you see any </a:t>
            </a:r>
            <a:r>
              <a:rPr lang="en-US" sz="4400" b="1" i="1" noProof="0">
                <a:solidFill>
                  <a:schemeClr val="bg1"/>
                </a:solidFill>
              </a:rPr>
              <a:t>layouts after this </a:t>
            </a:r>
            <a:r>
              <a:rPr lang="en-US" sz="4400" b="0" i="0" noProof="0">
                <a:solidFill>
                  <a:schemeClr val="bg1"/>
                </a:solidFill>
              </a:rPr>
              <a:t>one</a:t>
            </a:r>
            <a:r>
              <a:rPr lang="en-US" sz="4400" b="1" i="1" noProof="0">
                <a:solidFill>
                  <a:schemeClr val="bg1"/>
                </a:solidFill>
              </a:rPr>
              <a:t>,</a:t>
            </a:r>
            <a:br>
              <a:rPr lang="en-US" sz="4400" b="0" i="0" noProof="0">
                <a:solidFill>
                  <a:schemeClr val="bg1"/>
                </a:solidFill>
              </a:rPr>
            </a:br>
            <a:r>
              <a:rPr lang="en-US" sz="4400" b="0" noProof="0">
                <a:solidFill>
                  <a:schemeClr val="bg1"/>
                </a:solidFill>
              </a:rPr>
              <a:t>do not use them. These layouts </a:t>
            </a:r>
            <a:r>
              <a:rPr lang="en-US" sz="4400" b="1" i="1" u="none" noProof="0">
                <a:solidFill>
                  <a:schemeClr val="bg1"/>
                </a:solidFill>
              </a:rPr>
              <a:t>are not </a:t>
            </a:r>
            <a:r>
              <a:rPr lang="en-US" sz="4400" b="0" noProof="0">
                <a:solidFill>
                  <a:schemeClr val="bg1"/>
                </a:solidFill>
              </a:rPr>
              <a:t>part of our corporate template.</a:t>
            </a:r>
            <a:br>
              <a:rPr lang="en-US" sz="2800" b="0" noProof="0">
                <a:solidFill>
                  <a:schemeClr val="bg1"/>
                </a:solidFill>
              </a:rPr>
            </a:br>
            <a:br>
              <a:rPr lang="en-US" sz="2800" b="0" noProof="0">
                <a:solidFill>
                  <a:schemeClr val="bg1"/>
                </a:solidFill>
              </a:rPr>
            </a:br>
            <a:endParaRPr lang="en-US" sz="2800" b="0" noProof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EB5E5A-DA85-4D5B-80B9-F94482F55D76}"/>
              </a:ext>
            </a:extLst>
          </p:cNvPr>
          <p:cNvGrpSpPr/>
          <p:nvPr userDrawn="1"/>
        </p:nvGrpSpPr>
        <p:grpSpPr bwMode="black">
          <a:xfrm rot="8100000">
            <a:off x="10404874" y="3325226"/>
            <a:ext cx="1036788" cy="1036788"/>
            <a:chOff x="6096000" y="4963130"/>
            <a:chExt cx="1456719" cy="1456719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23227E-A862-4A7F-BC20-0D107430AB2C}"/>
                </a:ext>
              </a:extLst>
            </p:cNvPr>
            <p:cNvSpPr/>
            <p:nvPr userDrawn="1"/>
          </p:nvSpPr>
          <p:spPr bwMode="black">
            <a:xfrm rot="5400000">
              <a:off x="5534135" y="5524995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501AE6-6504-4184-9443-E89AFACF769D}"/>
                </a:ext>
              </a:extLst>
            </p:cNvPr>
            <p:cNvSpPr/>
            <p:nvPr userDrawn="1"/>
          </p:nvSpPr>
          <p:spPr bwMode="black">
            <a:xfrm rot="10800000">
              <a:off x="6096000" y="4963130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US" sz="1400" err="1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 userDrawn="1"/>
        </p:nvSpPr>
        <p:spPr>
          <a:xfrm>
            <a:off x="430213" y="2588374"/>
            <a:ext cx="10152346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3800" b="1" i="1" noProof="0">
                <a:solidFill>
                  <a:schemeClr val="bg1"/>
                </a:solidFill>
              </a:rPr>
              <a:t>Do not use </a:t>
            </a:r>
            <a:endParaRPr lang="en-US" sz="2400" b="1" i="1"/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 userDrawn="1"/>
        </p:nvSpPr>
        <p:spPr>
          <a:xfrm>
            <a:off x="430214" y="5186455"/>
            <a:ext cx="11356974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US" sz="2000" b="0" noProof="0">
                <a:solidFill>
                  <a:schemeClr val="bg1"/>
                </a:solidFill>
              </a:rPr>
              <a:t>Due to PowerPoint’s standard Copy/Paste functionality extra undesirable layouts can appear.</a:t>
            </a:r>
          </a:p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US" sz="2000" b="0" noProof="0">
                <a:solidFill>
                  <a:schemeClr val="bg1"/>
                </a:solidFill>
              </a:rPr>
              <a:t>Also notice: Layouts after this might contain potential confidential information.</a:t>
            </a:r>
            <a:br>
              <a:rPr lang="en-US" sz="1800" b="0" noProof="0">
                <a:solidFill>
                  <a:schemeClr val="bg1"/>
                </a:solidFill>
              </a:rPr>
            </a:br>
            <a:endParaRPr lang="en-US" sz="1800" b="0" noProof="0">
              <a:solidFill>
                <a:schemeClr val="bg1"/>
              </a:solidFill>
            </a:endParaRPr>
          </a:p>
        </p:txBody>
      </p:sp>
      <p:sp>
        <p:nvSpPr>
          <p:cNvPr id="13" name="Date Placeholder 6" hidden="1">
            <a:extLst>
              <a:ext uri="{FF2B5EF4-FFF2-40B4-BE49-F238E27FC236}">
                <a16:creationId xmlns:a16="http://schemas.microsoft.com/office/drawing/2014/main" id="{706505A8-87EA-4BA0-B698-35156BC765D0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D385C129-467E-404F-9020-54DE6C497467}" type="datetime1">
              <a:rPr lang="en-US" smtClean="0"/>
              <a:t>4/1/2026</a:t>
            </a:fld>
            <a:endParaRPr lang="en-US"/>
          </a:p>
        </p:txBody>
      </p:sp>
      <p:sp>
        <p:nvSpPr>
          <p:cNvPr id="14" name="Footer Placeholder 8" hidden="1">
            <a:extLst>
              <a:ext uri="{FF2B5EF4-FFF2-40B4-BE49-F238E27FC236}">
                <a16:creationId xmlns:a16="http://schemas.microsoft.com/office/drawing/2014/main" id="{AB150C2C-2030-498B-8262-6BD5BCCBB34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/>
          </a:p>
        </p:txBody>
      </p:sp>
      <p:sp>
        <p:nvSpPr>
          <p:cNvPr id="15" name="Slide Number Placeholder 10" hidden="1">
            <a:extLst>
              <a:ext uri="{FF2B5EF4-FFF2-40B4-BE49-F238E27FC236}">
                <a16:creationId xmlns:a16="http://schemas.microsoft.com/office/drawing/2014/main" id="{E81B246F-92C7-4EF8-ACD0-05F73C7095B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1462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19200" y="1116000"/>
            <a:ext cx="10334626" cy="538164"/>
          </a:xfrm>
        </p:spPr>
        <p:txBody>
          <a:bodyPr/>
          <a:lstStyle/>
          <a:p>
            <a:r>
              <a:rPr lang="en-US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219199" y="2057399"/>
            <a:ext cx="4788000" cy="3819525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 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7CE2ECF-AF40-4809-BD16-DFC59D53926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765826" y="2057398"/>
            <a:ext cx="4788000" cy="3819525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 SHIFT+TAB to go back in levels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  <a:endParaRPr lang="en-US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B012D5B-9B1E-418C-B340-656657E49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42CE8-B446-47C0-9D5F-5EF58E07948E}" type="datetime1">
              <a:rPr lang="en-US" smtClean="0"/>
              <a:t>4/1/2026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5F5B1665-CF89-4C65-9299-ED31AFA4D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E7A5C13-4749-4A79-AFBE-43492B56A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926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89" userDrawn="1">
          <p15:clr>
            <a:srgbClr val="FBAE40"/>
          </p15:clr>
        </p15:guide>
        <p15:guide id="2" pos="4258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</a:t>
            </a:r>
            <a:br>
              <a:rPr lang="en-US" noProof="0"/>
            </a:br>
            <a:r>
              <a:rPr lang="en-US" noProof="0"/>
              <a:t>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DF1E64-0BC0-4941-8FFB-3A71A98EA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98D42-F7CA-4ADF-8715-82CC52D4D915}" type="datetime1">
              <a:rPr lang="en-US" smtClean="0"/>
              <a:t>4/1/2026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FDC879-555B-4B99-8F4C-5066F0F20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F63A2C-6198-4B31-B738-56535BA7E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01111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+ NAIC-SER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6" hidden="1">
            <a:extLst>
              <a:ext uri="{FF2B5EF4-FFF2-40B4-BE49-F238E27FC236}">
                <a16:creationId xmlns:a16="http://schemas.microsoft.com/office/drawing/2014/main" id="{A0208642-FAE2-4418-9014-1CE767DCC7FD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1C88E50E-F071-4EB4-A55A-7E0511339D82}" type="datetime1">
              <a:rPr lang="en-US" smtClean="0"/>
              <a:t>4/1/2026</a:t>
            </a:fld>
            <a:endParaRPr lang="en-US"/>
          </a:p>
        </p:txBody>
      </p:sp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E7F83165-73E5-45CF-B88B-91410D08B50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/>
          </a:p>
        </p:txBody>
      </p:sp>
      <p:sp>
        <p:nvSpPr>
          <p:cNvPr id="12" name="Slide Number Placeholder 10" hidden="1">
            <a:extLst>
              <a:ext uri="{FF2B5EF4-FFF2-40B4-BE49-F238E27FC236}">
                <a16:creationId xmlns:a16="http://schemas.microsoft.com/office/drawing/2014/main" id="{F03054CD-9DA2-4418-92CC-F992664950B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93410" y="1116000"/>
            <a:ext cx="5360416" cy="538164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0"/>
              <a:t>Click to add Agenda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93410" y="2055813"/>
            <a:ext cx="5360416" cy="3819525"/>
          </a:xfrm>
        </p:spPr>
        <p:txBody>
          <a:bodyPr/>
          <a:lstStyle>
            <a:lvl1pPr marL="0" indent="0">
              <a:buFont typeface="Avenir Next LT Pro" panose="020B0504020202020204" pitchFamily="34" charset="0"/>
              <a:buChar char="​"/>
              <a:defRPr/>
            </a:lvl1pPr>
            <a:lvl2pPr marL="0" indent="0">
              <a:spcBef>
                <a:spcPts val="1200"/>
              </a:spcBef>
              <a:buFont typeface="Avenir Next LT Pro" panose="020B0504020202020204" pitchFamily="34" charset="0"/>
              <a:buChar char="​"/>
              <a:defRPr sz="2000" b="1">
                <a:solidFill>
                  <a:schemeClr val="accent1"/>
                </a:solidFill>
              </a:defRPr>
            </a:lvl2pPr>
            <a:lvl3pPr marL="0" indent="0">
              <a:spcBef>
                <a:spcPts val="1200"/>
              </a:spcBef>
              <a:buFont typeface="Avenir Next LT Pro" panose="020B0504020202020204" pitchFamily="34" charset="0"/>
              <a:buChar char="​"/>
              <a:defRPr sz="2000"/>
            </a:lvl3pPr>
            <a:lvl4pPr marL="0" indent="0">
              <a:spcBef>
                <a:spcPts val="1200"/>
              </a:spcBef>
              <a:buFont typeface="Avenir Next LT Pro" panose="020B0504020202020204" pitchFamily="34" charset="0"/>
              <a:buChar char="​"/>
              <a:defRPr sz="2000">
                <a:solidFill>
                  <a:schemeClr val="accent1"/>
                </a:solidFill>
              </a:defRPr>
            </a:lvl4pPr>
            <a:lvl5pPr marL="0" indent="0">
              <a:spcBef>
                <a:spcPts val="1200"/>
              </a:spcBef>
              <a:buFont typeface="Avenir Next LT Pro" panose="020B0504020202020204" pitchFamily="34" charset="0"/>
              <a:buChar char="​"/>
              <a:defRPr sz="2000"/>
            </a:lvl5pPr>
            <a:lvl6pPr marL="0" indent="0">
              <a:spcBef>
                <a:spcPts val="1200"/>
              </a:spcBef>
              <a:buFont typeface="Avenir Next LT Pro" panose="020B0504020202020204" pitchFamily="34" charset="0"/>
              <a:buChar char="​"/>
              <a:defRPr sz="2000" b="1">
                <a:solidFill>
                  <a:schemeClr val="accent1"/>
                </a:solidFill>
              </a:defRPr>
            </a:lvl6pPr>
            <a:lvl7pPr marL="0" indent="0">
              <a:spcBef>
                <a:spcPts val="1200"/>
              </a:spcBef>
              <a:buFont typeface="Avenir Next LT Pro" panose="020B0504020202020204" pitchFamily="34" charset="0"/>
              <a:buChar char="​"/>
              <a:defRPr sz="2000" b="0"/>
            </a:lvl7pPr>
            <a:lvl8pPr marL="0" indent="0">
              <a:spcBef>
                <a:spcPts val="1200"/>
              </a:spcBef>
              <a:buFont typeface="Avenir Next LT Pro" panose="020B0504020202020204" pitchFamily="34" charset="0"/>
              <a:buChar char="​"/>
              <a:defRPr sz="2000" b="1">
                <a:solidFill>
                  <a:schemeClr val="accent1"/>
                </a:solidFill>
              </a:defRPr>
            </a:lvl8pPr>
            <a:lvl9pPr marL="0" indent="0">
              <a:spcBef>
                <a:spcPts val="1200"/>
              </a:spcBef>
              <a:buFont typeface="Avenir Next LT Pro" panose="020B0504020202020204" pitchFamily="34" charset="0"/>
              <a:buChar char="​"/>
              <a:defRPr sz="2000"/>
            </a:lvl9pPr>
          </a:lstStyle>
          <a:p>
            <a:pPr lvl="0"/>
            <a:r>
              <a:rPr lang="en-US" noProof="0"/>
              <a:t>Click to add agenda point </a:t>
            </a:r>
            <a:br>
              <a:rPr lang="en-US" noProof="0"/>
            </a:br>
            <a:r>
              <a:rPr lang="en-US" noProof="0"/>
              <a:t>Enter &amp; TAB for next text level</a:t>
            </a:r>
            <a:br>
              <a:rPr lang="en-US" noProof="0"/>
            </a:br>
            <a:r>
              <a:rPr lang="en-US" noProof="0"/>
              <a:t>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11024C59-BCE1-4BD6-8A02-366D1649E6F5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95545" y="1545996"/>
            <a:ext cx="4006393" cy="3403076"/>
          </a:xfrm>
        </p:spPr>
        <p:txBody>
          <a:bodyPr lIns="72000" tIns="36000" rIns="72000"/>
          <a:lstStyle>
            <a:lvl1pPr marL="0" indent="0" algn="l">
              <a:buNone/>
              <a:defRPr sz="1400"/>
            </a:lvl1pPr>
          </a:lstStyle>
          <a:p>
            <a:r>
              <a:rPr lang="en-US"/>
              <a:t>Click on frame and insert picture from Templafy or use icon to insert from device.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9B5407-E9E6-91B9-D74C-52EDB0D318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52" y="119684"/>
            <a:ext cx="1534084" cy="20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6144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00" userDrawn="1">
          <p15:clr>
            <a:srgbClr val="FBAE40"/>
          </p15:clr>
        </p15:guide>
        <p15:guide id="2" pos="3096" userDrawn="1">
          <p15:clr>
            <a:srgbClr val="FBAE40"/>
          </p15:clr>
        </p15:guide>
        <p15:guide id="3" pos="564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 + NAIC-SER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219199" y="2057399"/>
            <a:ext cx="4069238" cy="3819525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 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C3740E63-FE5A-40EF-8F52-2CDC77D09BC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589335" y="1093509"/>
            <a:ext cx="4964489" cy="4223209"/>
          </a:xfrm>
        </p:spPr>
        <p:txBody>
          <a:bodyPr lIns="72000" tIns="72000" rIns="72000" anchor="t" anchorCtr="0"/>
          <a:lstStyle>
            <a:lvl1pPr marL="0" indent="0" algn="l">
              <a:buNone/>
              <a:defRPr sz="1600"/>
            </a:lvl1pPr>
          </a:lstStyle>
          <a:p>
            <a:r>
              <a:rPr lang="en-US" noProof="0"/>
              <a:t>Click on frame and insert picture from Templafy or use icon to insert from device.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7D30B06-03F4-49D9-B1E9-9E3DA70D9F6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91745600-A424-475F-98DA-7B428623C4AF}" type="datetime1">
              <a:rPr lang="en-US" smtClean="0"/>
              <a:t>4/1/2026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F1BCBFD-C165-48EE-9261-525C33DD004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DB9F243-CCE4-41C0-8963-739854D56F9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F1E3535-E268-4B1F-B2FB-91821FDAAA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19199" y="1114424"/>
            <a:ext cx="4069238" cy="538164"/>
          </a:xfrm>
        </p:spPr>
        <p:txBody>
          <a:bodyPr/>
          <a:lstStyle/>
          <a:p>
            <a:r>
              <a:rPr lang="en-US" noProof="0"/>
              <a:t>Click to add title</a:t>
            </a: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CB4E4B8-72B0-6576-F13D-EE8B7B983F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52" y="119684"/>
            <a:ext cx="1534084" cy="20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2330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0">
          <p15:clr>
            <a:srgbClr val="FBAE40"/>
          </p15:clr>
        </p15:guide>
        <p15:guide id="2" pos="333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reaker + watermark + NAIC-SERFF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ckground"/>
          <p:cNvSpPr/>
          <p:nvPr userDrawn="1"/>
        </p:nvSpPr>
        <p:spPr bwMode="ltGray">
          <a:xfrm>
            <a:off x="0" y="0"/>
            <a:ext cx="12193200" cy="6861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D59ADFE-710A-394B-A06C-32397AFD81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" t="1681" r="21451" b="4566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17613" y="1112839"/>
            <a:ext cx="10336212" cy="2397124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add title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17612" y="3602038"/>
            <a:ext cx="10336213" cy="1655762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venir Next LT Pro" panose="020B0504020202020204" pitchFamily="34" charset="0"/>
              <a:buChar char="​"/>
              <a:defRPr sz="2400" b="0">
                <a:solidFill>
                  <a:schemeClr val="tx1"/>
                </a:solidFill>
              </a:defRPr>
            </a:lvl1pPr>
            <a:lvl2pPr marL="0" indent="0" algn="l">
              <a:buFont typeface="Avenir Next LT Pro" panose="020B0504020202020204" pitchFamily="34" charset="0"/>
              <a:buNone/>
              <a:defRPr sz="2000" b="0">
                <a:solidFill>
                  <a:schemeClr val="tx1"/>
                </a:solidFill>
              </a:defRPr>
            </a:lvl2pPr>
            <a:lvl3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3pPr>
            <a:lvl4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4pPr>
            <a:lvl5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5pPr>
            <a:lvl6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6pPr>
            <a:lvl7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7pPr>
            <a:lvl8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8pPr>
            <a:lvl9pPr marL="0" indent="0" algn="l">
              <a:buFont typeface="Avenir Next LT Pro" panose="020B0504020202020204" pitchFamily="34" charset="0"/>
              <a:buChar char="​"/>
              <a:tabLst/>
              <a:defRPr sz="2000" b="0">
                <a:solidFill>
                  <a:schemeClr val="tx1"/>
                </a:solidFill>
              </a:defRPr>
            </a:lvl9pPr>
          </a:lstStyle>
          <a:p>
            <a:r>
              <a:rPr lang="en-US"/>
              <a:t>Click to add subtitle</a:t>
            </a:r>
          </a:p>
        </p:txBody>
      </p:sp>
      <p:sp>
        <p:nvSpPr>
          <p:cNvPr id="11" name="Date Placeholder 6" hidden="1">
            <a:extLst>
              <a:ext uri="{FF2B5EF4-FFF2-40B4-BE49-F238E27FC236}">
                <a16:creationId xmlns:a16="http://schemas.microsoft.com/office/drawing/2014/main" id="{1A720CDE-06B6-4983-9A87-F49D92F49766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158E6B2A-BED2-4B70-8025-C663464F589D}" type="datetime1">
              <a:rPr lang="en-US" smtClean="0"/>
              <a:t>4/1/2026</a:t>
            </a:fld>
            <a:endParaRPr lang="en-US"/>
          </a:p>
        </p:txBody>
      </p:sp>
      <p:sp>
        <p:nvSpPr>
          <p:cNvPr id="12" name="Footer Placeholder 8" hidden="1">
            <a:extLst>
              <a:ext uri="{FF2B5EF4-FFF2-40B4-BE49-F238E27FC236}">
                <a16:creationId xmlns:a16="http://schemas.microsoft.com/office/drawing/2014/main" id="{7FFC0449-92BF-472B-90CF-9DF76E28F3A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/>
          </a:p>
        </p:txBody>
      </p:sp>
      <p:sp>
        <p:nvSpPr>
          <p:cNvPr id="13" name="Slide Number Placeholder 10" hidden="1">
            <a:extLst>
              <a:ext uri="{FF2B5EF4-FFF2-40B4-BE49-F238E27FC236}">
                <a16:creationId xmlns:a16="http://schemas.microsoft.com/office/drawing/2014/main" id="{714F8B58-5B54-40CA-B779-ABC1C0CA9F7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Logo">
            <a:extLst>
              <a:ext uri="{FF2B5EF4-FFF2-40B4-BE49-F238E27FC236}">
                <a16:creationId xmlns:a16="http://schemas.microsoft.com/office/drawing/2014/main" id="{B6689E26-7520-BC32-C836-F1376DF4E37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646" y="6339505"/>
            <a:ext cx="2020127" cy="2427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741C4F8-1085-013F-A9A9-5EC9E778738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1680" y="356250"/>
            <a:ext cx="3573280" cy="473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2419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 + NAIC-SER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</a:t>
            </a:r>
            <a:br>
              <a:rPr lang="en-US" noProof="0"/>
            </a:br>
            <a:r>
              <a:rPr lang="en-US" noProof="0"/>
              <a:t>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DF1E64-0BC0-4941-8FFB-3A71A98EA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98D42-F7CA-4ADF-8715-82CC52D4D915}" type="datetime1">
              <a:rPr lang="en-US" smtClean="0"/>
              <a:t>4/1/2026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FDC879-555B-4B99-8F4C-5066F0F20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F63A2C-6198-4B31-B738-56535BA7E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463AB1-9ABF-E25C-46DE-1949DABDE3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52" y="119684"/>
            <a:ext cx="1534084" cy="20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546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 B + NAIC-SER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/>
          </a:p>
        </p:txBody>
      </p:sp>
      <p:sp>
        <p:nvSpPr>
          <p:cNvPr id="12" name="Slide Number Placeholder 10" hidden="1">
            <a:extLst>
              <a:ext uri="{FF2B5EF4-FFF2-40B4-BE49-F238E27FC236}">
                <a16:creationId xmlns:a16="http://schemas.microsoft.com/office/drawing/2014/main" id="{1BEB41F5-194C-405C-8EDC-8C5E550FE04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Background">
            <a:extLst>
              <a:ext uri="{FF2B5EF4-FFF2-40B4-BE49-F238E27FC236}">
                <a16:creationId xmlns:a16="http://schemas.microsoft.com/office/drawing/2014/main" id="{893ABF29-A8C1-46A8-B164-55FE6DB820EB}"/>
              </a:ext>
            </a:extLst>
          </p:cNvPr>
          <p:cNvSpPr/>
          <p:nvPr userDrawn="1"/>
        </p:nvSpPr>
        <p:spPr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sp>
        <p:nvSpPr>
          <p:cNvPr id="15" name="Background blue">
            <a:extLst>
              <a:ext uri="{FF2B5EF4-FFF2-40B4-BE49-F238E27FC236}">
                <a16:creationId xmlns:a16="http://schemas.microsoft.com/office/drawing/2014/main" id="{9FA2F11A-9B65-4830-8F61-5ABBE36D3CE6}"/>
              </a:ext>
            </a:extLst>
          </p:cNvPr>
          <p:cNvSpPr/>
          <p:nvPr userDrawn="1"/>
        </p:nvSpPr>
        <p:spPr>
          <a:xfrm>
            <a:off x="6096000" y="0"/>
            <a:ext cx="6096000" cy="6861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77455F5-F0CD-47F9-BCF4-B16B52E69B0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6096000" cy="6861600"/>
          </a:xfrm>
        </p:spPr>
        <p:txBody>
          <a:bodyPr lIns="72000" tIns="72000" rIns="72000"/>
          <a:lstStyle>
            <a:lvl1pPr marL="0" indent="0" algn="l">
              <a:buNone/>
              <a:defRPr sz="1600"/>
            </a:lvl1pPr>
          </a:lstStyle>
          <a:p>
            <a:r>
              <a:rPr lang="en-US"/>
              <a:t>Click on frame and insert picture from Templafy or use icon to insert from device.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white">
          <a:xfrm>
            <a:off x="6657975" y="4338004"/>
            <a:ext cx="4895848" cy="385500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venir Next LT Pro" panose="020B0504020202020204" pitchFamily="34" charset="0"/>
              <a:buChar char="​"/>
              <a:defRPr sz="1800" b="1">
                <a:solidFill>
                  <a:schemeClr val="bg1"/>
                </a:solidFill>
              </a:defRPr>
            </a:lvl1pPr>
            <a:lvl2pPr marL="0" indent="0" algn="l">
              <a:buFont typeface="Avenir Next LT Pro" panose="020B0504020202020204" pitchFamily="34" charset="0"/>
              <a:buNone/>
              <a:defRPr sz="2000" b="1"/>
            </a:lvl2pPr>
            <a:lvl3pPr marL="0" indent="0" algn="l">
              <a:buFont typeface="Avenir Next LT Pro" panose="020B0504020202020204" pitchFamily="34" charset="0"/>
              <a:buChar char="​"/>
              <a:defRPr sz="2000" b="1"/>
            </a:lvl3pPr>
            <a:lvl4pPr marL="0" indent="0" algn="l">
              <a:buFont typeface="Avenir Next LT Pro" panose="020B0504020202020204" pitchFamily="34" charset="0"/>
              <a:buChar char="​"/>
              <a:defRPr sz="2000" b="1"/>
            </a:lvl4pPr>
            <a:lvl5pPr marL="0" indent="0" algn="l">
              <a:buFont typeface="Avenir Next LT Pro" panose="020B0504020202020204" pitchFamily="34" charset="0"/>
              <a:buChar char="​"/>
              <a:defRPr sz="2000" b="1"/>
            </a:lvl5pPr>
            <a:lvl6pPr marL="0" indent="0" algn="l">
              <a:buFont typeface="Avenir Next LT Pro" panose="020B0504020202020204" pitchFamily="34" charset="0"/>
              <a:buChar char="​"/>
              <a:defRPr sz="2000" b="1"/>
            </a:lvl6pPr>
            <a:lvl7pPr marL="0" indent="0" algn="l">
              <a:buFont typeface="Avenir Next LT Pro" panose="020B0504020202020204" pitchFamily="34" charset="0"/>
              <a:buChar char="​"/>
              <a:defRPr sz="2000" b="1"/>
            </a:lvl7pPr>
            <a:lvl8pPr marL="0" indent="0" algn="l">
              <a:buFont typeface="Avenir Next LT Pro" panose="020B0504020202020204" pitchFamily="34" charset="0"/>
              <a:buChar char="​"/>
              <a:defRPr sz="2000" b="1"/>
            </a:lvl8pPr>
            <a:lvl9pPr marL="0" indent="0" algn="l">
              <a:buFont typeface="Avenir Next LT Pro" panose="020B0504020202020204" pitchFamily="34" charset="0"/>
              <a:buChar char="​"/>
              <a:defRPr sz="2000" b="1"/>
            </a:lvl9pPr>
          </a:lstStyle>
          <a:p>
            <a:r>
              <a:rPr lang="en-US"/>
              <a:t>Click to add Presenter name, title</a:t>
            </a:r>
          </a:p>
        </p:txBody>
      </p:sp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47B57197-1764-4039-BC11-697FE580688C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white">
          <a:xfrm>
            <a:off x="6657975" y="4906943"/>
            <a:ext cx="4895847" cy="29947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800">
                <a:solidFill>
                  <a:schemeClr val="bg1"/>
                </a:solidFill>
              </a:defRPr>
            </a:lvl1pPr>
          </a:lstStyle>
          <a:p>
            <a:fld id="{1E7C5033-46D0-4DEC-9739-8C392E1AC544}" type="datetime4">
              <a:rPr lang="en-US" smtClean="0"/>
              <a:pPr/>
              <a:t>April 1, 2026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7A34CE-AB43-0E3E-93E3-E65E7D9202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7975" y="2792995"/>
            <a:ext cx="4797605" cy="636005"/>
          </a:xfrm>
          <a:prstGeom prst="rect">
            <a:avLst/>
          </a:prstGeom>
        </p:spPr>
      </p:pic>
      <p:pic>
        <p:nvPicPr>
          <p:cNvPr id="7" name="Logo">
            <a:extLst>
              <a:ext uri="{FF2B5EF4-FFF2-40B4-BE49-F238E27FC236}">
                <a16:creationId xmlns:a16="http://schemas.microsoft.com/office/drawing/2014/main" id="{41E56E04-3E12-55ED-043D-465C4BD123A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7975" y="6180805"/>
            <a:ext cx="2011680" cy="24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0347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9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 B + watermar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ackground">
            <a:extLst>
              <a:ext uri="{FF2B5EF4-FFF2-40B4-BE49-F238E27FC236}">
                <a16:creationId xmlns:a16="http://schemas.microsoft.com/office/drawing/2014/main" id="{893ABF29-A8C1-46A8-B164-55FE6DB820EB}"/>
              </a:ext>
            </a:extLst>
          </p:cNvPr>
          <p:cNvSpPr/>
          <p:nvPr userDrawn="1"/>
        </p:nvSpPr>
        <p:spPr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sp>
        <p:nvSpPr>
          <p:cNvPr id="15" name="Background blue">
            <a:extLst>
              <a:ext uri="{FF2B5EF4-FFF2-40B4-BE49-F238E27FC236}">
                <a16:creationId xmlns:a16="http://schemas.microsoft.com/office/drawing/2014/main" id="{9FA2F11A-9B65-4830-8F61-5ABBE36D3CE6}"/>
              </a:ext>
            </a:extLst>
          </p:cNvPr>
          <p:cNvSpPr/>
          <p:nvPr userDrawn="1"/>
        </p:nvSpPr>
        <p:spPr>
          <a:xfrm>
            <a:off x="6096000" y="0"/>
            <a:ext cx="6096000" cy="6861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FC10D2A-9307-BD4A-8163-924C493DD6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2" t="775" r="39387" b="23395"/>
          <a:stretch/>
        </p:blipFill>
        <p:spPr>
          <a:xfrm>
            <a:off x="6094799" y="1"/>
            <a:ext cx="6097201" cy="6858000"/>
          </a:xfrm>
          <a:prstGeom prst="rect">
            <a:avLst/>
          </a:prstGeom>
        </p:spPr>
      </p:pic>
      <p:pic>
        <p:nvPicPr>
          <p:cNvPr id="13" name="Logo">
            <a:extLst>
              <a:ext uri="{FF2B5EF4-FFF2-40B4-BE49-F238E27FC236}">
                <a16:creationId xmlns:a16="http://schemas.microsoft.com/office/drawing/2014/main" id="{9F97E2E3-73F5-42D8-8D28-86EA9DF44DD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67198" y="6078817"/>
            <a:ext cx="3015162" cy="362287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77455F5-F0CD-47F9-BCF4-B16B52E69B0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6096000" cy="6861600"/>
          </a:xfrm>
        </p:spPr>
        <p:txBody>
          <a:bodyPr lIns="72000" tIns="72000" rIns="72000"/>
          <a:lstStyle>
            <a:lvl1pPr marL="0" indent="0" algn="l">
              <a:buNone/>
              <a:defRPr sz="1600"/>
            </a:lvl1pPr>
          </a:lstStyle>
          <a:p>
            <a:r>
              <a:rPr lang="en-US"/>
              <a:t>Click on frame and insert picture from Templafy or use icon to insert from device.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white">
          <a:xfrm>
            <a:off x="6657975" y="1112838"/>
            <a:ext cx="4895848" cy="2808699"/>
          </a:xfrm>
        </p:spPr>
        <p:txBody>
          <a:bodyPr anchor="b"/>
          <a:lstStyle>
            <a:lvl1pPr algn="l">
              <a:lnSpc>
                <a:spcPct val="11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white">
          <a:xfrm>
            <a:off x="6657975" y="4338004"/>
            <a:ext cx="4895848" cy="385500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venir Next LT Pro" panose="020B0504020202020204" pitchFamily="34" charset="0"/>
              <a:buChar char="​"/>
              <a:defRPr sz="1800" b="1">
                <a:solidFill>
                  <a:schemeClr val="bg1"/>
                </a:solidFill>
              </a:defRPr>
            </a:lvl1pPr>
            <a:lvl2pPr marL="0" indent="0" algn="l">
              <a:buFont typeface="Avenir Next LT Pro" panose="020B0504020202020204" pitchFamily="34" charset="0"/>
              <a:buNone/>
              <a:defRPr sz="2000" b="1"/>
            </a:lvl2pPr>
            <a:lvl3pPr marL="0" indent="0" algn="l">
              <a:buFont typeface="Avenir Next LT Pro" panose="020B0504020202020204" pitchFamily="34" charset="0"/>
              <a:buChar char="​"/>
              <a:defRPr sz="2000" b="1"/>
            </a:lvl3pPr>
            <a:lvl4pPr marL="0" indent="0" algn="l">
              <a:buFont typeface="Avenir Next LT Pro" panose="020B0504020202020204" pitchFamily="34" charset="0"/>
              <a:buChar char="​"/>
              <a:defRPr sz="2000" b="1"/>
            </a:lvl4pPr>
            <a:lvl5pPr marL="0" indent="0" algn="l">
              <a:buFont typeface="Avenir Next LT Pro" panose="020B0504020202020204" pitchFamily="34" charset="0"/>
              <a:buChar char="​"/>
              <a:defRPr sz="2000" b="1"/>
            </a:lvl5pPr>
            <a:lvl6pPr marL="0" indent="0" algn="l">
              <a:buFont typeface="Avenir Next LT Pro" panose="020B0504020202020204" pitchFamily="34" charset="0"/>
              <a:buChar char="​"/>
              <a:defRPr sz="2000" b="1"/>
            </a:lvl6pPr>
            <a:lvl7pPr marL="0" indent="0" algn="l">
              <a:buFont typeface="Avenir Next LT Pro" panose="020B0504020202020204" pitchFamily="34" charset="0"/>
              <a:buChar char="​"/>
              <a:defRPr sz="2000" b="1"/>
            </a:lvl7pPr>
            <a:lvl8pPr marL="0" indent="0" algn="l">
              <a:buFont typeface="Avenir Next LT Pro" panose="020B0504020202020204" pitchFamily="34" charset="0"/>
              <a:buChar char="​"/>
              <a:defRPr sz="2000" b="1"/>
            </a:lvl8pPr>
            <a:lvl9pPr marL="0" indent="0" algn="l">
              <a:buFont typeface="Avenir Next LT Pro" panose="020B0504020202020204" pitchFamily="34" charset="0"/>
              <a:buChar char="​"/>
              <a:defRPr sz="2000" b="1"/>
            </a:lvl9pPr>
          </a:lstStyle>
          <a:p>
            <a:r>
              <a:rPr lang="en-US"/>
              <a:t>Click to add Presenter name, title</a:t>
            </a:r>
          </a:p>
        </p:txBody>
      </p:sp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47B57197-1764-4039-BC11-697FE580688C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white">
          <a:xfrm>
            <a:off x="6657975" y="4906943"/>
            <a:ext cx="4895847" cy="29947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800">
                <a:solidFill>
                  <a:schemeClr val="bg1"/>
                </a:solidFill>
              </a:defRPr>
            </a:lvl1pPr>
          </a:lstStyle>
          <a:p>
            <a:fld id="{1E7C5033-46D0-4DEC-9739-8C392E1AC544}" type="datetime4">
              <a:rPr lang="en-US" smtClean="0"/>
              <a:pPr/>
              <a:t>April 1, 2026</a:t>
            </a:fld>
            <a:endParaRPr lang="en-US"/>
          </a:p>
        </p:txBody>
      </p:sp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/>
          </a:p>
        </p:txBody>
      </p:sp>
      <p:sp>
        <p:nvSpPr>
          <p:cNvPr id="12" name="Slide Number Placeholder 10" hidden="1">
            <a:extLst>
              <a:ext uri="{FF2B5EF4-FFF2-40B4-BE49-F238E27FC236}">
                <a16:creationId xmlns:a16="http://schemas.microsoft.com/office/drawing/2014/main" id="{1BEB41F5-194C-405C-8EDC-8C5E550FE04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303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94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 B + watermark + NAIC-SER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ackground">
            <a:extLst>
              <a:ext uri="{FF2B5EF4-FFF2-40B4-BE49-F238E27FC236}">
                <a16:creationId xmlns:a16="http://schemas.microsoft.com/office/drawing/2014/main" id="{893ABF29-A8C1-46A8-B164-55FE6DB820EB}"/>
              </a:ext>
            </a:extLst>
          </p:cNvPr>
          <p:cNvSpPr/>
          <p:nvPr userDrawn="1"/>
        </p:nvSpPr>
        <p:spPr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sp>
        <p:nvSpPr>
          <p:cNvPr id="15" name="Background blue">
            <a:extLst>
              <a:ext uri="{FF2B5EF4-FFF2-40B4-BE49-F238E27FC236}">
                <a16:creationId xmlns:a16="http://schemas.microsoft.com/office/drawing/2014/main" id="{9FA2F11A-9B65-4830-8F61-5ABBE36D3CE6}"/>
              </a:ext>
            </a:extLst>
          </p:cNvPr>
          <p:cNvSpPr/>
          <p:nvPr userDrawn="1"/>
        </p:nvSpPr>
        <p:spPr>
          <a:xfrm>
            <a:off x="6096000" y="0"/>
            <a:ext cx="6096000" cy="6861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FC10D2A-9307-BD4A-8163-924C493DD6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2" t="775" r="39387" b="23395"/>
          <a:stretch/>
        </p:blipFill>
        <p:spPr>
          <a:xfrm>
            <a:off x="6094799" y="1"/>
            <a:ext cx="6097201" cy="6858000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77455F5-F0CD-47F9-BCF4-B16B52E69B0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6096000" cy="6861600"/>
          </a:xfrm>
        </p:spPr>
        <p:txBody>
          <a:bodyPr lIns="72000" tIns="72000" rIns="72000"/>
          <a:lstStyle>
            <a:lvl1pPr marL="0" indent="0" algn="l">
              <a:buNone/>
              <a:defRPr sz="1600"/>
            </a:lvl1pPr>
          </a:lstStyle>
          <a:p>
            <a:r>
              <a:rPr lang="en-US"/>
              <a:t>Click on frame and insert picture from Templafy or use icon to insert from device.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white">
          <a:xfrm>
            <a:off x="6657975" y="4338004"/>
            <a:ext cx="4895848" cy="385500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venir Next LT Pro" panose="020B0504020202020204" pitchFamily="34" charset="0"/>
              <a:buChar char="​"/>
              <a:defRPr sz="1800" b="1">
                <a:solidFill>
                  <a:schemeClr val="bg1"/>
                </a:solidFill>
              </a:defRPr>
            </a:lvl1pPr>
            <a:lvl2pPr marL="0" indent="0" algn="l">
              <a:buFont typeface="Avenir Next LT Pro" panose="020B0504020202020204" pitchFamily="34" charset="0"/>
              <a:buNone/>
              <a:defRPr sz="2000" b="1"/>
            </a:lvl2pPr>
            <a:lvl3pPr marL="0" indent="0" algn="l">
              <a:buFont typeface="Avenir Next LT Pro" panose="020B0504020202020204" pitchFamily="34" charset="0"/>
              <a:buChar char="​"/>
              <a:defRPr sz="2000" b="1"/>
            </a:lvl3pPr>
            <a:lvl4pPr marL="0" indent="0" algn="l">
              <a:buFont typeface="Avenir Next LT Pro" panose="020B0504020202020204" pitchFamily="34" charset="0"/>
              <a:buChar char="​"/>
              <a:defRPr sz="2000" b="1"/>
            </a:lvl4pPr>
            <a:lvl5pPr marL="0" indent="0" algn="l">
              <a:buFont typeface="Avenir Next LT Pro" panose="020B0504020202020204" pitchFamily="34" charset="0"/>
              <a:buChar char="​"/>
              <a:defRPr sz="2000" b="1"/>
            </a:lvl5pPr>
            <a:lvl6pPr marL="0" indent="0" algn="l">
              <a:buFont typeface="Avenir Next LT Pro" panose="020B0504020202020204" pitchFamily="34" charset="0"/>
              <a:buChar char="​"/>
              <a:defRPr sz="2000" b="1"/>
            </a:lvl6pPr>
            <a:lvl7pPr marL="0" indent="0" algn="l">
              <a:buFont typeface="Avenir Next LT Pro" panose="020B0504020202020204" pitchFamily="34" charset="0"/>
              <a:buChar char="​"/>
              <a:defRPr sz="2000" b="1"/>
            </a:lvl7pPr>
            <a:lvl8pPr marL="0" indent="0" algn="l">
              <a:buFont typeface="Avenir Next LT Pro" panose="020B0504020202020204" pitchFamily="34" charset="0"/>
              <a:buChar char="​"/>
              <a:defRPr sz="2000" b="1"/>
            </a:lvl8pPr>
            <a:lvl9pPr marL="0" indent="0" algn="l">
              <a:buFont typeface="Avenir Next LT Pro" panose="020B0504020202020204" pitchFamily="34" charset="0"/>
              <a:buChar char="​"/>
              <a:defRPr sz="2000" b="1"/>
            </a:lvl9pPr>
          </a:lstStyle>
          <a:p>
            <a:r>
              <a:rPr lang="en-US"/>
              <a:t>Click to add Presenter name, title</a:t>
            </a:r>
          </a:p>
        </p:txBody>
      </p:sp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47B57197-1764-4039-BC11-697FE580688C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white">
          <a:xfrm>
            <a:off x="6657975" y="4906943"/>
            <a:ext cx="4895847" cy="29947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800">
                <a:solidFill>
                  <a:schemeClr val="bg1"/>
                </a:solidFill>
              </a:defRPr>
            </a:lvl1pPr>
          </a:lstStyle>
          <a:p>
            <a:fld id="{1E7C5033-46D0-4DEC-9739-8C392E1AC544}" type="datetime4">
              <a:rPr lang="en-US" smtClean="0"/>
              <a:pPr/>
              <a:t>April 1, 2026</a:t>
            </a:fld>
            <a:endParaRPr lang="en-US"/>
          </a:p>
        </p:txBody>
      </p:sp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/>
          </a:p>
        </p:txBody>
      </p:sp>
      <p:sp>
        <p:nvSpPr>
          <p:cNvPr id="12" name="Slide Number Placeholder 10" hidden="1">
            <a:extLst>
              <a:ext uri="{FF2B5EF4-FFF2-40B4-BE49-F238E27FC236}">
                <a16:creationId xmlns:a16="http://schemas.microsoft.com/office/drawing/2014/main" id="{1BEB41F5-194C-405C-8EDC-8C5E550FE04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5BE609B-F6E4-A06A-C00C-BCBE384D779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7975" y="2792995"/>
            <a:ext cx="4797605" cy="636005"/>
          </a:xfrm>
          <a:prstGeom prst="rect">
            <a:avLst/>
          </a:prstGeom>
        </p:spPr>
      </p:pic>
      <p:pic>
        <p:nvPicPr>
          <p:cNvPr id="5" name="Logo">
            <a:extLst>
              <a:ext uri="{FF2B5EF4-FFF2-40B4-BE49-F238E27FC236}">
                <a16:creationId xmlns:a16="http://schemas.microsoft.com/office/drawing/2014/main" id="{5310DA5F-685B-469A-1939-9DA4435CF4C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7975" y="6180805"/>
            <a:ext cx="2011680" cy="24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5869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94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/>
          </a:p>
        </p:txBody>
      </p:sp>
      <p:sp>
        <p:nvSpPr>
          <p:cNvPr id="12" name="Slide Number Placeholder 10" hidden="1">
            <a:extLst>
              <a:ext uri="{FF2B5EF4-FFF2-40B4-BE49-F238E27FC236}">
                <a16:creationId xmlns:a16="http://schemas.microsoft.com/office/drawing/2014/main" id="{1BEB41F5-194C-405C-8EDC-8C5E550FE04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Date Placeholder 6" hidden="1">
            <a:extLst>
              <a:ext uri="{FF2B5EF4-FFF2-40B4-BE49-F238E27FC236}">
                <a16:creationId xmlns:a16="http://schemas.microsoft.com/office/drawing/2014/main" id="{B299F4DB-4306-4708-8FDA-CFC32332092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5B81C194-7206-4F72-8A77-9947114C7713}" type="datetime1">
              <a:rPr lang="en-US" smtClean="0"/>
              <a:t>4/1/2026</a:t>
            </a:fld>
            <a:endParaRPr lang="en-US"/>
          </a:p>
        </p:txBody>
      </p:sp>
      <p:sp>
        <p:nvSpPr>
          <p:cNvPr id="14" name="Background">
            <a:extLst>
              <a:ext uri="{FF2B5EF4-FFF2-40B4-BE49-F238E27FC236}">
                <a16:creationId xmlns:a16="http://schemas.microsoft.com/office/drawing/2014/main" id="{893ABF29-A8C1-46A8-B164-55FE6DB820EB}"/>
              </a:ext>
            </a:extLst>
          </p:cNvPr>
          <p:cNvSpPr/>
          <p:nvPr userDrawn="1"/>
        </p:nvSpPr>
        <p:spPr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sp>
        <p:nvSpPr>
          <p:cNvPr id="15" name="Background blue">
            <a:extLst>
              <a:ext uri="{FF2B5EF4-FFF2-40B4-BE49-F238E27FC236}">
                <a16:creationId xmlns:a16="http://schemas.microsoft.com/office/drawing/2014/main" id="{9FA2F11A-9B65-4830-8F61-5ABBE36D3CE6}"/>
              </a:ext>
            </a:extLst>
          </p:cNvPr>
          <p:cNvSpPr/>
          <p:nvPr userDrawn="1"/>
        </p:nvSpPr>
        <p:spPr>
          <a:xfrm>
            <a:off x="6096000" y="5813523"/>
            <a:ext cx="6096000" cy="104807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pic>
        <p:nvPicPr>
          <p:cNvPr id="13" name="Logo">
            <a:extLst>
              <a:ext uri="{FF2B5EF4-FFF2-40B4-BE49-F238E27FC236}">
                <a16:creationId xmlns:a16="http://schemas.microsoft.com/office/drawing/2014/main" id="{9F97E2E3-73F5-42D8-8D28-86EA9DF44D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82881" y="6159071"/>
            <a:ext cx="3015162" cy="362287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77455F5-F0CD-47F9-BCF4-B16B52E69B0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23875" y="828675"/>
            <a:ext cx="5133976" cy="4829175"/>
          </a:xfrm>
        </p:spPr>
        <p:txBody>
          <a:bodyPr lIns="72000" tIns="72000" rIns="72000"/>
          <a:lstStyle>
            <a:lvl1pPr marL="0" indent="0" algn="l">
              <a:buNone/>
              <a:defRPr sz="1600"/>
            </a:lvl1pPr>
          </a:lstStyle>
          <a:p>
            <a:r>
              <a:rPr lang="en-US"/>
              <a:t>Click on frame and insert picture from Templafy or use icon to insert from device.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657975" y="1112839"/>
            <a:ext cx="4895848" cy="1602082"/>
          </a:xfrm>
        </p:spPr>
        <p:txBody>
          <a:bodyPr anchor="b"/>
          <a:lstStyle>
            <a:lvl1pPr algn="l">
              <a:lnSpc>
                <a:spcPct val="110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657975" y="2745102"/>
            <a:ext cx="4895848" cy="1124136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venir Next LT Pro" panose="020B0504020202020204" pitchFamily="34" charset="0"/>
              <a:buChar char="​"/>
              <a:defRPr sz="3200" b="0">
                <a:solidFill>
                  <a:schemeClr val="tx1"/>
                </a:solidFill>
              </a:defRPr>
            </a:lvl1pPr>
            <a:lvl2pPr marL="0" indent="0" algn="l">
              <a:buFont typeface="Avenir Next LT Pro" panose="020B0504020202020204" pitchFamily="34" charset="0"/>
              <a:buNone/>
              <a:defRPr sz="2000" b="1"/>
            </a:lvl2pPr>
            <a:lvl3pPr marL="0" indent="0" algn="l">
              <a:buFont typeface="Avenir Next LT Pro" panose="020B0504020202020204" pitchFamily="34" charset="0"/>
              <a:buChar char="​"/>
              <a:defRPr sz="2000" b="1"/>
            </a:lvl3pPr>
            <a:lvl4pPr marL="0" indent="0" algn="l">
              <a:buFont typeface="Avenir Next LT Pro" panose="020B0504020202020204" pitchFamily="34" charset="0"/>
              <a:buChar char="​"/>
              <a:defRPr sz="2000" b="1"/>
            </a:lvl4pPr>
            <a:lvl5pPr marL="0" indent="0" algn="l">
              <a:buFont typeface="Avenir Next LT Pro" panose="020B0504020202020204" pitchFamily="34" charset="0"/>
              <a:buChar char="​"/>
              <a:defRPr sz="2000" b="1"/>
            </a:lvl5pPr>
            <a:lvl6pPr marL="0" indent="0" algn="l">
              <a:buFont typeface="Avenir Next LT Pro" panose="020B0504020202020204" pitchFamily="34" charset="0"/>
              <a:buChar char="​"/>
              <a:defRPr sz="2000" b="1"/>
            </a:lvl6pPr>
            <a:lvl7pPr marL="0" indent="0" algn="l">
              <a:buFont typeface="Avenir Next LT Pro" panose="020B0504020202020204" pitchFamily="34" charset="0"/>
              <a:buChar char="​"/>
              <a:defRPr sz="2000" b="1"/>
            </a:lvl7pPr>
            <a:lvl8pPr marL="0" indent="0" algn="l">
              <a:buFont typeface="Avenir Next LT Pro" panose="020B0504020202020204" pitchFamily="34" charset="0"/>
              <a:buChar char="​"/>
              <a:defRPr sz="2000" b="1"/>
            </a:lvl8pPr>
            <a:lvl9pPr marL="0" indent="0" algn="l">
              <a:buFont typeface="Avenir Next LT Pro" panose="020B0504020202020204" pitchFamily="34" charset="0"/>
              <a:buChar char="​"/>
              <a:defRPr sz="2000" b="1"/>
            </a:lvl9pPr>
          </a:lstStyle>
          <a:p>
            <a:r>
              <a:rPr lang="en-US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1614936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564" userDrawn="1">
          <p15:clr>
            <a:srgbClr val="FBAE40"/>
          </p15:clr>
        </p15:guide>
        <p15:guide id="2" pos="4194" userDrawn="1">
          <p15:clr>
            <a:srgbClr val="FBAE40"/>
          </p15:clr>
        </p15:guide>
        <p15:guide id="3" pos="329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/>
          </a:p>
        </p:txBody>
      </p:sp>
      <p:sp>
        <p:nvSpPr>
          <p:cNvPr id="12" name="Slide Number Placeholder 10" hidden="1">
            <a:extLst>
              <a:ext uri="{FF2B5EF4-FFF2-40B4-BE49-F238E27FC236}">
                <a16:creationId xmlns:a16="http://schemas.microsoft.com/office/drawing/2014/main" id="{1BEB41F5-194C-405C-8EDC-8C5E550FE04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Date Placeholder 6" hidden="1">
            <a:extLst>
              <a:ext uri="{FF2B5EF4-FFF2-40B4-BE49-F238E27FC236}">
                <a16:creationId xmlns:a16="http://schemas.microsoft.com/office/drawing/2014/main" id="{B299F4DB-4306-4708-8FDA-CFC32332092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5B81C194-7206-4F72-8A77-9947114C7713}" type="datetime1">
              <a:rPr lang="en-US" smtClean="0"/>
              <a:t>4/1/2026</a:t>
            </a:fld>
            <a:endParaRPr lang="en-US"/>
          </a:p>
        </p:txBody>
      </p:sp>
      <p:sp>
        <p:nvSpPr>
          <p:cNvPr id="14" name="Background">
            <a:extLst>
              <a:ext uri="{FF2B5EF4-FFF2-40B4-BE49-F238E27FC236}">
                <a16:creationId xmlns:a16="http://schemas.microsoft.com/office/drawing/2014/main" id="{893ABF29-A8C1-46A8-B164-55FE6DB820EB}"/>
              </a:ext>
            </a:extLst>
          </p:cNvPr>
          <p:cNvSpPr/>
          <p:nvPr userDrawn="1"/>
        </p:nvSpPr>
        <p:spPr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pic>
        <p:nvPicPr>
          <p:cNvPr id="16" name="Logo">
            <a:extLst>
              <a:ext uri="{FF2B5EF4-FFF2-40B4-BE49-F238E27FC236}">
                <a16:creationId xmlns:a16="http://schemas.microsoft.com/office/drawing/2014/main" id="{F52F2982-3F1F-417C-953E-0CD81B4BA9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9776" y="6171965"/>
            <a:ext cx="3015470" cy="362324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77455F5-F0CD-47F9-BCF4-B16B52E69B0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23875" y="828675"/>
            <a:ext cx="5133976" cy="4829175"/>
          </a:xfrm>
        </p:spPr>
        <p:txBody>
          <a:bodyPr lIns="72000" tIns="72000" rIns="72000"/>
          <a:lstStyle>
            <a:lvl1pPr marL="0" indent="0" algn="l">
              <a:buNone/>
              <a:defRPr sz="1600"/>
            </a:lvl1pPr>
          </a:lstStyle>
          <a:p>
            <a:r>
              <a:rPr lang="en-US"/>
              <a:t>Click on frame and insert picture from Templafy or use icon to insert from device.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657975" y="1112839"/>
            <a:ext cx="4895848" cy="1602082"/>
          </a:xfrm>
        </p:spPr>
        <p:txBody>
          <a:bodyPr anchor="b"/>
          <a:lstStyle>
            <a:lvl1pPr algn="l">
              <a:lnSpc>
                <a:spcPct val="110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657975" y="2745102"/>
            <a:ext cx="4895848" cy="1124136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venir Next LT Pro" panose="020B0504020202020204" pitchFamily="34" charset="0"/>
              <a:buChar char="​"/>
              <a:defRPr sz="3200" b="0">
                <a:solidFill>
                  <a:schemeClr val="tx1"/>
                </a:solidFill>
              </a:defRPr>
            </a:lvl1pPr>
            <a:lvl2pPr marL="0" indent="0" algn="l">
              <a:buFont typeface="Avenir Next LT Pro" panose="020B0504020202020204" pitchFamily="34" charset="0"/>
              <a:buNone/>
              <a:defRPr sz="2000" b="1"/>
            </a:lvl2pPr>
            <a:lvl3pPr marL="0" indent="0" algn="l">
              <a:buFont typeface="Avenir Next LT Pro" panose="020B0504020202020204" pitchFamily="34" charset="0"/>
              <a:buChar char="​"/>
              <a:defRPr sz="2000" b="1"/>
            </a:lvl3pPr>
            <a:lvl4pPr marL="0" indent="0" algn="l">
              <a:buFont typeface="Avenir Next LT Pro" panose="020B0504020202020204" pitchFamily="34" charset="0"/>
              <a:buChar char="​"/>
              <a:defRPr sz="2000" b="1"/>
            </a:lvl4pPr>
            <a:lvl5pPr marL="0" indent="0" algn="l">
              <a:buFont typeface="Avenir Next LT Pro" panose="020B0504020202020204" pitchFamily="34" charset="0"/>
              <a:buChar char="​"/>
              <a:defRPr sz="2000" b="1"/>
            </a:lvl5pPr>
            <a:lvl6pPr marL="0" indent="0" algn="l">
              <a:buFont typeface="Avenir Next LT Pro" panose="020B0504020202020204" pitchFamily="34" charset="0"/>
              <a:buChar char="​"/>
              <a:defRPr sz="2000" b="1"/>
            </a:lvl6pPr>
            <a:lvl7pPr marL="0" indent="0" algn="l">
              <a:buFont typeface="Avenir Next LT Pro" panose="020B0504020202020204" pitchFamily="34" charset="0"/>
              <a:buChar char="​"/>
              <a:defRPr sz="2000" b="1"/>
            </a:lvl7pPr>
            <a:lvl8pPr marL="0" indent="0" algn="l">
              <a:buFont typeface="Avenir Next LT Pro" panose="020B0504020202020204" pitchFamily="34" charset="0"/>
              <a:buChar char="​"/>
              <a:defRPr sz="2000" b="1"/>
            </a:lvl8pPr>
            <a:lvl9pPr marL="0" indent="0" algn="l">
              <a:buFont typeface="Avenir Next LT Pro" panose="020B0504020202020204" pitchFamily="34" charset="0"/>
              <a:buChar char="​"/>
              <a:defRPr sz="2000" b="1"/>
            </a:lvl9pPr>
          </a:lstStyle>
          <a:p>
            <a:r>
              <a:rPr lang="en-US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468331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6" hidden="1">
            <a:extLst>
              <a:ext uri="{FF2B5EF4-FFF2-40B4-BE49-F238E27FC236}">
                <a16:creationId xmlns:a16="http://schemas.microsoft.com/office/drawing/2014/main" id="{A0208642-FAE2-4418-9014-1CE767DCC7FD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1C88E50E-F071-4EB4-A55A-7E0511339D82}" type="datetime1">
              <a:rPr lang="en-US" smtClean="0"/>
              <a:t>4/1/2026</a:t>
            </a:fld>
            <a:endParaRPr lang="en-US"/>
          </a:p>
        </p:txBody>
      </p:sp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E7F83165-73E5-45CF-B88B-91410D08B50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/>
          </a:p>
        </p:txBody>
      </p:sp>
      <p:sp>
        <p:nvSpPr>
          <p:cNvPr id="12" name="Slide Number Placeholder 10" hidden="1">
            <a:extLst>
              <a:ext uri="{FF2B5EF4-FFF2-40B4-BE49-F238E27FC236}">
                <a16:creationId xmlns:a16="http://schemas.microsoft.com/office/drawing/2014/main" id="{F03054CD-9DA2-4418-92CC-F992664950B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93410" y="1116000"/>
            <a:ext cx="5360416" cy="538164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0"/>
              <a:t>Click to add Agenda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93410" y="2055813"/>
            <a:ext cx="5360416" cy="3819525"/>
          </a:xfrm>
        </p:spPr>
        <p:txBody>
          <a:bodyPr/>
          <a:lstStyle>
            <a:lvl1pPr marL="0" indent="0">
              <a:buFont typeface="Avenir Next LT Pro" panose="020B0504020202020204" pitchFamily="34" charset="0"/>
              <a:buChar char="​"/>
              <a:defRPr/>
            </a:lvl1pPr>
            <a:lvl2pPr marL="0" indent="0">
              <a:spcBef>
                <a:spcPts val="1200"/>
              </a:spcBef>
              <a:buFont typeface="Avenir Next LT Pro" panose="020B0504020202020204" pitchFamily="34" charset="0"/>
              <a:buChar char="​"/>
              <a:defRPr sz="2000" b="1">
                <a:solidFill>
                  <a:schemeClr val="accent1"/>
                </a:solidFill>
              </a:defRPr>
            </a:lvl2pPr>
            <a:lvl3pPr marL="0" indent="0">
              <a:spcBef>
                <a:spcPts val="1200"/>
              </a:spcBef>
              <a:buFont typeface="Avenir Next LT Pro" panose="020B0504020202020204" pitchFamily="34" charset="0"/>
              <a:buChar char="​"/>
              <a:defRPr sz="2000"/>
            </a:lvl3pPr>
            <a:lvl4pPr marL="0" indent="0">
              <a:spcBef>
                <a:spcPts val="1200"/>
              </a:spcBef>
              <a:buFont typeface="Avenir Next LT Pro" panose="020B0504020202020204" pitchFamily="34" charset="0"/>
              <a:buChar char="​"/>
              <a:defRPr sz="2000">
                <a:solidFill>
                  <a:schemeClr val="accent1"/>
                </a:solidFill>
              </a:defRPr>
            </a:lvl4pPr>
            <a:lvl5pPr marL="0" indent="0">
              <a:spcBef>
                <a:spcPts val="1200"/>
              </a:spcBef>
              <a:buFont typeface="Avenir Next LT Pro" panose="020B0504020202020204" pitchFamily="34" charset="0"/>
              <a:buChar char="​"/>
              <a:defRPr sz="2000"/>
            </a:lvl5pPr>
            <a:lvl6pPr marL="0" indent="0">
              <a:spcBef>
                <a:spcPts val="1200"/>
              </a:spcBef>
              <a:buFont typeface="Avenir Next LT Pro" panose="020B0504020202020204" pitchFamily="34" charset="0"/>
              <a:buChar char="​"/>
              <a:defRPr sz="2000" b="1">
                <a:solidFill>
                  <a:schemeClr val="accent1"/>
                </a:solidFill>
              </a:defRPr>
            </a:lvl6pPr>
            <a:lvl7pPr marL="0" indent="0">
              <a:spcBef>
                <a:spcPts val="1200"/>
              </a:spcBef>
              <a:buFont typeface="Avenir Next LT Pro" panose="020B0504020202020204" pitchFamily="34" charset="0"/>
              <a:buChar char="​"/>
              <a:defRPr sz="2000" b="0"/>
            </a:lvl7pPr>
            <a:lvl8pPr marL="0" indent="0">
              <a:spcBef>
                <a:spcPts val="1200"/>
              </a:spcBef>
              <a:buFont typeface="Avenir Next LT Pro" panose="020B0504020202020204" pitchFamily="34" charset="0"/>
              <a:buChar char="​"/>
              <a:defRPr sz="2000" b="1">
                <a:solidFill>
                  <a:schemeClr val="accent1"/>
                </a:solidFill>
              </a:defRPr>
            </a:lvl8pPr>
            <a:lvl9pPr marL="0" indent="0">
              <a:spcBef>
                <a:spcPts val="1200"/>
              </a:spcBef>
              <a:buFont typeface="Avenir Next LT Pro" panose="020B0504020202020204" pitchFamily="34" charset="0"/>
              <a:buChar char="​"/>
              <a:defRPr sz="2000"/>
            </a:lvl9pPr>
          </a:lstStyle>
          <a:p>
            <a:pPr lvl="0"/>
            <a:r>
              <a:rPr lang="en-US" noProof="0"/>
              <a:t>Click to add agenda point </a:t>
            </a:r>
            <a:br>
              <a:rPr lang="en-US" noProof="0"/>
            </a:br>
            <a:r>
              <a:rPr lang="en-US" noProof="0"/>
              <a:t>Enter &amp; TAB for next text level</a:t>
            </a:r>
            <a:br>
              <a:rPr lang="en-US" noProof="0"/>
            </a:br>
            <a:r>
              <a:rPr lang="en-US" noProof="0"/>
              <a:t>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11024C59-BCE1-4BD6-8A02-366D1649E6F5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95545" y="1545996"/>
            <a:ext cx="4006393" cy="3403076"/>
          </a:xfrm>
        </p:spPr>
        <p:txBody>
          <a:bodyPr lIns="72000" tIns="36000" rIns="72000"/>
          <a:lstStyle>
            <a:lvl1pPr marL="0" indent="0" algn="l">
              <a:buNone/>
              <a:defRPr sz="1400"/>
            </a:lvl1pPr>
          </a:lstStyle>
          <a:p>
            <a:r>
              <a:rPr lang="en-US"/>
              <a:t>Click on frame and insert picture from Templafy or use icon to insert from device.</a:t>
            </a:r>
          </a:p>
        </p:txBody>
      </p:sp>
    </p:spTree>
    <p:extLst>
      <p:ext uri="{BB962C8B-B14F-4D97-AF65-F5344CB8AC3E}">
        <p14:creationId xmlns:p14="http://schemas.microsoft.com/office/powerpoint/2010/main" val="21983175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00" userDrawn="1">
          <p15:clr>
            <a:srgbClr val="FBAE40"/>
          </p15:clr>
        </p15:guide>
        <p15:guide id="2" pos="3096" userDrawn="1">
          <p15:clr>
            <a:srgbClr val="FBAE40"/>
          </p15:clr>
        </p15:guide>
        <p15:guide id="3" pos="56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1.sv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.sv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43F1B6-0743-4D14-8B95-B030120DE5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491920" y="6433200"/>
            <a:ext cx="641732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464A119A-E811-4557-A806-BDFF78941138}" type="datetime1">
              <a:rPr lang="en-US" smtClean="0"/>
              <a:t>4/1/2026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460BDC-2796-43E8-A075-B3BFBC3B28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27268" y="6433200"/>
            <a:ext cx="3780000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42516E-ED5A-4F68-B285-E8D0CC42F9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18304" y="6433200"/>
            <a:ext cx="335521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96C466-A70F-40D9-9CB7-1C4DC539D6BA}"/>
              </a:ext>
            </a:extLst>
          </p:cNvPr>
          <p:cNvSpPr/>
          <p:nvPr userDrawn="1"/>
        </p:nvSpPr>
        <p:spPr bwMode="ltGray">
          <a:xfrm>
            <a:off x="667512" y="-1"/>
            <a:ext cx="11524488" cy="446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199" y="1114424"/>
            <a:ext cx="10335600" cy="53816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add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199" y="2057399"/>
            <a:ext cx="10335600" cy="381952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Level 1 (Enter+TAB for next text level, SHIFT+TAB to go back in levels)</a:t>
            </a:r>
          </a:p>
          <a:p>
            <a:pPr lvl="1"/>
            <a:r>
              <a:rPr lang="en-US" noProof="0"/>
              <a:t>Level 2</a:t>
            </a:r>
          </a:p>
          <a:p>
            <a:pPr lvl="2"/>
            <a:r>
              <a:rPr lang="en-US" noProof="0"/>
              <a:t>Level 3</a:t>
            </a:r>
          </a:p>
          <a:p>
            <a:pPr lvl="3"/>
            <a:r>
              <a:rPr lang="en-US" noProof="0"/>
              <a:t>Level 4, Header</a:t>
            </a:r>
          </a:p>
          <a:p>
            <a:pPr lvl="4"/>
            <a:r>
              <a:rPr lang="en-US" noProof="0"/>
              <a:t>Level 5, Body</a:t>
            </a:r>
          </a:p>
          <a:p>
            <a:pPr lvl="5"/>
            <a:r>
              <a:rPr lang="en-US" noProof="0"/>
              <a:t>Level 6</a:t>
            </a:r>
          </a:p>
          <a:p>
            <a:pPr lvl="6"/>
            <a:r>
              <a:rPr lang="en-US" noProof="0"/>
              <a:t>Level 7, Small Header</a:t>
            </a:r>
          </a:p>
          <a:p>
            <a:pPr lvl="7"/>
            <a:r>
              <a:rPr lang="en-US" noProof="0"/>
              <a:t>Level 8, Small Body</a:t>
            </a:r>
          </a:p>
          <a:p>
            <a:pPr lvl="8"/>
            <a:r>
              <a:rPr lang="en-US" noProof="0"/>
              <a:t>Level 9, Infographic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C9A46CBA-5ADB-42F5-840D-0EEA5FC2E0D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666000" y="6498000"/>
            <a:ext cx="3859200" cy="9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99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78" r:id="rId2"/>
    <p:sldLayoutId id="2147483772" r:id="rId3"/>
    <p:sldLayoutId id="2147483779" r:id="rId4"/>
    <p:sldLayoutId id="2147483776" r:id="rId5"/>
    <p:sldLayoutId id="2147483786" r:id="rId6"/>
    <p:sldLayoutId id="2147483773" r:id="rId7"/>
    <p:sldLayoutId id="2147483774" r:id="rId8"/>
    <p:sldLayoutId id="2147483737" r:id="rId9"/>
    <p:sldLayoutId id="2147483781" r:id="rId10"/>
    <p:sldLayoutId id="2147483731" r:id="rId11"/>
    <p:sldLayoutId id="2147483784" r:id="rId12"/>
    <p:sldLayoutId id="2147483777" r:id="rId13"/>
    <p:sldLayoutId id="2147483785" r:id="rId14"/>
    <p:sldLayoutId id="2147483732" r:id="rId15"/>
    <p:sldLayoutId id="2147483787" r:id="rId16"/>
    <p:sldLayoutId id="2147483757" r:id="rId17"/>
    <p:sldLayoutId id="2147483788" r:id="rId18"/>
    <p:sldLayoutId id="2147483758" r:id="rId19"/>
    <p:sldLayoutId id="2147483789" r:id="rId20"/>
    <p:sldLayoutId id="2147483775" r:id="rId21"/>
    <p:sldLayoutId id="2147483783" r:id="rId22"/>
    <p:sldLayoutId id="2147483755" r:id="rId23"/>
    <p:sldLayoutId id="2147483800" r:id="rId24"/>
    <p:sldLayoutId id="2147483739" r:id="rId25"/>
    <p:sldLayoutId id="2147483743" r:id="rId26"/>
    <p:sldLayoutId id="2147483791" r:id="rId27"/>
    <p:sldLayoutId id="2147483744" r:id="rId28"/>
    <p:sldLayoutId id="2147483792" r:id="rId29"/>
    <p:sldLayoutId id="2147483762" r:id="rId30"/>
    <p:sldLayoutId id="2147483751" r:id="rId3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000" indent="-252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4000" indent="-252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56000" indent="-252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​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​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80000" indent="-180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​"/>
        <a:defRPr sz="1200" b="1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​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Font typeface="Avenir Next LT Pro" panose="020B0504020202020204" pitchFamily="34" charset="0"/>
        <a:buChar char="​"/>
        <a:defRPr sz="6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67" userDrawn="1">
          <p15:clr>
            <a:srgbClr val="F26B43"/>
          </p15:clr>
        </p15:guide>
        <p15:guide id="2" pos="7278" userDrawn="1">
          <p15:clr>
            <a:srgbClr val="F26B43"/>
          </p15:clr>
        </p15:guide>
        <p15:guide id="3" orient="horz" pos="701" userDrawn="1">
          <p15:clr>
            <a:srgbClr val="F26B43"/>
          </p15:clr>
        </p15:guide>
        <p15:guide id="4" orient="horz" pos="1041" userDrawn="1">
          <p15:clr>
            <a:srgbClr val="F26B43"/>
          </p15:clr>
        </p15:guide>
        <p15:guide id="5" orient="horz" pos="1295" userDrawn="1">
          <p15:clr>
            <a:srgbClr val="F26B43"/>
          </p15:clr>
        </p15:guide>
        <p15:guide id="6" orient="horz" pos="3701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43F1B6-0743-4D14-8B95-B030120DE5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491920" y="6433200"/>
            <a:ext cx="641732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464A119A-E811-4557-A806-BDFF78941138}" type="datetime1">
              <a:rPr lang="en-US" smtClean="0"/>
              <a:t>4/1/2026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460BDC-2796-43E8-A075-B3BFBC3B28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27268" y="6433200"/>
            <a:ext cx="3780000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42516E-ED5A-4F68-B285-E8D0CC42F9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18304" y="6433200"/>
            <a:ext cx="335521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96C466-A70F-40D9-9CB7-1C4DC539D6BA}"/>
              </a:ext>
            </a:extLst>
          </p:cNvPr>
          <p:cNvSpPr/>
          <p:nvPr userDrawn="1"/>
        </p:nvSpPr>
        <p:spPr bwMode="ltGray">
          <a:xfrm>
            <a:off x="667512" y="-1"/>
            <a:ext cx="11524488" cy="446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199" y="1114424"/>
            <a:ext cx="10335600" cy="53816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add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199" y="2057399"/>
            <a:ext cx="10335600" cy="381952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Level 1 (Enter+TAB for next text level, SHIFT+TAB to go back in levels)</a:t>
            </a:r>
          </a:p>
          <a:p>
            <a:pPr lvl="1"/>
            <a:r>
              <a:rPr lang="en-US" noProof="0"/>
              <a:t>Level 2</a:t>
            </a:r>
          </a:p>
          <a:p>
            <a:pPr lvl="2"/>
            <a:r>
              <a:rPr lang="en-US" noProof="0"/>
              <a:t>Level 3</a:t>
            </a:r>
          </a:p>
          <a:p>
            <a:pPr lvl="3"/>
            <a:r>
              <a:rPr lang="en-US" noProof="0"/>
              <a:t>Level 4, Header</a:t>
            </a:r>
          </a:p>
          <a:p>
            <a:pPr lvl="4"/>
            <a:r>
              <a:rPr lang="en-US" noProof="0"/>
              <a:t>Level 5, Body</a:t>
            </a:r>
          </a:p>
          <a:p>
            <a:pPr lvl="5"/>
            <a:r>
              <a:rPr lang="en-US" noProof="0"/>
              <a:t>Level 6</a:t>
            </a:r>
          </a:p>
          <a:p>
            <a:pPr lvl="6"/>
            <a:r>
              <a:rPr lang="en-US" noProof="0"/>
              <a:t>Level 7, Small Header</a:t>
            </a:r>
          </a:p>
          <a:p>
            <a:pPr lvl="7"/>
            <a:r>
              <a:rPr lang="en-US" noProof="0"/>
              <a:t>Level 8, Small Body</a:t>
            </a:r>
          </a:p>
          <a:p>
            <a:pPr lvl="8"/>
            <a:r>
              <a:rPr lang="en-US" noProof="0"/>
              <a:t>Level 9, Infographic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C9A46CBA-5ADB-42F5-840D-0EEA5FC2E0D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6000" y="6498000"/>
            <a:ext cx="3859200" cy="9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99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4" r:id="rId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000" indent="-252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4000" indent="-252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56000" indent="-252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​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​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80000" indent="-180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​"/>
        <a:defRPr sz="1200" b="1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​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Font typeface="Avenir Next LT Pro" panose="020B0504020202020204" pitchFamily="34" charset="0"/>
        <a:buChar char="​"/>
        <a:defRPr sz="6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67" userDrawn="1">
          <p15:clr>
            <a:srgbClr val="F26B43"/>
          </p15:clr>
        </p15:guide>
        <p15:guide id="2" pos="7278" userDrawn="1">
          <p15:clr>
            <a:srgbClr val="F26B43"/>
          </p15:clr>
        </p15:guide>
        <p15:guide id="3" orient="horz" pos="701" userDrawn="1">
          <p15:clr>
            <a:srgbClr val="F26B43"/>
          </p15:clr>
        </p15:guide>
        <p15:guide id="4" orient="horz" pos="1041" userDrawn="1">
          <p15:clr>
            <a:srgbClr val="F26B43"/>
          </p15:clr>
        </p15:guide>
        <p15:guide id="5" orient="horz" pos="1295" userDrawn="1">
          <p15:clr>
            <a:srgbClr val="F26B43"/>
          </p15:clr>
        </p15:guide>
        <p15:guide id="6" orient="horz" pos="3701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43F1B6-0743-4D14-8B95-B030120DE5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491920" y="6433200"/>
            <a:ext cx="641732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464A119A-E811-4557-A806-BDFF78941138}" type="datetime1">
              <a:rPr lang="en-US" smtClean="0"/>
              <a:t>4/1/2026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460BDC-2796-43E8-A075-B3BFBC3B28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27268" y="6433200"/>
            <a:ext cx="3780000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42516E-ED5A-4F68-B285-E8D0CC42F9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18304" y="6433200"/>
            <a:ext cx="335521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96C466-A70F-40D9-9CB7-1C4DC539D6BA}"/>
              </a:ext>
            </a:extLst>
          </p:cNvPr>
          <p:cNvSpPr/>
          <p:nvPr userDrawn="1"/>
        </p:nvSpPr>
        <p:spPr bwMode="ltGray">
          <a:xfrm>
            <a:off x="667512" y="-1"/>
            <a:ext cx="11524488" cy="446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199" y="1114424"/>
            <a:ext cx="10335600" cy="53816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add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199" y="2057399"/>
            <a:ext cx="10335600" cy="381952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Level 1 (Enter+TAB for next text level, SHIFT+TAB to go back in levels)</a:t>
            </a:r>
          </a:p>
          <a:p>
            <a:pPr lvl="1"/>
            <a:r>
              <a:rPr lang="en-US" noProof="0"/>
              <a:t>Level 2</a:t>
            </a:r>
          </a:p>
          <a:p>
            <a:pPr lvl="2"/>
            <a:r>
              <a:rPr lang="en-US" noProof="0"/>
              <a:t>Level 3</a:t>
            </a:r>
          </a:p>
          <a:p>
            <a:pPr lvl="3"/>
            <a:r>
              <a:rPr lang="en-US" noProof="0"/>
              <a:t>Level 4, Header</a:t>
            </a:r>
          </a:p>
          <a:p>
            <a:pPr lvl="4"/>
            <a:r>
              <a:rPr lang="en-US" noProof="0"/>
              <a:t>Level 5, Body</a:t>
            </a:r>
          </a:p>
          <a:p>
            <a:pPr lvl="5"/>
            <a:r>
              <a:rPr lang="en-US" noProof="0"/>
              <a:t>Level 6</a:t>
            </a:r>
          </a:p>
          <a:p>
            <a:pPr lvl="6"/>
            <a:r>
              <a:rPr lang="en-US" noProof="0"/>
              <a:t>Level 7, Small Header</a:t>
            </a:r>
          </a:p>
          <a:p>
            <a:pPr lvl="7"/>
            <a:r>
              <a:rPr lang="en-US" noProof="0"/>
              <a:t>Level 8, Small Body</a:t>
            </a:r>
          </a:p>
          <a:p>
            <a:pPr lvl="8"/>
            <a:r>
              <a:rPr lang="en-US" noProof="0"/>
              <a:t>Level 9, Infographic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C9A46CBA-5ADB-42F5-840D-0EEA5FC2E0D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6000" y="6498000"/>
            <a:ext cx="3859200" cy="9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99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7" r:id="rId2"/>
    <p:sldLayoutId id="2147483796" r:id="rId3"/>
    <p:sldLayoutId id="2147483799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000" indent="-252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4000" indent="-252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56000" indent="-252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​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​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80000" indent="-180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​"/>
        <a:defRPr sz="1200" b="1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​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Font typeface="Avenir Next LT Pro" panose="020B0504020202020204" pitchFamily="34" charset="0"/>
        <a:buChar char="​"/>
        <a:defRPr sz="6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67" userDrawn="1">
          <p15:clr>
            <a:srgbClr val="F26B43"/>
          </p15:clr>
        </p15:guide>
        <p15:guide id="2" pos="7278" userDrawn="1">
          <p15:clr>
            <a:srgbClr val="F26B43"/>
          </p15:clr>
        </p15:guide>
        <p15:guide id="3" orient="horz" pos="701" userDrawn="1">
          <p15:clr>
            <a:srgbClr val="F26B43"/>
          </p15:clr>
        </p15:guide>
        <p15:guide id="4" orient="horz" pos="1041" userDrawn="1">
          <p15:clr>
            <a:srgbClr val="F26B43"/>
          </p15:clr>
        </p15:guide>
        <p15:guide id="5" orient="horz" pos="1295" userDrawn="1">
          <p15:clr>
            <a:srgbClr val="F26B43"/>
          </p15:clr>
        </p15:guide>
        <p15:guide id="6" orient="horz" pos="370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ustomXml" Target="../../customXml/item10.xml"/><Relationship Id="rId1" Type="http://schemas.openxmlformats.org/officeDocument/2006/relationships/customXml" Target="../../customXml/item6.xml"/><Relationship Id="rId6" Type="http://schemas.openxmlformats.org/officeDocument/2006/relationships/hyperlink" Target="https://naic.webex.com/naic/ldr.php?RCID=dcd474900fe83fdddf8035b9ae6fcb06" TargetMode="External"/><Relationship Id="rId5" Type="http://schemas.openxmlformats.org/officeDocument/2006/relationships/image" Target="../media/image18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microsoft.com/office/2018/10/relationships/comments" Target="../comments/modernComment_172_FECD0961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help@naic.org" TargetMode="External"/><Relationship Id="rId2" Type="http://schemas.openxmlformats.org/officeDocument/2006/relationships/hyperlink" Target="https://authenticate.naic.org" TargetMode="Externa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education@naic.org" TargetMode="External"/><Relationship Id="rId2" Type="http://schemas.openxmlformats.org/officeDocument/2006/relationships/hyperlink" Target="https://content.naic.org/training" TargetMode="External"/><Relationship Id="rId1" Type="http://schemas.openxmlformats.org/officeDocument/2006/relationships/slideLayout" Target="../slideLayouts/slideLayout16.xml"/><Relationship Id="rId4" Type="http://schemas.openxmlformats.org/officeDocument/2006/relationships/hyperlink" Target="https://web.cvent.com/event/df263b29-e957-46f2-82a9-63d0eb77742d/summary?environment=P2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40979E-A067-4828-917F-6A4CA2EE853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D8C2FE-03EE-4EDC-9D08-FA98D6B8DF4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5E635A9C-35B0-AC4E-B103-E1057A2F64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00419" y="3602038"/>
            <a:ext cx="4653404" cy="786038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SERFF Product Steering Committee</a:t>
            </a:r>
          </a:p>
          <a:p>
            <a:r>
              <a:rPr lang="en-US"/>
              <a:t>March 31, 2026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09E0C31C-55C9-5D48-6F8A-2CBD50E441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" name="Picture Placeholder 9">
            <a:extLst>
              <a:ext uri="{FF2B5EF4-FFF2-40B4-BE49-F238E27FC236}">
                <a16:creationId xmlns:a16="http://schemas.microsoft.com/office/drawing/2014/main" id="{B7C984B2-CBBB-95E6-097D-DDA67E89EE9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39" t="2265" r="21037"/>
          <a:stretch/>
        </p:blipFill>
        <p:spPr>
          <a:xfrm>
            <a:off x="0" y="-1"/>
            <a:ext cx="6096000" cy="6861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8CA36A5-792B-241E-D2A9-DC36D99A12A8}"/>
              </a:ext>
            </a:extLst>
          </p:cNvPr>
          <p:cNvSpPr txBox="1"/>
          <p:nvPr/>
        </p:nvSpPr>
        <p:spPr>
          <a:xfrm>
            <a:off x="6899949" y="4515970"/>
            <a:ext cx="5144075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/>
              <a:t>Meeting </a:t>
            </a:r>
            <a:r>
              <a:rPr lang="en-US" sz="1200"/>
              <a:t>Recording: </a:t>
            </a:r>
            <a:r>
              <a:rPr lang="en-US" sz="1200" dirty="0">
                <a:ea typeface="+mn-lt"/>
                <a:cs typeface="+mn-lt"/>
              </a:rPr>
              <a:t> </a:t>
            </a:r>
          </a:p>
          <a:p>
            <a:r>
              <a:rPr lang="en-US" sz="1200" dirty="0">
                <a:ea typeface="+mn-lt"/>
                <a:cs typeface="+mn-lt"/>
                <a:hlinkClick r:id="rId6"/>
              </a:rPr>
              <a:t>https://naic.webex.com/naic/ldr.php?RCID=dcd474900fe83fdddf8035b9ae6fcb06</a:t>
            </a:r>
            <a:r>
              <a:rPr lang="en-US" sz="1200" dirty="0">
                <a:ea typeface="+mn-lt"/>
                <a:cs typeface="+mn-lt"/>
              </a:rPr>
              <a:t> </a:t>
            </a:r>
            <a:endParaRPr lang="en-US" sz="1200" dirty="0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21037324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roller coaster with a fence around it&#10;&#10;AI-generated content may be incorrect.">
            <a:extLst>
              <a:ext uri="{FF2B5EF4-FFF2-40B4-BE49-F238E27FC236}">
                <a16:creationId xmlns:a16="http://schemas.microsoft.com/office/drawing/2014/main" id="{8026EF8C-90BE-A846-0052-2EA09DF9394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8000"/>
          </a:blip>
          <a:stretch>
            <a:fillRect/>
          </a:stretch>
        </p:blipFill>
        <p:spPr>
          <a:xfrm>
            <a:off x="3775" y="1112526"/>
            <a:ext cx="12183627" cy="5710812"/>
          </a:xfrm>
          <a:prstGeom prst="rect">
            <a:avLst/>
          </a:prstGeom>
          <a:effectLst>
            <a:outerShdw blurRad="50800" dist="2324100" dir="2700000">
              <a:srgbClr val="000000">
                <a:alpha val="40000"/>
              </a:srgbClr>
            </a:outerShdw>
          </a:effec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B74D091-1E27-7812-AA2E-432BB46E40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94756" y="1112839"/>
            <a:ext cx="8159069" cy="4475705"/>
          </a:xfrm>
        </p:spPr>
        <p:txBody>
          <a:bodyPr/>
          <a:lstStyle/>
          <a:p>
            <a:r>
              <a:rPr lang="en-US">
                <a:solidFill>
                  <a:srgbClr val="FFC000"/>
                </a:solidFill>
              </a:rPr>
              <a:t>Reflecting on First Year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D0516A-5D6C-01D2-7BB0-7A04111A3BD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F1533A4C-9031-4CD7-B015-DA1916B3AB9D}" type="datetime1">
              <a:rPr lang="en-US" smtClean="0"/>
              <a:t>4/1/2026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F3E8E3-B1B3-D01D-29C3-089C715A80A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5550DD-2AC0-F2F9-CEC1-31EAD1DB69E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0985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C4CA79-3D5D-E7B7-46BE-C9E1E9AD0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199" y="1114424"/>
            <a:ext cx="10335600" cy="538164"/>
          </a:xfrm>
        </p:spPr>
        <p:txBody>
          <a:bodyPr anchor="b">
            <a:normAutofit/>
          </a:bodyPr>
          <a:lstStyle/>
          <a:p>
            <a:r>
              <a:rPr lang="en-US"/>
              <a:t>Release 1 Wins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A4FF22A6-22C7-EDD7-FB6F-AF249BBEF1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9724152"/>
              </p:ext>
            </p:extLst>
          </p:nvPr>
        </p:nvGraphicFramePr>
        <p:xfrm>
          <a:off x="1219199" y="2057399"/>
          <a:ext cx="10335600" cy="3819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402236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2DFAD4-331A-1C8E-8804-4D6E1B9A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CB9E9-395B-C7CD-7A3E-C69D28C6E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 Features &amp; Capabilities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641BAE-9DD4-AAEE-EEB2-1E8D35A8C4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199" y="1941367"/>
            <a:ext cx="4841231" cy="3819525"/>
          </a:xfrm>
        </p:spPr>
        <p:txBody>
          <a:bodyPr vert="horz" lIns="0" tIns="0" rIns="0" bIns="0" rtlCol="0" anchor="t">
            <a:noAutofit/>
          </a:bodyPr>
          <a:lstStyle/>
          <a:p>
            <a:pPr marL="251460" indent="-251460"/>
            <a:endParaRPr lang="en-US" sz="1800"/>
          </a:p>
          <a:p>
            <a:pPr marL="503555" lvl="1" indent="-251460"/>
            <a:r>
              <a:rPr lang="en-US"/>
              <a:t>Modern interface</a:t>
            </a:r>
          </a:p>
          <a:p>
            <a:pPr marL="503555" lvl="1" indent="-251460"/>
            <a:r>
              <a:rPr lang="en-US"/>
              <a:t>Streamlined wizard for filing creation </a:t>
            </a:r>
          </a:p>
          <a:p>
            <a:pPr marL="503555" lvl="1" indent="-251460"/>
            <a:r>
              <a:rPr lang="en-US"/>
              <a:t>License verification against NAIC data </a:t>
            </a:r>
          </a:p>
          <a:p>
            <a:pPr marL="503555" lvl="1" indent="-251460"/>
            <a:r>
              <a:rPr lang="en-US"/>
              <a:t>Form Schedule AI</a:t>
            </a:r>
          </a:p>
          <a:p>
            <a:pPr marL="503555" lvl="1" indent="-251460"/>
            <a:r>
              <a:rPr lang="en-US"/>
              <a:t>Consolidation of methods for filing modification</a:t>
            </a:r>
          </a:p>
          <a:p>
            <a:pPr marL="503555" lvl="1" indent="-251460"/>
            <a:r>
              <a:rPr lang="en-US"/>
              <a:t>Robust document comparison and annotation capabilities </a:t>
            </a:r>
          </a:p>
          <a:p>
            <a:pPr marL="503555" lvl="1" indent="-251460"/>
            <a:r>
              <a:rPr lang="en-US"/>
              <a:t>Enhanced review features</a:t>
            </a:r>
          </a:p>
          <a:p>
            <a:pPr marL="503555" lvl="1" indent="-251460"/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6767748-3196-BF42-C1C2-64A29B28729F}"/>
              </a:ext>
            </a:extLst>
          </p:cNvPr>
          <p:cNvSpPr txBox="1">
            <a:spLocks/>
          </p:cNvSpPr>
          <p:nvPr/>
        </p:nvSpPr>
        <p:spPr>
          <a:xfrm>
            <a:off x="6255326" y="1941367"/>
            <a:ext cx="4867208" cy="38195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252000" indent="-2520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Char char="​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Char char="​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0000" indent="-1800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Char char="​"/>
              <a:defRPr sz="12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Char char="​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venir Next LT Pro" panose="020B0504020202020204" pitchFamily="34" charset="0"/>
              <a:buChar char="​"/>
              <a:defRPr sz="6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1460" indent="-251460"/>
            <a:endParaRPr lang="en-US" sz="1800"/>
          </a:p>
          <a:p>
            <a:pPr marL="503555" lvl="1" indent="-251460"/>
            <a:r>
              <a:rPr lang="en-US"/>
              <a:t>Task based approach for "to do" items </a:t>
            </a:r>
          </a:p>
          <a:p>
            <a:pPr marL="503555" lvl="1" indent="-251460"/>
            <a:r>
              <a:rPr lang="en-US"/>
              <a:t>Email notifications </a:t>
            </a:r>
          </a:p>
          <a:p>
            <a:pPr marL="503555" lvl="1" indent="-251460"/>
            <a:r>
              <a:rPr lang="en-US"/>
              <a:t>Tailored Disposition &amp; Public Access flow </a:t>
            </a:r>
          </a:p>
          <a:p>
            <a:pPr marL="503555" lvl="1" indent="-251460"/>
            <a:r>
              <a:rPr lang="en-US"/>
              <a:t>Enhanced state business rule and configuration options</a:t>
            </a:r>
          </a:p>
          <a:p>
            <a:pPr marL="503555" lvl="1" indent="-251460"/>
            <a:r>
              <a:rPr lang="en-US"/>
              <a:t>Customized flow for Compact Registration</a:t>
            </a:r>
          </a:p>
          <a:p>
            <a:pPr marL="503555" lvl="1" indent="-251460"/>
            <a:r>
              <a:rPr lang="en-US"/>
              <a:t>Self-service user management </a:t>
            </a:r>
          </a:p>
          <a:p>
            <a:pPr marL="503555" lvl="1" indent="-251460"/>
            <a:r>
              <a:rPr lang="en-US"/>
              <a:t>AI Help Module </a:t>
            </a:r>
          </a:p>
        </p:txBody>
      </p:sp>
    </p:spTree>
    <p:extLst>
      <p:ext uri="{BB962C8B-B14F-4D97-AF65-F5344CB8AC3E}">
        <p14:creationId xmlns:p14="http://schemas.microsoft.com/office/powerpoint/2010/main" val="28566452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3D0C89-E829-0751-D5CB-7B2CF2ECF6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270EE-FC5D-5F64-EE51-38F487CF4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199" y="1114424"/>
            <a:ext cx="10335600" cy="538164"/>
          </a:xfrm>
        </p:spPr>
        <p:txBody>
          <a:bodyPr anchor="b">
            <a:normAutofit/>
          </a:bodyPr>
          <a:lstStyle/>
          <a:p>
            <a:r>
              <a:rPr lang="en-US"/>
              <a:t>Challenges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B434B7C6-168E-DEAB-CC98-DD660AF731D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4226523"/>
              </p:ext>
            </p:extLst>
          </p:nvPr>
        </p:nvGraphicFramePr>
        <p:xfrm>
          <a:off x="1219199" y="2057399"/>
          <a:ext cx="10335600" cy="3819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633113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559D3-DC67-997A-E78C-86BAECEA9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199" y="1114424"/>
            <a:ext cx="10335600" cy="538164"/>
          </a:xfrm>
        </p:spPr>
        <p:txBody>
          <a:bodyPr anchor="b">
            <a:normAutofit/>
          </a:bodyPr>
          <a:lstStyle/>
          <a:p>
            <a:r>
              <a:rPr lang="en-US"/>
              <a:t>How We Are Responding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461C2DD5-1A3B-49CF-FDD1-C8156449AD5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9415469"/>
              </p:ext>
            </p:extLst>
          </p:nvPr>
        </p:nvGraphicFramePr>
        <p:xfrm>
          <a:off x="1219199" y="2057399"/>
          <a:ext cx="10335600" cy="3819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023499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19D07-675C-463F-4153-5B8D09B994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2026 Roadmap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B9657A-A1C2-2AF5-00C9-CACECC918FB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58E6B2A-BED2-4B70-8025-C663464F589D}" type="datetime1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7800A-8B48-B9DF-6FD5-B5A10CCEE67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64CAC4-336D-53FD-B05D-1584F3EC0E8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3998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A34FE333-DE28-97A2-B977-2BEEAE473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2026 Roadmap</a:t>
            </a:r>
          </a:p>
        </p:txBody>
      </p:sp>
      <p:sp>
        <p:nvSpPr>
          <p:cNvPr id="5" name="Arrow: Pentagon 4">
            <a:extLst>
              <a:ext uri="{FF2B5EF4-FFF2-40B4-BE49-F238E27FC236}">
                <a16:creationId xmlns:a16="http://schemas.microsoft.com/office/drawing/2014/main" id="{A02B47E5-796D-74C0-E87A-0E68EABC0854}"/>
              </a:ext>
            </a:extLst>
          </p:cNvPr>
          <p:cNvSpPr/>
          <p:nvPr/>
        </p:nvSpPr>
        <p:spPr>
          <a:xfrm>
            <a:off x="6437422" y="2062422"/>
            <a:ext cx="2467930" cy="686249"/>
          </a:xfrm>
          <a:prstGeom prst="homePlate">
            <a:avLst/>
          </a:prstGeom>
          <a:solidFill>
            <a:schemeClr val="accent1"/>
          </a:solidFill>
          <a:ln>
            <a:solidFill>
              <a:schemeClr val="bg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en-US" sz="2000" b="1">
                <a:solidFill>
                  <a:schemeClr val="bg1"/>
                </a:solidFill>
              </a:rPr>
              <a:t>Q3</a:t>
            </a:r>
            <a:endParaRPr lang="en-US" sz="2000" b="1" noProof="0">
              <a:solidFill>
                <a:schemeClr val="bg1"/>
              </a:solidFill>
            </a:endParaRPr>
          </a:p>
        </p:txBody>
      </p:sp>
      <p:sp>
        <p:nvSpPr>
          <p:cNvPr id="6" name="Arrow: Pentagon 5">
            <a:extLst>
              <a:ext uri="{FF2B5EF4-FFF2-40B4-BE49-F238E27FC236}">
                <a16:creationId xmlns:a16="http://schemas.microsoft.com/office/drawing/2014/main" id="{63AD9844-3029-B131-532E-59B10C4463F4}"/>
              </a:ext>
            </a:extLst>
          </p:cNvPr>
          <p:cNvSpPr/>
          <p:nvPr/>
        </p:nvSpPr>
        <p:spPr>
          <a:xfrm>
            <a:off x="3607054" y="2062422"/>
            <a:ext cx="2467930" cy="686249"/>
          </a:xfrm>
          <a:prstGeom prst="homePlate">
            <a:avLst/>
          </a:prstGeom>
          <a:solidFill>
            <a:schemeClr val="accent1"/>
          </a:solidFill>
          <a:ln>
            <a:solidFill>
              <a:schemeClr val="bg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en-US" sz="2000" b="1">
                <a:solidFill>
                  <a:schemeClr val="bg1"/>
                </a:solidFill>
              </a:rPr>
              <a:t>Q2</a:t>
            </a:r>
            <a:endParaRPr lang="en-US" sz="2000" b="1" noProof="0" err="1">
              <a:solidFill>
                <a:schemeClr val="bg1"/>
              </a:solidFill>
            </a:endParaRPr>
          </a:p>
        </p:txBody>
      </p:sp>
      <p:sp>
        <p:nvSpPr>
          <p:cNvPr id="7" name="Arrow: Pentagon 6">
            <a:extLst>
              <a:ext uri="{FF2B5EF4-FFF2-40B4-BE49-F238E27FC236}">
                <a16:creationId xmlns:a16="http://schemas.microsoft.com/office/drawing/2014/main" id="{4CD9F828-DD8C-E16D-CD4E-C4A7A10F5D2E}"/>
              </a:ext>
            </a:extLst>
          </p:cNvPr>
          <p:cNvSpPr/>
          <p:nvPr/>
        </p:nvSpPr>
        <p:spPr>
          <a:xfrm>
            <a:off x="808890" y="2049930"/>
            <a:ext cx="2467930" cy="686249"/>
          </a:xfrm>
          <a:prstGeom prst="homePlate">
            <a:avLst/>
          </a:prstGeom>
          <a:solidFill>
            <a:schemeClr val="accent1"/>
          </a:solidFill>
          <a:ln>
            <a:solidFill>
              <a:schemeClr val="bg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en-US" sz="2000" b="1">
                <a:solidFill>
                  <a:schemeClr val="bg1"/>
                </a:solidFill>
              </a:rPr>
              <a:t>Q1</a:t>
            </a:r>
            <a:endParaRPr lang="en-US" sz="2000" b="1" noProof="0">
              <a:solidFill>
                <a:schemeClr val="bg1"/>
              </a:solidFill>
            </a:endParaRPr>
          </a:p>
        </p:txBody>
      </p:sp>
      <p:sp>
        <p:nvSpPr>
          <p:cNvPr id="8" name="Arrow: Pentagon 7">
            <a:extLst>
              <a:ext uri="{FF2B5EF4-FFF2-40B4-BE49-F238E27FC236}">
                <a16:creationId xmlns:a16="http://schemas.microsoft.com/office/drawing/2014/main" id="{87F42ACA-B194-CD67-EE42-520ABA7EAD88}"/>
              </a:ext>
            </a:extLst>
          </p:cNvPr>
          <p:cNvSpPr/>
          <p:nvPr/>
        </p:nvSpPr>
        <p:spPr>
          <a:xfrm>
            <a:off x="9209628" y="2062422"/>
            <a:ext cx="2467930" cy="686249"/>
          </a:xfrm>
          <a:prstGeom prst="homePlate">
            <a:avLst/>
          </a:prstGeom>
          <a:solidFill>
            <a:schemeClr val="accent1"/>
          </a:solidFill>
          <a:ln>
            <a:solidFill>
              <a:schemeClr val="bg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en-US" sz="2000" b="1">
                <a:solidFill>
                  <a:schemeClr val="bg1"/>
                </a:solidFill>
              </a:rPr>
              <a:t>Q4</a:t>
            </a:r>
            <a:endParaRPr lang="en-US" sz="2000" b="1" noProof="0">
              <a:solidFill>
                <a:schemeClr val="bg1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200632-77E5-A4C7-FF99-2A34700C9BAD}"/>
              </a:ext>
            </a:extLst>
          </p:cNvPr>
          <p:cNvSpPr/>
          <p:nvPr/>
        </p:nvSpPr>
        <p:spPr>
          <a:xfrm>
            <a:off x="6193905" y="3664314"/>
            <a:ext cx="5497199" cy="551138"/>
          </a:xfrm>
          <a:prstGeom prst="roundRect">
            <a:avLst/>
          </a:prstGeom>
          <a:solidFill>
            <a:srgbClr val="E8E7AC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en-US" sz="2000">
                <a:solidFill>
                  <a:schemeClr val="accent6">
                    <a:lumMod val="49000"/>
                  </a:schemeClr>
                </a:solidFill>
              </a:rPr>
              <a:t>Early Adopters Moving to Production</a:t>
            </a:r>
            <a:endParaRPr lang="en-US">
              <a:solidFill>
                <a:schemeClr val="accent6">
                  <a:lumMod val="49000"/>
                </a:schemeClr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0162ADC-0DE2-BB8E-B753-37AC6EEEE569}"/>
              </a:ext>
            </a:extLst>
          </p:cNvPr>
          <p:cNvSpPr/>
          <p:nvPr/>
        </p:nvSpPr>
        <p:spPr>
          <a:xfrm>
            <a:off x="822436" y="2927296"/>
            <a:ext cx="10868668" cy="551139"/>
          </a:xfrm>
          <a:prstGeom prst="roundRect">
            <a:avLst/>
          </a:prstGeom>
          <a:solidFill>
            <a:srgbClr val="E8E7AC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en-US" sz="2000">
                <a:solidFill>
                  <a:schemeClr val="accent6">
                    <a:lumMod val="49000"/>
                  </a:schemeClr>
                </a:solidFill>
              </a:rPr>
              <a:t>Ongoing Development</a:t>
            </a:r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BB979A2-807B-C335-E3CD-B323BEA3970C}"/>
              </a:ext>
            </a:extLst>
          </p:cNvPr>
          <p:cNvSpPr/>
          <p:nvPr/>
        </p:nvSpPr>
        <p:spPr>
          <a:xfrm>
            <a:off x="4131993" y="4388838"/>
            <a:ext cx="2061912" cy="551138"/>
          </a:xfrm>
          <a:prstGeom prst="roundRect">
            <a:avLst/>
          </a:prstGeom>
          <a:solidFill>
            <a:srgbClr val="E8E7AC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en-US" sz="2000">
                <a:solidFill>
                  <a:schemeClr val="accent6">
                    <a:lumMod val="49000"/>
                  </a:schemeClr>
                </a:solidFill>
              </a:rPr>
              <a:t>Cohort 2 Selection</a:t>
            </a:r>
            <a:endParaRPr lang="en-US">
              <a:solidFill>
                <a:schemeClr val="accent6">
                  <a:lumMod val="49000"/>
                </a:schemeClr>
              </a:solidFill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8302747-5BD9-B87F-74C2-C8BD479F2574}"/>
              </a:ext>
            </a:extLst>
          </p:cNvPr>
          <p:cNvSpPr/>
          <p:nvPr/>
        </p:nvSpPr>
        <p:spPr>
          <a:xfrm>
            <a:off x="822436" y="3664314"/>
            <a:ext cx="5261541" cy="551138"/>
          </a:xfrm>
          <a:prstGeom prst="roundRect">
            <a:avLst/>
          </a:prstGeom>
          <a:solidFill>
            <a:srgbClr val="E8E7AC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en-US" sz="2000">
                <a:solidFill>
                  <a:schemeClr val="accent6">
                    <a:lumMod val="49000"/>
                  </a:schemeClr>
                </a:solidFill>
              </a:rPr>
              <a:t>Early Adopter Preparation</a:t>
            </a:r>
            <a:endParaRPr lang="en-US">
              <a:solidFill>
                <a:schemeClr val="accent6">
                  <a:lumMod val="49000"/>
                </a:schemeClr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BD0D2C9-28E1-48EB-2A22-429CD141D0F9}"/>
              </a:ext>
            </a:extLst>
          </p:cNvPr>
          <p:cNvSpPr/>
          <p:nvPr/>
        </p:nvSpPr>
        <p:spPr>
          <a:xfrm>
            <a:off x="6300085" y="4388838"/>
            <a:ext cx="5391020" cy="551138"/>
          </a:xfrm>
          <a:prstGeom prst="roundRect">
            <a:avLst/>
          </a:prstGeom>
          <a:solidFill>
            <a:srgbClr val="E8E7AC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en-US" sz="2000">
                <a:solidFill>
                  <a:schemeClr val="accent6">
                    <a:lumMod val="49000"/>
                  </a:schemeClr>
                </a:solidFill>
              </a:rPr>
              <a:t>Cohort 2 Preparation</a:t>
            </a:r>
            <a:endParaRPr lang="en-US">
              <a:solidFill>
                <a:schemeClr val="accent6">
                  <a:lumMod val="49000"/>
                </a:schemeClr>
              </a:solidFill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A0E6F2A0-4687-BF09-5947-68CEF33583C8}"/>
              </a:ext>
            </a:extLst>
          </p:cNvPr>
          <p:cNvSpPr/>
          <p:nvPr/>
        </p:nvSpPr>
        <p:spPr>
          <a:xfrm>
            <a:off x="7474312" y="5207050"/>
            <a:ext cx="4216792" cy="551139"/>
          </a:xfrm>
          <a:prstGeom prst="roundRect">
            <a:avLst/>
          </a:prstGeom>
          <a:solidFill>
            <a:srgbClr val="E8E7AC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en-US" sz="2000">
                <a:solidFill>
                  <a:schemeClr val="accent6">
                    <a:lumMod val="49000"/>
                  </a:schemeClr>
                </a:solidFill>
              </a:rPr>
              <a:t>Plan Mngmt Requirements</a:t>
            </a:r>
          </a:p>
        </p:txBody>
      </p:sp>
    </p:spTree>
    <p:extLst>
      <p:ext uri="{BB962C8B-B14F-4D97-AF65-F5344CB8AC3E}">
        <p14:creationId xmlns:p14="http://schemas.microsoft.com/office/powerpoint/2010/main" val="11217648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54AF7-766E-3BD7-077B-49C008313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Early Adopter States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BD2B873-0E29-55E6-EB1D-0231CF234B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852" y="2217987"/>
            <a:ext cx="10002296" cy="32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1217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AD00C-57A3-9825-9EFE-753C7FDCDB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63CA1F-73B5-DC0B-091C-7644B25709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/>
              <a:t>Co-Existence &amp; Transition Timelines</a:t>
            </a:r>
          </a:p>
        </p:txBody>
      </p:sp>
      <p:graphicFrame>
        <p:nvGraphicFramePr>
          <p:cNvPr id="10" name="Content Placeholder 7">
            <a:extLst>
              <a:ext uri="{FF2B5EF4-FFF2-40B4-BE49-F238E27FC236}">
                <a16:creationId xmlns:a16="http://schemas.microsoft.com/office/drawing/2014/main" id="{34E10793-50DD-1FA6-43C1-151D37E4588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4649003"/>
              </p:ext>
            </p:extLst>
          </p:nvPr>
        </p:nvGraphicFramePr>
        <p:xfrm>
          <a:off x="1219200" y="2057400"/>
          <a:ext cx="10336213" cy="3819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038726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84C95-2AAA-1639-DD91-2C3CBF5B9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199" y="1114424"/>
            <a:ext cx="10335600" cy="538164"/>
          </a:xfrm>
        </p:spPr>
        <p:txBody>
          <a:bodyPr anchor="b">
            <a:normAutofit/>
          </a:bodyPr>
          <a:lstStyle/>
          <a:p>
            <a:r>
              <a:rPr lang="en-US"/>
              <a:t>Training &amp; Transition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20FCF5ED-7B02-33BD-CFFA-6154C4629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18304" y="6433200"/>
            <a:ext cx="335521" cy="180000"/>
          </a:xfrm>
        </p:spPr>
        <p:txBody>
          <a:bodyPr/>
          <a:lstStyle/>
          <a:p>
            <a:pPr>
              <a:spcAft>
                <a:spcPts val="600"/>
              </a:spcAft>
            </a:pPr>
            <a:fld id="{23AA811B-2EBD-4900-905E-5BE206449611}" type="slidenum">
              <a:rPr lang="en-US" smtClean="0"/>
              <a:pPr>
                <a:spcAft>
                  <a:spcPts val="600"/>
                </a:spcAft>
              </a:pPr>
              <a:t>19</a:t>
            </a:fld>
            <a:endParaRPr lang="en-US"/>
          </a:p>
        </p:txBody>
      </p:sp>
      <p:graphicFrame>
        <p:nvGraphicFramePr>
          <p:cNvPr id="17" name="Content Placeholder 2">
            <a:extLst>
              <a:ext uri="{FF2B5EF4-FFF2-40B4-BE49-F238E27FC236}">
                <a16:creationId xmlns:a16="http://schemas.microsoft.com/office/drawing/2014/main" id="{330793A0-6810-EB73-7E5F-2B3A5C59528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302549"/>
              </p:ext>
            </p:extLst>
          </p:nvPr>
        </p:nvGraphicFramePr>
        <p:xfrm>
          <a:off x="1219199" y="2057399"/>
          <a:ext cx="10335600" cy="3819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58424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399612-3C03-31FA-9BA2-E128C9D62D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37F2D-F6E2-DDC2-8F4F-184DFFCD6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507" y="977655"/>
            <a:ext cx="10335600" cy="538164"/>
          </a:xfrm>
        </p:spPr>
        <p:txBody>
          <a:bodyPr/>
          <a:lstStyle/>
          <a:p>
            <a:r>
              <a:rPr lang="en-US"/>
              <a:t>Member Attendance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84D45-0C0F-3399-2147-C630CC1EA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0507" y="1881553"/>
            <a:ext cx="10335600" cy="4229832"/>
          </a:xfrm>
        </p:spPr>
        <p:txBody>
          <a:bodyPr vert="horz" lIns="0" tIns="0" rIns="0" bIns="0" rtlCol="0" anchor="t">
            <a:noAutofit/>
          </a:bodyPr>
          <a:lstStyle/>
          <a:p>
            <a:pPr marL="252095" lvl="1" indent="0">
              <a:buNone/>
            </a:pPr>
            <a:endParaRPr lang="en-US">
              <a:solidFill>
                <a:srgbClr val="000000"/>
              </a:solidFill>
            </a:endParaRPr>
          </a:p>
          <a:p>
            <a:pPr marL="755650" indent="-251460"/>
            <a:endParaRPr lang="en-US" sz="1600">
              <a:solidFill>
                <a:srgbClr val="1D1C1D"/>
              </a:solidFill>
            </a:endParaRPr>
          </a:p>
          <a:p>
            <a:pPr marL="755650" indent="-251460"/>
            <a:endParaRPr lang="en-US">
              <a:solidFill>
                <a:srgbClr val="1D1C1D"/>
              </a:solidFill>
            </a:endParaRPr>
          </a:p>
          <a:p>
            <a:pPr marL="755650" lvl="2" indent="-251460">
              <a:buFont typeface="Arial" panose="020B0504020202020204" pitchFamily="34" charset="0"/>
              <a:buChar char="•"/>
            </a:pP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2BC38B-6A39-F829-419A-59FCD4848D48}"/>
              </a:ext>
            </a:extLst>
          </p:cNvPr>
          <p:cNvSpPr txBox="1"/>
          <p:nvPr/>
        </p:nvSpPr>
        <p:spPr>
          <a:xfrm>
            <a:off x="1131793" y="1882587"/>
            <a:ext cx="10542723" cy="17561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200000"/>
              </a:lnSpc>
            </a:pPr>
            <a:r>
              <a:rPr lang="en-US" sz="2000">
                <a:ea typeface="+mn-lt"/>
                <a:cs typeface="+mn-lt"/>
              </a:rPr>
              <a:t>• Attendance was verified against the meeting participant list</a:t>
            </a:r>
          </a:p>
          <a:p>
            <a:pPr>
              <a:lnSpc>
                <a:spcPct val="200000"/>
              </a:lnSpc>
            </a:pPr>
            <a:r>
              <a:rPr lang="en-US" sz="2000">
                <a:ea typeface="+mn-lt"/>
                <a:cs typeface="+mn-lt"/>
              </a:rPr>
              <a:t>• Interested parties who called in via phone and wish their attendance to be recorded can email adysart@naic.org</a:t>
            </a:r>
            <a:endParaRPr lang="en-US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698604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495AB-CEA4-B8A1-FB8F-0337B032DD0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CLARA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A0B02B-05A9-BF5B-EF9F-FA9BAC122AE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Compliance Language Assistant for Regulatory Analysis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B17708-A52F-6637-A2BB-813D74C8A44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58E6B2A-BED2-4B70-8025-C663464F589D}" type="datetime1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748D3F-FA2C-0CFE-4481-420B5775DD3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3D438C-57F9-78F3-05B6-152C3AEC633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6213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4E203-B8A7-9B69-A5FD-D23C074769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7146F46-891F-A662-C0D5-82290FA59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Behind the Curtain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875EF4-C2A6-5D01-4A2A-DF1151E3B8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b="1"/>
              <a:t>CLARA...</a:t>
            </a:r>
            <a:endParaRPr lang="en-US"/>
          </a:p>
          <a:p>
            <a:pPr marL="251460" indent="-251460">
              <a:lnSpc>
                <a:spcPct val="150000"/>
              </a:lnSpc>
            </a:pPr>
            <a:r>
              <a:rPr lang="en-US"/>
              <a:t>leverages advanced NLP techniques to interpret insurance form language and compare it against regulatory standards.</a:t>
            </a:r>
          </a:p>
          <a:p>
            <a:pPr marL="251460" indent="-251460">
              <a:lnSpc>
                <a:spcPct val="150000"/>
              </a:lnSpc>
            </a:pPr>
            <a:r>
              <a:rPr lang="en-US"/>
              <a:t>was built by NAIC resources using AWS components and machine learning models. </a:t>
            </a:r>
          </a:p>
          <a:p>
            <a:pPr marL="251460" indent="-251460">
              <a:lnSpc>
                <a:spcPct val="150000"/>
              </a:lnSpc>
            </a:pPr>
            <a:r>
              <a:rPr lang="en-US"/>
              <a:t>is entirely within NAIC’s infrastructure.</a:t>
            </a:r>
          </a:p>
          <a:p>
            <a:pPr marL="251460" indent="-251460">
              <a:lnSpc>
                <a:spcPct val="150000"/>
              </a:lnSpc>
            </a:pPr>
            <a:r>
              <a:rPr lang="en-US"/>
              <a:t>is secured by the NAIC single sign on tenant, OKTA.</a:t>
            </a:r>
          </a:p>
          <a:p>
            <a:pPr marL="251460" indent="-251460">
              <a:lnSpc>
                <a:spcPct val="150000"/>
              </a:lnSpc>
            </a:pPr>
            <a:r>
              <a:rPr lang="en-US"/>
              <a:t>is currently a lightweight, stand-alone application.</a:t>
            </a:r>
          </a:p>
        </p:txBody>
      </p:sp>
    </p:spTree>
    <p:extLst>
      <p:ext uri="{BB962C8B-B14F-4D97-AF65-F5344CB8AC3E}">
        <p14:creationId xmlns:p14="http://schemas.microsoft.com/office/powerpoint/2010/main" val="19191071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7A35B9-675F-CF28-DBFA-4B46C513F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B5196FB-0809-43C2-93F4-EA0DC874E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199" y="1114424"/>
            <a:ext cx="10335600" cy="538164"/>
          </a:xfrm>
        </p:spPr>
        <p:txBody>
          <a:bodyPr anchor="b">
            <a:normAutofit/>
          </a:bodyPr>
          <a:lstStyle/>
          <a:p>
            <a:r>
              <a:rPr lang="en-US"/>
              <a:t>Training &amp; Using CLARA for Review</a:t>
            </a:r>
          </a:p>
        </p:txBody>
      </p:sp>
      <p:sp>
        <p:nvSpPr>
          <p:cNvPr id="29" name="Content Placeholder 3">
            <a:extLst>
              <a:ext uri="{FF2B5EF4-FFF2-40B4-BE49-F238E27FC236}">
                <a16:creationId xmlns:a16="http://schemas.microsoft.com/office/drawing/2014/main" id="{BEACF5C8-5EBA-2CCA-BB10-D5A00FF66E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199" y="2057399"/>
            <a:ext cx="10335600" cy="3819525"/>
          </a:xfrm>
        </p:spPr>
        <p:txBody>
          <a:bodyPr vert="horz" lIns="0" tIns="0" rIns="0" bIns="0" rtlCol="0">
            <a:normAutofit/>
          </a:bodyPr>
          <a:lstStyle/>
          <a:p>
            <a:r>
              <a:rPr lang="en-US" sz="1900" b="1"/>
              <a:t>Training CLARA</a:t>
            </a:r>
          </a:p>
          <a:p>
            <a:pPr marL="503460" lvl="1" indent="-251460"/>
            <a:r>
              <a:rPr lang="en-US" sz="1900"/>
              <a:t>Identify a rule and explain it to CLARA.</a:t>
            </a:r>
          </a:p>
          <a:p>
            <a:pPr marL="503460" lvl="1" indent="-251460"/>
            <a:r>
              <a:rPr lang="en-US" sz="1900"/>
              <a:t>Provide examples of compliant and non-compliant language.</a:t>
            </a:r>
          </a:p>
          <a:p>
            <a:pPr marL="503460" lvl="1" indent="-251460"/>
            <a:r>
              <a:rPr lang="en-US" sz="1900"/>
              <a:t>The complexity of the rule impacts the number of examples needed.</a:t>
            </a:r>
          </a:p>
          <a:p>
            <a:pPr marL="503460" lvl="1" indent="-251460"/>
            <a:r>
              <a:rPr lang="en-US" sz="1900"/>
              <a:t>Test the rule with additional examples.</a:t>
            </a:r>
          </a:p>
          <a:p>
            <a:pPr marL="503460" lvl="1" indent="-251460"/>
            <a:r>
              <a:rPr lang="en-US" sz="1900"/>
              <a:t>Refine as needed.</a:t>
            </a:r>
          </a:p>
          <a:p>
            <a:pPr marL="251460" indent="-251460"/>
            <a:r>
              <a:rPr lang="en-US" sz="1900" b="1"/>
              <a:t>Using CLARA</a:t>
            </a:r>
          </a:p>
          <a:p>
            <a:pPr lvl="1" fontAlgn="base"/>
            <a:r>
              <a:rPr lang="en-US" sz="1900"/>
              <a:t>Rules are combined into rule sets.​</a:t>
            </a:r>
          </a:p>
          <a:p>
            <a:pPr lvl="1" fontAlgn="base"/>
            <a:r>
              <a:rPr lang="en-US" sz="1900"/>
              <a:t>PDFs are uploaded against a rule or rule set.​</a:t>
            </a:r>
          </a:p>
          <a:p>
            <a:pPr lvl="1" fontAlgn="base"/>
            <a:r>
              <a:rPr lang="en-US" sz="1900"/>
              <a:t>CLARA provides pass/fail results for each rule, with basis for recommendation.​</a:t>
            </a:r>
          </a:p>
          <a:p>
            <a:pPr lvl="1" fontAlgn="base"/>
            <a:r>
              <a:rPr lang="en-US" sz="1900"/>
              <a:t>Human user reviews and take actions.​</a:t>
            </a:r>
          </a:p>
          <a:p>
            <a:pPr marL="503460" lvl="1" indent="-251460"/>
            <a:endParaRPr lang="en-US" sz="1900"/>
          </a:p>
        </p:txBody>
      </p:sp>
    </p:spTree>
    <p:extLst>
      <p:ext uri="{BB962C8B-B14F-4D97-AF65-F5344CB8AC3E}">
        <p14:creationId xmlns:p14="http://schemas.microsoft.com/office/powerpoint/2010/main" val="37818416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A516A6-5208-FDF9-A158-1B31110E24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AE9EF1A-32A5-9BE0-2AE9-810C3F8D6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/>
              <a:t>CLARA Pilot &amp; 2026 Roadmap</a:t>
            </a:r>
          </a:p>
        </p:txBody>
      </p:sp>
      <p:sp>
        <p:nvSpPr>
          <p:cNvPr id="21" name="Content Placeholder 3">
            <a:extLst>
              <a:ext uri="{FF2B5EF4-FFF2-40B4-BE49-F238E27FC236}">
                <a16:creationId xmlns:a16="http://schemas.microsoft.com/office/drawing/2014/main" id="{DD48A13D-AEEE-507D-5E82-5199C7684B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 lnSpcReduction="10000"/>
          </a:bodyPr>
          <a:lstStyle/>
          <a:p>
            <a:pPr marL="251460" indent="-251460"/>
            <a:r>
              <a:rPr lang="en-US" b="1"/>
              <a:t>CLARA Pilot</a:t>
            </a:r>
          </a:p>
          <a:p>
            <a:pPr marL="502920" lvl="1" indent="-251460"/>
            <a:r>
              <a:rPr lang="en-US" sz="2000"/>
              <a:t>Pilot states: Arizona, Connecticut, Vermont, and the Insurance Compact</a:t>
            </a:r>
          </a:p>
          <a:p>
            <a:pPr marL="502920" lvl="1" indent="-251460"/>
            <a:r>
              <a:rPr lang="en-US" sz="2000"/>
              <a:t>New to the program: Arkansas and the District of Columbia </a:t>
            </a:r>
          </a:p>
          <a:p>
            <a:pPr marL="502920" lvl="1" indent="-251460"/>
            <a:r>
              <a:rPr lang="en-US" sz="2000"/>
              <a:t>Discussions ongoing with additional states</a:t>
            </a:r>
          </a:p>
          <a:p>
            <a:pPr marL="251460" lvl="1" indent="0">
              <a:buNone/>
            </a:pPr>
            <a:endParaRPr lang="en-US"/>
          </a:p>
          <a:p>
            <a:pPr marL="251460" indent="-251460"/>
            <a:r>
              <a:rPr lang="en-US" b="1"/>
              <a:t>CLARA 2026 Roadmap</a:t>
            </a:r>
          </a:p>
          <a:p>
            <a:pPr lvl="1" fontAlgn="base"/>
            <a:r>
              <a:rPr lang="en-US" sz="2000"/>
              <a:t>Continue and expand pilot</a:t>
            </a:r>
          </a:p>
          <a:p>
            <a:pPr marL="503555" lvl="1" indent="-251460" fontAlgn="base"/>
            <a:r>
              <a:rPr lang="en-US" sz="2000"/>
              <a:t>Make usability, performance, and scaling improvements</a:t>
            </a:r>
          </a:p>
          <a:p>
            <a:pPr marL="503555" lvl="1" indent="-251460" fontAlgn="base"/>
            <a:r>
              <a:rPr lang="en-US" sz="2000"/>
              <a:t>Implement feedback loop</a:t>
            </a:r>
          </a:p>
          <a:p>
            <a:pPr marL="503555" lvl="1" indent="-251460" fontAlgn="base"/>
            <a:r>
              <a:rPr lang="en-US" sz="2000"/>
              <a:t>Expand support for different types of rules</a:t>
            </a:r>
          </a:p>
          <a:p>
            <a:pPr marL="503555" lvl="1" indent="-251460" fontAlgn="base"/>
            <a:r>
              <a:rPr lang="en-US" sz="2000"/>
              <a:t>Transition from manual interactions to SERFF Integrations</a:t>
            </a:r>
          </a:p>
          <a:p>
            <a:pPr marL="503460" lvl="1" indent="-251460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3955874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2265FC-D5A5-3EB3-1016-CD9D4C301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12133-E508-4C8E-35DA-9A5402B86A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9459" y="1824652"/>
            <a:ext cx="10336212" cy="2397124"/>
          </a:xfrm>
        </p:spPr>
        <p:txBody>
          <a:bodyPr/>
          <a:lstStyle/>
          <a:p>
            <a:pPr algn="ctr"/>
            <a:r>
              <a:rPr lang="en-US"/>
              <a:t>Open Q&amp;A</a:t>
            </a:r>
            <a:br>
              <a:rPr lang="en-US"/>
            </a:br>
            <a:r>
              <a:rPr lang="en-US"/>
              <a:t>(Menti)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5BF0EF-1DD2-315C-5EF6-D864C81369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7612" y="3227496"/>
            <a:ext cx="10336213" cy="1655762"/>
          </a:xfrm>
        </p:spPr>
        <p:txBody>
          <a:bodyPr vert="horz" lIns="0" tIns="0" rIns="0" bIns="0" rtlCol="0" anchor="t">
            <a:noAutofit/>
          </a:bodyPr>
          <a:lstStyle/>
          <a:p>
            <a:endParaRPr lang="en-US"/>
          </a:p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1736DA-C491-5001-CEDE-01FEFA2147F9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58E6B2A-BED2-4B70-8025-C663464F589D}" type="datetime1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11C5E-D74C-41F9-9F32-1EBE1DC6A02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BECE13-B098-A782-130D-444DBF39417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8052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D878867D-3677-A68C-A8E9-D40E924E35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3">
            <a:extLst>
              <a:ext uri="{FF2B5EF4-FFF2-40B4-BE49-F238E27FC236}">
                <a16:creationId xmlns:a16="http://schemas.microsoft.com/office/drawing/2014/main" id="{D59A80E1-56D7-7199-D65E-2CE498095B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endParaRPr lang="en-US" b="1" dirty="0"/>
          </a:p>
          <a:p>
            <a:pPr marL="503460" lvl="1" indent="-251460"/>
            <a:endParaRPr lang="en-US" sz="2000"/>
          </a:p>
        </p:txBody>
      </p:sp>
      <p:pic>
        <p:nvPicPr>
          <p:cNvPr id="4" name="Picture 3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8FD4C4F3-44D7-7A61-CF53-FCC24C6711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2219" y="880382"/>
            <a:ext cx="8960304" cy="5089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620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7C40A-679D-68F5-2833-40D42AD39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8968" y="909270"/>
            <a:ext cx="10335600" cy="538164"/>
          </a:xfrm>
        </p:spPr>
        <p:txBody>
          <a:bodyPr/>
          <a:lstStyle/>
          <a:p>
            <a:r>
              <a:rPr lang="en-US"/>
              <a:t>2026 Meeting 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3FE342-A1B3-4C43-5336-18201C89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8968" y="1871784"/>
            <a:ext cx="10335600" cy="4376371"/>
          </a:xfrm>
        </p:spPr>
        <p:txBody>
          <a:bodyPr vert="horz" lIns="0" tIns="0" rIns="0" bIns="0" rtlCol="0" anchor="t">
            <a:noAutofit/>
          </a:bodyPr>
          <a:lstStyle/>
          <a:p>
            <a:pPr marL="251460" indent="-251460"/>
            <a:r>
              <a:rPr lang="en-US">
                <a:latin typeface="Avenir Next LT Pro"/>
              </a:rPr>
              <a:t>April 22</a:t>
            </a:r>
            <a:endParaRPr lang="en-US"/>
          </a:p>
          <a:p>
            <a:pPr marL="251460" indent="-251460"/>
            <a:r>
              <a:rPr lang="en-US">
                <a:latin typeface="Avenir Next LT Pro"/>
              </a:rPr>
              <a:t>May 27</a:t>
            </a:r>
          </a:p>
          <a:p>
            <a:pPr marL="251460" indent="-251460"/>
            <a:r>
              <a:rPr lang="en-US">
                <a:latin typeface="Avenir Next LT Pro"/>
              </a:rPr>
              <a:t>June 24</a:t>
            </a:r>
          </a:p>
          <a:p>
            <a:pPr marL="251460" indent="-251460"/>
            <a:r>
              <a:rPr lang="en-US">
                <a:latin typeface="Avenir Next LT Pro"/>
              </a:rPr>
              <a:t>July 22</a:t>
            </a:r>
          </a:p>
          <a:p>
            <a:pPr marL="251460" indent="-251460"/>
            <a:r>
              <a:rPr lang="en-US">
                <a:latin typeface="Avenir Next LT Pro"/>
              </a:rPr>
              <a:t>August 26</a:t>
            </a:r>
          </a:p>
          <a:p>
            <a:pPr marL="251460" indent="-251460"/>
            <a:r>
              <a:rPr lang="en-US">
                <a:latin typeface="Avenir Next LT Pro"/>
              </a:rPr>
              <a:t>September 23</a:t>
            </a:r>
          </a:p>
          <a:p>
            <a:pPr marL="251460" indent="-251460"/>
            <a:r>
              <a:rPr lang="en-US">
                <a:latin typeface="Avenir Next LT Pro"/>
              </a:rPr>
              <a:t>October 28</a:t>
            </a:r>
          </a:p>
          <a:p>
            <a:pPr marL="251460" indent="-251460"/>
            <a:r>
              <a:rPr lang="en-US">
                <a:latin typeface="Avenir Next LT Pro"/>
              </a:rPr>
              <a:t>November 18</a:t>
            </a:r>
          </a:p>
          <a:p>
            <a:pPr marL="251460" indent="-251460"/>
            <a:r>
              <a:rPr lang="en-US">
                <a:latin typeface="Avenir Next LT Pro"/>
              </a:rPr>
              <a:t>December 16</a:t>
            </a:r>
          </a:p>
          <a:p>
            <a:pPr marL="251460" indent="-251460"/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475E9C-A9BE-2B2A-2647-F5D66026D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98D42-F7CA-4ADF-8715-82CC52D4D915}" type="datetime1">
              <a:rPr lang="en-US" smtClean="0"/>
              <a:t>4/1/2026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18665-D0CD-81BF-30FD-3BD985C2B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0142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F11F7-EA0D-2FC8-ADA5-4F979B9718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8075" y="1806454"/>
            <a:ext cx="10336212" cy="2397124"/>
          </a:xfrm>
        </p:spPr>
        <p:txBody>
          <a:bodyPr/>
          <a:lstStyle/>
          <a:p>
            <a:pPr algn="ctr"/>
            <a:r>
              <a:rPr lang="en-US"/>
              <a:t>Thank You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74B9EB-68C7-ED61-E310-E8F41F3ABC19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58E6B2A-BED2-4B70-8025-C663464F589D}" type="datetime1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08F1B4-02CF-6116-8EDC-B15D0FD7525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289A3A-4B9D-0C7C-E56C-9F2820F6964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027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Placeholder 22" descr="A close-up of a checklist&#10;&#10;AI-generated content may be incorrect.">
            <a:extLst>
              <a:ext uri="{FF2B5EF4-FFF2-40B4-BE49-F238E27FC236}">
                <a16:creationId xmlns:a16="http://schemas.microsoft.com/office/drawing/2014/main" id="{6626013A-8AB0-DB4B-DA5F-75C820CFBCB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25014" r="25014"/>
          <a:stretch/>
        </p:blipFill>
        <p:spPr>
          <a:xfrm>
            <a:off x="699930" y="560294"/>
            <a:ext cx="4405308" cy="542868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3BC01D-2261-8B17-5164-E7C0D76FC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5999" y="1116000"/>
            <a:ext cx="5397825" cy="538164"/>
          </a:xfrm>
        </p:spPr>
        <p:txBody>
          <a:bodyPr vert="horz" lIns="0" tIns="0" rIns="0" bIns="0" rtlCol="0" anchor="b">
            <a:normAutofit/>
          </a:bodyPr>
          <a:lstStyle/>
          <a:p>
            <a:pPr marL="251460" indent="-251460"/>
            <a:r>
              <a:rPr lang="en-US"/>
              <a:t>Agenda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A62DDD-0EE0-99F9-5AF3-1EC9AE9E22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5999" y="2057399"/>
            <a:ext cx="5397825" cy="3819525"/>
          </a:xfrm>
        </p:spPr>
        <p:txBody>
          <a:bodyPr vert="horz" lIns="0" tIns="0" rIns="0" bIns="0" rtlCol="0" anchor="t">
            <a:normAutofit/>
          </a:bodyPr>
          <a:lstStyle/>
          <a:p>
            <a:pPr marL="251460" indent="-251460">
              <a:lnSpc>
                <a:spcPct val="200000"/>
              </a:lnSpc>
            </a:pPr>
            <a:r>
              <a:rPr lang="en-US"/>
              <a:t>General Updates</a:t>
            </a:r>
            <a:endParaRPr lang="en-US" dirty="0"/>
          </a:p>
          <a:p>
            <a:pPr marL="251460" indent="-251460">
              <a:lnSpc>
                <a:spcPct val="200000"/>
              </a:lnSpc>
            </a:pPr>
            <a:r>
              <a:rPr lang="en-US"/>
              <a:t>Reflecting on First Year</a:t>
            </a:r>
          </a:p>
          <a:p>
            <a:pPr marL="251460" indent="-251460">
              <a:lnSpc>
                <a:spcPct val="200000"/>
              </a:lnSpc>
              <a:buFont typeface="Avenir Next LT Pro"/>
              <a:buChar char="•"/>
            </a:pPr>
            <a:r>
              <a:rPr lang="en-US"/>
              <a:t>2026 Roadmap </a:t>
            </a:r>
          </a:p>
          <a:p>
            <a:pPr marL="251460" indent="-251460">
              <a:lnSpc>
                <a:spcPct val="200000"/>
              </a:lnSpc>
              <a:buFont typeface="Avenir Next LT Pro"/>
            </a:pPr>
            <a:r>
              <a:rPr lang="en-US"/>
              <a:t>CLARA</a:t>
            </a:r>
          </a:p>
          <a:p>
            <a:pPr marL="251460" indent="-251460">
              <a:lnSpc>
                <a:spcPct val="200000"/>
              </a:lnSpc>
              <a:buFont typeface="Avenir Next LT Pro"/>
            </a:pPr>
            <a:r>
              <a:rPr lang="en-US"/>
              <a:t>Open Q&amp;A</a:t>
            </a:r>
          </a:p>
          <a:p>
            <a:pPr marL="0" indent="0">
              <a:lnSpc>
                <a:spcPct val="200000"/>
              </a:lnSpc>
              <a:buNone/>
            </a:pPr>
            <a:endParaRPr lang="en-US"/>
          </a:p>
          <a:p>
            <a:pPr marL="0" indent="0">
              <a:lnSpc>
                <a:spcPct val="200000"/>
              </a:lnSpc>
              <a:buNone/>
            </a:pPr>
            <a:endParaRPr lang="en-US"/>
          </a:p>
          <a:p>
            <a:pPr marL="251460" indent="-25146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958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E59AC-7A7E-37F8-ED9A-7E33D1E01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A7191-E314-AB46-2095-B9E8E5CE47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9459" y="1824652"/>
            <a:ext cx="10336212" cy="2397124"/>
          </a:xfrm>
        </p:spPr>
        <p:txBody>
          <a:bodyPr/>
          <a:lstStyle/>
          <a:p>
            <a:pPr algn="ctr"/>
            <a:r>
              <a:rPr lang="en-US"/>
              <a:t>General Updates</a:t>
            </a:r>
            <a:br>
              <a:rPr lang="en-US"/>
            </a:br>
            <a:endParaRPr lang="en-US" sz="200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FE4D58-8129-DE0F-A0B0-69EBA2C643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7612" y="3227496"/>
            <a:ext cx="10336213" cy="1655762"/>
          </a:xfrm>
        </p:spPr>
        <p:txBody>
          <a:bodyPr vert="horz" lIns="0" tIns="0" rIns="0" bIns="0" rtlCol="0" anchor="t">
            <a:noAutofit/>
          </a:bodyPr>
          <a:lstStyle/>
          <a:p>
            <a:endParaRPr lang="en-US"/>
          </a:p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C680B9-E93A-2030-3F36-C73A17412E1E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58E6B2A-BED2-4B70-8025-C663464F589D}" type="datetime1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3945F0-217D-8041-EFA4-0889CEBEEB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54303-EF8C-441F-DEF3-C39923F7DD3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3566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A624C0-C421-8A2A-59EB-E4C9B78315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BAB69D-B555-DF04-0384-50E01ECDE1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251460" indent="-251460"/>
            <a:endParaRPr lang="en-US"/>
          </a:p>
          <a:p>
            <a:pPr marL="503555" lvl="1" indent="-251460">
              <a:buFont typeface="Courier New" panose="020B0504020202020204" pitchFamily="34" charset="0"/>
              <a:buChar char="o"/>
            </a:pPr>
            <a:endParaRPr lang="en-US"/>
          </a:p>
          <a:p>
            <a:pPr marL="252095" lvl="1" indent="0">
              <a:buNone/>
            </a:pPr>
            <a:endParaRPr lang="en-US"/>
          </a:p>
        </p:txBody>
      </p:sp>
      <p:pic>
        <p:nvPicPr>
          <p:cNvPr id="7" name="Picture Placeholder 6" descr="A close up of a lock&#10;&#10;AI-generated content may be incorrect.">
            <a:extLst>
              <a:ext uri="{FF2B5EF4-FFF2-40B4-BE49-F238E27FC236}">
                <a16:creationId xmlns:a16="http://schemas.microsoft.com/office/drawing/2014/main" id="{50D48D3C-EAB6-663A-6444-EDA6B1E80E6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10767" r="10767"/>
          <a:stretch/>
        </p:blipFill>
        <p:spPr>
          <a:xfrm>
            <a:off x="7578313" y="1109721"/>
            <a:ext cx="3975511" cy="49041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AB52CD7-CBC2-5ECA-E3F4-B9AC3CCC1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venir Next LT Pro"/>
                <a:cs typeface="Segoe UI"/>
              </a:rPr>
              <a:t>SERFF Login Transition to Okta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A548CCA-893F-5117-0049-9CA96EAE57EC}"/>
              </a:ext>
            </a:extLst>
          </p:cNvPr>
          <p:cNvSpPr txBox="1">
            <a:spLocks/>
          </p:cNvSpPr>
          <p:nvPr/>
        </p:nvSpPr>
        <p:spPr>
          <a:xfrm>
            <a:off x="1371599" y="2209799"/>
            <a:ext cx="5720158" cy="381141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252000" indent="-2520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Char char="​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Char char="​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0000" indent="-1800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Char char="​"/>
              <a:defRPr sz="12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Char char="​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venir Next LT Pro" panose="020B0504020202020204" pitchFamily="34" charset="0"/>
              <a:buChar char="​"/>
              <a:defRPr sz="6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1460" indent="-251460">
              <a:lnSpc>
                <a:spcPct val="100000"/>
              </a:lnSpc>
            </a:pPr>
            <a:r>
              <a:rPr lang="en-US">
                <a:latin typeface="Avenir Next LT Pro"/>
                <a:ea typeface="Calibri"/>
                <a:cs typeface="Calibri"/>
              </a:rPr>
              <a:t>Legacy SERFF credentials are being phased out – within the next two weeks!!!</a:t>
            </a:r>
            <a:br>
              <a:rPr lang="en-US" dirty="0">
                <a:latin typeface="Avenir Next LT Pro"/>
                <a:ea typeface="Calibri"/>
                <a:cs typeface="Calibri"/>
              </a:rPr>
            </a:br>
            <a:endParaRPr lang="en-US"/>
          </a:p>
          <a:p>
            <a:pPr marL="251460" indent="-251460">
              <a:lnSpc>
                <a:spcPct val="100000"/>
              </a:lnSpc>
            </a:pPr>
            <a:r>
              <a:rPr lang="en-US">
                <a:latin typeface="Avenir Next LT Pro"/>
                <a:ea typeface="Calibri"/>
                <a:cs typeface="Calibri"/>
              </a:rPr>
              <a:t>Direct emails are being sent to users who are not currently logging in via Okta, to help them prepare for the transition.</a:t>
            </a:r>
            <a:br>
              <a:rPr lang="en-US" dirty="0">
                <a:latin typeface="Avenir Next LT Pro"/>
                <a:ea typeface="Calibri"/>
                <a:cs typeface="Calibri"/>
              </a:rPr>
            </a:br>
            <a:endParaRPr lang="en-US">
              <a:latin typeface="Avenir Next LT Pro"/>
              <a:ea typeface="Calibri"/>
              <a:cs typeface="Calibri"/>
            </a:endParaRPr>
          </a:p>
          <a:p>
            <a:pPr marL="251460" indent="-251460">
              <a:lnSpc>
                <a:spcPct val="100000"/>
              </a:lnSpc>
            </a:pPr>
            <a:r>
              <a:rPr lang="en-US">
                <a:latin typeface="Avenir Next LT Pro"/>
                <a:ea typeface="Calibri"/>
                <a:cs typeface="Calibri"/>
              </a:rPr>
              <a:t>All users should log in using Okta whenever possible, as it will be the standard authentication method going forward.</a:t>
            </a:r>
          </a:p>
          <a:p>
            <a:pPr marL="251460" indent="-251460">
              <a:lnSpc>
                <a:spcPct val="150000"/>
              </a:lnSpc>
            </a:pPr>
            <a:endParaRPr lang="en-US">
              <a:ea typeface="Calibri"/>
              <a:cs typeface="Calibri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>
              <a:ea typeface="Calibri"/>
              <a:cs typeface="Calibri"/>
            </a:endParaRPr>
          </a:p>
          <a:p>
            <a:pPr marL="251460" indent="-251460"/>
            <a:endParaRPr lang="en-US"/>
          </a:p>
          <a:p>
            <a:pPr marL="503555" lvl="1" indent="-251460">
              <a:buFont typeface="Courier New" panose="020B0504020202020204" pitchFamily="34" charset="0"/>
              <a:buChar char="o"/>
            </a:pPr>
            <a:endParaRPr lang="en-US"/>
          </a:p>
          <a:p>
            <a:pPr marL="503555" lvl="1" indent="-251460">
              <a:buFont typeface="Courier New" panose="020B0504020202020204" pitchFamily="34" charset="0"/>
              <a:buChar char="o"/>
            </a:pPr>
            <a:endParaRPr lang="en-US"/>
          </a:p>
          <a:p>
            <a:pPr marL="252095" lvl="1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850145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7B989-0EF9-BDD0-B0BE-12A5FD36C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Checking Your Okta Access 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7CA1E9-7D9B-749F-D364-9E7A27C094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251460" indent="-251460"/>
            <a:r>
              <a:rPr lang="en-US" sz="1800">
                <a:latin typeface="Avenir Next LT Pro"/>
                <a:cs typeface="Segoe UI"/>
              </a:rPr>
              <a:t>Go to </a:t>
            </a:r>
            <a:r>
              <a:rPr lang="en-US" sz="1800" b="1" dirty="0">
                <a:latin typeface="Avenir Next LT Pro"/>
                <a:cs typeface="Segoe UI"/>
                <a:hlinkClick r:id="rId2"/>
              </a:rPr>
              <a:t>https://authenticate.naic.org</a:t>
            </a:r>
            <a:endParaRPr lang="en-US" sz="1800" b="1">
              <a:latin typeface="Avenir Next LT Pro"/>
              <a:cs typeface="Segoe UI"/>
            </a:endParaRPr>
          </a:p>
          <a:p>
            <a:pPr marL="251460" indent="-251460"/>
            <a:r>
              <a:rPr lang="en-US" sz="1800" b="1" dirty="0">
                <a:latin typeface="Avenir Next LT Pro"/>
                <a:cs typeface="Segoe UI"/>
              </a:rPr>
              <a:t>Username</a:t>
            </a:r>
            <a:r>
              <a:rPr lang="en-US" sz="1800" dirty="0">
                <a:latin typeface="Avenir Next LT Pro"/>
                <a:cs typeface="Segoe UI"/>
              </a:rPr>
              <a:t>: Try your Legacy username. If that doesn’t work, try your email address.</a:t>
            </a:r>
            <a:endParaRPr lang="en-US" sz="1800">
              <a:latin typeface="Avenir Next LT Pro"/>
            </a:endParaRPr>
          </a:p>
          <a:p>
            <a:pPr marL="251460" indent="-251460"/>
            <a:r>
              <a:rPr lang="en-US" sz="1800" b="1">
                <a:latin typeface="Avenir Next LT Pro"/>
                <a:cs typeface="Segoe UI"/>
              </a:rPr>
              <a:t>Password</a:t>
            </a:r>
            <a:r>
              <a:rPr lang="en-US" sz="1800">
                <a:latin typeface="Avenir Next LT Pro"/>
                <a:cs typeface="Segoe UI"/>
              </a:rPr>
              <a:t>: It may be different from your Legacy password. </a:t>
            </a:r>
            <a:endParaRPr lang="en-US" sz="1800">
              <a:latin typeface="Avenir Next LT Pro"/>
            </a:endParaRPr>
          </a:p>
          <a:p>
            <a:pPr marL="503555" lvl="1" indent="-251460">
              <a:buFont typeface="Courier New" panose="020B0504020202020204" pitchFamily="34" charset="0"/>
              <a:buChar char="o"/>
            </a:pPr>
            <a:r>
              <a:rPr lang="en-US" sz="1600" dirty="0">
                <a:latin typeface="Avenir Next LT Pro"/>
                <a:cs typeface="Segoe UI"/>
              </a:rPr>
              <a:t>If you don’t know it, click Forgot Password.</a:t>
            </a:r>
          </a:p>
          <a:p>
            <a:pPr marL="503555" lvl="1" indent="-251460">
              <a:buFont typeface="Courier New" panose="020B0504020202020204" pitchFamily="34" charset="0"/>
              <a:buChar char="o"/>
            </a:pPr>
            <a:r>
              <a:rPr lang="en-US" sz="1600">
                <a:latin typeface="Avenir Next LT Pro"/>
                <a:cs typeface="Segoe UI"/>
              </a:rPr>
              <a:t>Check your email for the password reset message.</a:t>
            </a:r>
            <a:endParaRPr lang="en-US" sz="1600">
              <a:latin typeface="Avenir Next LT Pro"/>
            </a:endParaRPr>
          </a:p>
          <a:p>
            <a:pPr marL="251460" indent="-251460">
              <a:buNone/>
            </a:pPr>
            <a:r>
              <a:rPr lang="en-US" sz="1800" b="1" u="sng">
                <a:solidFill>
                  <a:srgbClr val="850808"/>
                </a:solidFill>
                <a:latin typeface="Avenir Next LT Pro"/>
                <a:cs typeface="Segoe UI"/>
              </a:rPr>
              <a:t>Important</a:t>
            </a:r>
            <a:endParaRPr lang="en-US" sz="1800" u="sng">
              <a:solidFill>
                <a:srgbClr val="850808"/>
              </a:solidFill>
              <a:latin typeface="Avenir Next LT Pro"/>
            </a:endParaRPr>
          </a:p>
          <a:p>
            <a:pPr marL="251460" indent="-251460">
              <a:buFont typeface="Avenir Next LT Pro"/>
              <a:buChar char="•"/>
            </a:pPr>
            <a:r>
              <a:rPr lang="en-US" sz="1800">
                <a:latin typeface="Avenir Next LT Pro"/>
                <a:cs typeface="Segoe UI"/>
              </a:rPr>
              <a:t>If there are too many unsuccessful login attempts, your Okta account will temporarily lock.</a:t>
            </a:r>
            <a:endParaRPr lang="en-US" sz="1800">
              <a:latin typeface="Avenir Next LT Pro"/>
            </a:endParaRPr>
          </a:p>
          <a:p>
            <a:pPr marL="789305" lvl="1" indent="-285750">
              <a:buFont typeface="Avenir Next LT Pro"/>
              <a:buChar char="•"/>
            </a:pPr>
            <a:r>
              <a:rPr lang="en-US" sz="1600" dirty="0">
                <a:latin typeface="Avenir Next LT Pro"/>
                <a:cs typeface="Segoe UI"/>
              </a:rPr>
              <a:t>This does not affect your Legacy access at this time.</a:t>
            </a:r>
            <a:endParaRPr lang="en-US" sz="1600">
              <a:latin typeface="Avenir Next LT Pro"/>
            </a:endParaRPr>
          </a:p>
          <a:p>
            <a:pPr marL="789305" lvl="1" indent="-285750">
              <a:buFont typeface="Avenir Next LT Pro"/>
              <a:buChar char="•"/>
            </a:pPr>
            <a:r>
              <a:rPr lang="en-US" sz="1600">
                <a:latin typeface="Avenir Next LT Pro"/>
                <a:cs typeface="Segoe UI"/>
              </a:rPr>
              <a:t>If a lock occurs, the service desk can help resolve it.</a:t>
            </a:r>
            <a:endParaRPr lang="en-US" sz="1600">
              <a:latin typeface="Avenir Next LT Pro"/>
            </a:endParaRPr>
          </a:p>
          <a:p>
            <a:pPr marL="251460" indent="-251460">
              <a:buFont typeface="Avenir Next LT Pro"/>
              <a:buChar char="•"/>
            </a:pPr>
            <a:r>
              <a:rPr lang="en-US" sz="1800" dirty="0">
                <a:latin typeface="Avenir Next LT Pro"/>
                <a:cs typeface="Segoe UI"/>
              </a:rPr>
              <a:t>If you’re unable to log in for any reason, </a:t>
            </a:r>
            <a:r>
              <a:rPr lang="en-US" sz="1800" b="1" i="1" dirty="0">
                <a:latin typeface="Avenir Next LT Pro"/>
                <a:cs typeface="Segoe UI"/>
              </a:rPr>
              <a:t>please contact </a:t>
            </a:r>
            <a:r>
              <a:rPr lang="en-US" sz="1800" b="1" i="1" dirty="0">
                <a:latin typeface="Avenir Next LT Pro"/>
                <a:cs typeface="Segoe UI"/>
                <a:hlinkClick r:id="rId3"/>
              </a:rPr>
              <a:t>help@naic.org</a:t>
            </a:r>
            <a:r>
              <a:rPr lang="en-US" sz="1800" b="1" i="1" dirty="0">
                <a:latin typeface="Avenir Next LT Pro"/>
                <a:cs typeface="Segoe UI"/>
              </a:rPr>
              <a:t>!</a:t>
            </a:r>
            <a:endParaRPr lang="en-US" sz="1800" b="1" i="1" dirty="0">
              <a:latin typeface="Avenir Next LT Pro"/>
            </a:endParaRPr>
          </a:p>
          <a:p>
            <a:pPr marL="251460" indent="-251460">
              <a:buFont typeface="Avenir Next LT Pro"/>
              <a:buChar char="•"/>
            </a:pPr>
            <a:r>
              <a:rPr lang="en-US" sz="1800" dirty="0">
                <a:latin typeface="Avenir Next LT Pro"/>
                <a:cs typeface="Segoe UI"/>
              </a:rPr>
              <a:t>Please be </a:t>
            </a:r>
            <a:r>
              <a:rPr lang="en-US" sz="1800">
                <a:latin typeface="Avenir Next LT Pro"/>
                <a:cs typeface="Segoe UI"/>
              </a:rPr>
              <a:t>patient with the support teams, as volume is high. </a:t>
            </a:r>
            <a:endParaRPr lang="en-US" sz="1800" i="1" dirty="0">
              <a:latin typeface="Avenir Next LT Pro"/>
              <a:cs typeface="Segoe UI"/>
            </a:endParaRPr>
          </a:p>
          <a:p>
            <a:pPr marL="0" indent="0">
              <a:buNone/>
            </a:pPr>
            <a:endParaRPr lang="en-US" sz="1800">
              <a:latin typeface="Avenir Next LT Pro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13860282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A819D5-3F66-C5AC-6594-E59B355A4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Events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CF5BC4-6A95-FB59-9655-A3558F4245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251460" indent="-251460"/>
            <a:r>
              <a:rPr lang="en-US"/>
              <a:t>AICP at the NAIC</a:t>
            </a:r>
          </a:p>
          <a:p>
            <a:pPr marL="503555" lvl="1" indent="-251460">
              <a:buFont typeface="Courier New" panose="020B0504020202020204" pitchFamily="34" charset="0"/>
              <a:buChar char="o"/>
            </a:pPr>
            <a:r>
              <a:rPr lang="en-US"/>
              <a:t>April 7 in Kansas City</a:t>
            </a:r>
          </a:p>
          <a:p>
            <a:pPr marL="503555" lvl="1" indent="-251460">
              <a:buFont typeface="Courier New" panose="020B0504020202020204" pitchFamily="34" charset="0"/>
              <a:buChar char="o"/>
            </a:pPr>
            <a:r>
              <a:rPr lang="en-US"/>
              <a:t>SERFF Presentation: 11:00am–11:45am</a:t>
            </a:r>
            <a:br>
              <a:rPr lang="en-US" dirty="0"/>
            </a:br>
            <a:endParaRPr lang="en-US"/>
          </a:p>
          <a:p>
            <a:pPr marL="251460" indent="-251460"/>
            <a:r>
              <a:rPr lang="en-US" sz="2400"/>
              <a:t>LHCA</a:t>
            </a:r>
          </a:p>
          <a:p>
            <a:pPr marL="503555" lvl="1" indent="-251460">
              <a:buFont typeface="Courier New" panose="020B0504020202020204" pitchFamily="34" charset="0"/>
              <a:buChar char="o"/>
            </a:pPr>
            <a:r>
              <a:rPr lang="en-US"/>
              <a:t>April 14-16 in San Antonio </a:t>
            </a:r>
            <a:endParaRPr lang="en-US">
              <a:solidFill>
                <a:srgbClr val="000000"/>
              </a:solidFill>
              <a:latin typeface="Avenir Next LT Pro"/>
            </a:endParaRPr>
          </a:p>
          <a:p>
            <a:pPr marL="503555" lvl="1" indent="-251460">
              <a:buFont typeface="Courier New" panose="020B0504020202020204" pitchFamily="34" charset="0"/>
              <a:buChar char="o"/>
            </a:pPr>
            <a:r>
              <a:rPr lang="en-US">
                <a:solidFill>
                  <a:srgbClr val="242424"/>
                </a:solidFill>
                <a:highlight>
                  <a:srgbClr val="FFFFFF"/>
                </a:highlight>
                <a:latin typeface="Avenir Next LT Pro"/>
              </a:rPr>
              <a:t>SERFF Presentation: Thursday, April 16</a:t>
            </a:r>
            <a:r>
              <a:rPr lang="en-US" baseline="30000">
                <a:solidFill>
                  <a:srgbClr val="242424"/>
                </a:solidFill>
                <a:highlight>
                  <a:srgbClr val="FFFFFF"/>
                </a:highlight>
                <a:latin typeface="Avenir Next LT Pro"/>
              </a:rPr>
              <a:t>th</a:t>
            </a:r>
            <a:r>
              <a:rPr lang="en-US">
                <a:solidFill>
                  <a:srgbClr val="242424"/>
                </a:solidFill>
                <a:highlight>
                  <a:srgbClr val="FFFFFF"/>
                </a:highlight>
                <a:latin typeface="Avenir Next LT Pro"/>
              </a:rPr>
              <a:t> from 10:00am-11:30am</a:t>
            </a:r>
            <a:endParaRPr lang="en-US">
              <a:latin typeface="Avenir Next LT Pro"/>
            </a:endParaRPr>
          </a:p>
        </p:txBody>
      </p:sp>
    </p:spTree>
    <p:extLst>
      <p:ext uri="{BB962C8B-B14F-4D97-AF65-F5344CB8AC3E}">
        <p14:creationId xmlns:p14="http://schemas.microsoft.com/office/powerpoint/2010/main" val="3360690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8BFD70-8F7C-52BB-3345-562E39E30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9D6D2-AD3C-BCEB-9DC5-65B6B89EE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SERFF Education &amp; Training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180160-E692-1982-3900-815DE4720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1258" y="1956546"/>
            <a:ext cx="10335600" cy="3819525"/>
          </a:xfrm>
        </p:spPr>
        <p:txBody>
          <a:bodyPr vert="horz" lIns="0" tIns="0" rIns="0" bIns="0" rtlCol="0" anchor="t">
            <a:noAutofit/>
          </a:bodyPr>
          <a:lstStyle/>
          <a:p>
            <a:pPr marL="251460" indent="-251460"/>
            <a:r>
              <a:rPr lang="en-US"/>
              <a:t>SERFF Legacy Training – Industry</a:t>
            </a:r>
          </a:p>
          <a:p>
            <a:pPr marL="503555" lvl="1" indent="-251460">
              <a:buFont typeface="Courier New" panose="020B0504020202020204" pitchFamily="34" charset="0"/>
              <a:buChar char="o"/>
            </a:pPr>
            <a:r>
              <a:rPr lang="en-US">
                <a:latin typeface="Avenir Next LT Pro"/>
                <a:ea typeface="Calibri"/>
                <a:cs typeface="Calibri"/>
              </a:rPr>
              <a:t>April 7 – 9</a:t>
            </a:r>
          </a:p>
          <a:p>
            <a:pPr marL="503555" lvl="1" indent="-251460">
              <a:buFont typeface="Courier New" panose="020B0504020202020204" pitchFamily="34" charset="0"/>
              <a:buChar char="o"/>
            </a:pPr>
            <a:r>
              <a:rPr lang="en-US">
                <a:latin typeface="Avenir Next LT Pro"/>
                <a:ea typeface="Calibri"/>
                <a:cs typeface="Calibri"/>
              </a:rPr>
              <a:t>Sign up at </a:t>
            </a:r>
            <a:r>
              <a:rPr lang="en-US" dirty="0">
                <a:latin typeface="Avenir Next LT Pro"/>
                <a:ea typeface="Calibri"/>
                <a:cs typeface="Calibri"/>
                <a:hlinkClick r:id="rId2"/>
              </a:rPr>
              <a:t>naic.compass.org</a:t>
            </a:r>
            <a:endParaRPr lang="en-US" dirty="0">
              <a:latin typeface="Avenir Next LT Pro"/>
              <a:ea typeface="Calibri"/>
              <a:cs typeface="Calibri"/>
            </a:endParaRPr>
          </a:p>
          <a:p>
            <a:pPr marL="252095" lvl="1" indent="0">
              <a:buNone/>
            </a:pPr>
            <a:endParaRPr lang="en-US">
              <a:latin typeface="Avenir Next LT Pro"/>
              <a:ea typeface="Calibri"/>
              <a:cs typeface="Calibri"/>
            </a:endParaRPr>
          </a:p>
          <a:p>
            <a:pPr marL="251460" indent="-251460"/>
            <a:r>
              <a:rPr lang="en-US">
                <a:latin typeface="Avenir Next LT Pro"/>
                <a:ea typeface="Calibri"/>
                <a:cs typeface="Calibri"/>
              </a:rPr>
              <a:t>SERFF Legacy Training – Regulator</a:t>
            </a:r>
            <a:endParaRPr lang="en-US">
              <a:latin typeface="Avenir Next LT Pro"/>
            </a:endParaRPr>
          </a:p>
          <a:p>
            <a:pPr marL="503555" lvl="1" indent="-251460">
              <a:buFont typeface="Courier New" panose="020B0504020202020204" pitchFamily="34" charset="0"/>
              <a:buChar char="o"/>
            </a:pPr>
            <a:r>
              <a:rPr lang="en-US">
                <a:latin typeface="Avenir Next LT Pro"/>
                <a:ea typeface="Calibri"/>
                <a:cs typeface="Calibri"/>
              </a:rPr>
              <a:t>Scheduled by Request, e-mail </a:t>
            </a:r>
            <a:r>
              <a:rPr lang="en-US" dirty="0">
                <a:solidFill>
                  <a:srgbClr val="000000"/>
                </a:solidFill>
                <a:latin typeface="Avenir Next LT Pro"/>
                <a:ea typeface="Calibri"/>
                <a:cs typeface="Calibri"/>
                <a:hlinkClick r:id="rId3"/>
              </a:rPr>
              <a:t>education@naic.org</a:t>
            </a:r>
            <a:endParaRPr lang="en-US" dirty="0">
              <a:solidFill>
                <a:srgbClr val="000000"/>
              </a:solidFill>
              <a:latin typeface="Avenir Next LT Pro"/>
              <a:ea typeface="Calibri"/>
              <a:cs typeface="Calibri"/>
            </a:endParaRPr>
          </a:p>
          <a:p>
            <a:pPr marL="252095" lvl="1" indent="0">
              <a:buNone/>
            </a:pPr>
            <a:endParaRPr lang="en-US">
              <a:latin typeface="Avenir Next LT Pro"/>
              <a:ea typeface="Calibri"/>
              <a:cs typeface="Calibri"/>
            </a:endParaRPr>
          </a:p>
          <a:p>
            <a:pPr marL="251460" indent="-251460"/>
            <a:r>
              <a:rPr lang="en-US"/>
              <a:t>SERFF Modernization Training for Industry Compact Filers</a:t>
            </a:r>
          </a:p>
          <a:p>
            <a:pPr marL="503555" lvl="1" indent="-251460">
              <a:buFont typeface="Courier New" panose="020B0504020202020204" pitchFamily="34" charset="0"/>
              <a:buChar char="o"/>
            </a:pPr>
            <a:r>
              <a:rPr lang="en-US"/>
              <a:t>Next session April 14, 2026 (</a:t>
            </a:r>
            <a:r>
              <a:rPr lang="en-US" dirty="0">
                <a:hlinkClick r:id="rId4"/>
              </a:rPr>
              <a:t>EDU300-186</a:t>
            </a:r>
            <a:r>
              <a:rPr lang="en-US" dirty="0"/>
              <a:t>)</a:t>
            </a:r>
          </a:p>
          <a:p>
            <a:pPr marL="503555" lvl="1" indent="-251460">
              <a:buFont typeface="Courier New" panose="020B0504020202020204" pitchFamily="34" charset="0"/>
              <a:buChar char="o"/>
            </a:pPr>
            <a:endParaRPr lang="en-US"/>
          </a:p>
          <a:p>
            <a:pPr marL="503555" lvl="1" indent="-251460">
              <a:buFont typeface="Courier New" panose="020B0504020202020204" pitchFamily="34" charset="0"/>
              <a:buChar char="o"/>
            </a:pPr>
            <a:endParaRPr lang="en-US"/>
          </a:p>
          <a:p>
            <a:pPr marL="252095" lvl="1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5157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9C7550-8B10-A062-B7E2-6D33ACB3B2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606CE-DAD3-46DC-7BC8-070E7D74C0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9459" y="1824652"/>
            <a:ext cx="10336212" cy="2397124"/>
          </a:xfrm>
        </p:spPr>
        <p:txBody>
          <a:bodyPr/>
          <a:lstStyle/>
          <a:p>
            <a:pPr algn="ctr"/>
            <a:r>
              <a:rPr lang="en-US"/>
              <a:t>National Meeting Presentation Repeat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83E026-1DFE-1F58-B18E-A8F46BC515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7612" y="3227496"/>
            <a:ext cx="10336213" cy="1655762"/>
          </a:xfrm>
        </p:spPr>
        <p:txBody>
          <a:bodyPr vert="horz" lIns="0" tIns="0" rIns="0" bIns="0" rtlCol="0" anchor="t">
            <a:noAutofit/>
          </a:bodyPr>
          <a:lstStyle/>
          <a:p>
            <a:endParaRPr lang="en-US"/>
          </a:p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BCB772-D2F9-248C-74C1-A391D20CADA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58E6B2A-BED2-4B70-8025-C663464F589D}" type="datetime1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7ED35-C2B7-0DFF-D8F1-471B85227F0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6F0699-5812-934F-68EB-1D5BD50A6E0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375115"/>
      </p:ext>
    </p:extLst>
  </p:cSld>
  <p:clrMapOvr>
    <a:masterClrMapping/>
  </p:clrMapOvr>
</p:sld>
</file>

<file path=ppt/theme/theme1.xml><?xml version="1.0" encoding="utf-8"?>
<a:theme xmlns:a="http://schemas.openxmlformats.org/drawingml/2006/main" name="NAIC Generic">
  <a:themeElements>
    <a:clrScheme name="NAIC">
      <a:dk1>
        <a:sysClr val="windowText" lastClr="000000"/>
      </a:dk1>
      <a:lt1>
        <a:sysClr val="window" lastClr="FFFFFF"/>
      </a:lt1>
      <a:dk2>
        <a:srgbClr val="111821"/>
      </a:dk2>
      <a:lt2>
        <a:srgbClr val="FFFFFF"/>
      </a:lt2>
      <a:accent1>
        <a:srgbClr val="005CB9"/>
      </a:accent1>
      <a:accent2>
        <a:srgbClr val="BBBBBB"/>
      </a:accent2>
      <a:accent3>
        <a:srgbClr val="7FADDC"/>
      </a:accent3>
      <a:accent4>
        <a:srgbClr val="76777B"/>
      </a:accent4>
      <a:accent5>
        <a:srgbClr val="111821"/>
      </a:accent5>
      <a:accent6>
        <a:srgbClr val="BFD6ED"/>
      </a:accent6>
      <a:hlink>
        <a:srgbClr val="0563C1"/>
      </a:hlink>
      <a:folHlink>
        <a:srgbClr val="954F72"/>
      </a:folHlink>
    </a:clrScheme>
    <a:fontScheme name="NAIC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aseTemplate 16-9 UK.potx" id="{F6A595D2-5111-4944-A360-F0492E356A40}" vid="{A41D93BC-BD5A-44B7-87CB-7DEDE13B29DB}"/>
    </a:ext>
  </a:extLst>
</a:theme>
</file>

<file path=ppt/theme/theme2.xml><?xml version="1.0" encoding="utf-8"?>
<a:theme xmlns:a="http://schemas.openxmlformats.org/drawingml/2006/main" name="NAIC Generic">
  <a:themeElements>
    <a:clrScheme name="NAIC">
      <a:dk1>
        <a:sysClr val="windowText" lastClr="000000"/>
      </a:dk1>
      <a:lt1>
        <a:sysClr val="window" lastClr="FFFFFF"/>
      </a:lt1>
      <a:dk2>
        <a:srgbClr val="111821"/>
      </a:dk2>
      <a:lt2>
        <a:srgbClr val="FFFFFF"/>
      </a:lt2>
      <a:accent1>
        <a:srgbClr val="005CB9"/>
      </a:accent1>
      <a:accent2>
        <a:srgbClr val="BBBBBB"/>
      </a:accent2>
      <a:accent3>
        <a:srgbClr val="7FADDC"/>
      </a:accent3>
      <a:accent4>
        <a:srgbClr val="76777B"/>
      </a:accent4>
      <a:accent5>
        <a:srgbClr val="111821"/>
      </a:accent5>
      <a:accent6>
        <a:srgbClr val="BFD6ED"/>
      </a:accent6>
      <a:hlink>
        <a:srgbClr val="0563C1"/>
      </a:hlink>
      <a:folHlink>
        <a:srgbClr val="954F72"/>
      </a:folHlink>
    </a:clrScheme>
    <a:fontScheme name="NAIC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aseTemplate 16-9 UK.potx" id="{F6A595D2-5111-4944-A360-F0492E356A40}" vid="{A41D93BC-BD5A-44B7-87CB-7DEDE13B29DB}"/>
    </a:ext>
  </a:extLst>
</a:theme>
</file>

<file path=ppt/theme/theme3.xml><?xml version="1.0" encoding="utf-8"?>
<a:theme xmlns:a="http://schemas.openxmlformats.org/drawingml/2006/main" name="NAIC Generic">
  <a:themeElements>
    <a:clrScheme name="NAIC">
      <a:dk1>
        <a:sysClr val="windowText" lastClr="000000"/>
      </a:dk1>
      <a:lt1>
        <a:sysClr val="window" lastClr="FFFFFF"/>
      </a:lt1>
      <a:dk2>
        <a:srgbClr val="111821"/>
      </a:dk2>
      <a:lt2>
        <a:srgbClr val="FFFFFF"/>
      </a:lt2>
      <a:accent1>
        <a:srgbClr val="005CB9"/>
      </a:accent1>
      <a:accent2>
        <a:srgbClr val="BBBBBB"/>
      </a:accent2>
      <a:accent3>
        <a:srgbClr val="7FADDC"/>
      </a:accent3>
      <a:accent4>
        <a:srgbClr val="76777B"/>
      </a:accent4>
      <a:accent5>
        <a:srgbClr val="111821"/>
      </a:accent5>
      <a:accent6>
        <a:srgbClr val="BFD6ED"/>
      </a:accent6>
      <a:hlink>
        <a:srgbClr val="0563C1"/>
      </a:hlink>
      <a:folHlink>
        <a:srgbClr val="954F72"/>
      </a:folHlink>
    </a:clrScheme>
    <a:fontScheme name="NAIC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aseTemplate 16-9 UK.potx" id="{F6A595D2-5111-4944-A360-F0492E356A40}" vid="{A41D93BC-BD5A-44B7-87CB-7DEDE13B29DB}"/>
    </a:ext>
  </a:extLst>
</a:theme>
</file>

<file path=ppt/theme/theme4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kabelondesign Arial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kabelondesign Arial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TemplafyTemplateConfiguration><![CDATA[{"elementsMetadata":[],"transformationConfigurations":[],"templateName":"Generic","templateDescription":"","enableDocumentContentUpdater":false,"version":"2.0"}]]></TemplafyTemplateConfiguration>
</file>

<file path=customXml/item10.xml><?xml version="1.0" encoding="utf-8"?>
<TemplafySlideTemplateConfiguration><![CDATA[{"slideVersion":1,"isValidatorEnabled":false,"isLocked":false,"elementsMetadata":[],"slideId":"637608192631259876","enableDocumentContentUpdater":false,"version":"2.0"}]]></TemplafySlideTemplateConfiguration>
</file>

<file path=customXml/item11.xml><?xml version="1.0" encoding="utf-8"?>
<TemplafySlideTemplateConfiguration><![CDATA[{"slideVersion":1,"isValidatorEnabled":false,"isLocked":false,"elementsMetadata":[],"slideId":"637608192630248819","enableDocumentContentUpdater":false,"version":"2.0"}]]></TemplafySlideTemplateConfiguration>
</file>

<file path=customXml/item2.xml><?xml version="1.0" encoding="utf-8"?>
<TemplafySlideTemplateConfiguration><![CDATA[{"slideVersion":1,"isValidatorEnabled":false,"isLocked":false,"elementsMetadata":[],"slideId":"637608192631335406","enableDocumentContentUpdater":false,"version":"2.0"}]]></TemplafySlideTemplateConfiguration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temType xmlns="ab0a68de-8067-4d02-b9a9-3471864b92a1" xsi:nil="true"/>
    <Year xmlns="ab0a68de-8067-4d02-b9a9-3471864b92a1" xsi:nil="true"/>
    <SharedWithUsers xmlns="f933e4e2-b1ab-4be3-bd5b-27fe7816f9f4">
      <UserInfo>
        <DisplayName/>
        <AccountId xsi:nil="true"/>
        <AccountType/>
      </UserInfo>
    </SharedWithUsers>
  </documentManagement>
</p:properties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9D06FD1E248E4F969FAA4108632602" ma:contentTypeVersion="8" ma:contentTypeDescription="Create a new document." ma:contentTypeScope="" ma:versionID="e3e701bdb38939a74ec8d1db40a40c79">
  <xsd:schema xmlns:xsd="http://www.w3.org/2001/XMLSchema" xmlns:xs="http://www.w3.org/2001/XMLSchema" xmlns:p="http://schemas.microsoft.com/office/2006/metadata/properties" xmlns:ns2="ab0a68de-8067-4d02-b9a9-3471864b92a1" xmlns:ns3="f933e4e2-b1ab-4be3-bd5b-27fe7816f9f4" targetNamespace="http://schemas.microsoft.com/office/2006/metadata/properties" ma:root="true" ma:fieldsID="e8c6f251faf623910344ede5daeb5add" ns2:_="" ns3:_="">
    <xsd:import namespace="ab0a68de-8067-4d02-b9a9-3471864b92a1"/>
    <xsd:import namespace="f933e4e2-b1ab-4be3-bd5b-27fe7816f9f4"/>
    <xsd:element name="properties">
      <xsd:complexType>
        <xsd:sequence>
          <xsd:element name="documentManagement">
            <xsd:complexType>
              <xsd:all>
                <xsd:element ref="ns2:ItemType" minOccurs="0"/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Year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0a68de-8067-4d02-b9a9-3471864b92a1" elementFormDefault="qualified">
    <xsd:import namespace="http://schemas.microsoft.com/office/2006/documentManagement/types"/>
    <xsd:import namespace="http://schemas.microsoft.com/office/infopath/2007/PartnerControls"/>
    <xsd:element name="ItemType" ma:index="8" nillable="true" ma:displayName="Item Type" ma:format="Dropdown" ma:internalName="ItemType">
      <xsd:simpleType>
        <xsd:restriction base="dms:Choice">
          <xsd:enumeration value="Meeting Agenda"/>
          <xsd:enumeration value="Meeting Presentation"/>
          <xsd:enumeration value="Meeting Summary"/>
          <xsd:enumeration value="Meeting Recording"/>
          <xsd:enumeration value="SERFF Modernization"/>
          <xsd:enumeration value="Roll Call"/>
          <xsd:enumeration value="Procedures"/>
          <xsd:enumeration value="Membership Turnover"/>
        </xsd:restriction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Year" ma:index="13" nillable="true" ma:displayName="Year" ma:description="Items that are connected to a specific year" ma:format="Dropdown" ma:internalName="Year">
      <xsd:simpleType>
        <xsd:restriction base="dms:Choice">
          <xsd:enumeration value="2021"/>
          <xsd:enumeration value="2022"/>
          <xsd:enumeration value="2023"/>
          <xsd:enumeration value="2024"/>
          <xsd:enumeration value="202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33e4e2-b1ab-4be3-bd5b-27fe7816f9f4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6.xml><?xml version="1.0" encoding="utf-8"?>
<TemplafySlideFormConfiguration><![CDATA[{"formFields":[],"formDataEntries":[]}]]></TemplafySlideFormConfiguration>
</file>

<file path=customXml/item7.xml><?xml version="1.0" encoding="utf-8"?>
<TemplafySlideFormConfiguration><![CDATA[{"formFields":[],"formDataEntries":[]}]]></TemplafySlideFormConfiguration>
</file>

<file path=customXml/item8.xml><?xml version="1.0" encoding="utf-8"?>
<TemplafyFormConfiguration><![CDATA[{"formFields":[],"formDataEntries":[]}]]></TemplafyFormConfiguration>
</file>

<file path=customXml/item9.xml><?xml version="1.0" encoding="utf-8"?>
<TemplafySlideFormConfiguration><![CDATA[{"formFields":[],"formDataEntries":[]}]]></TemplafySlideFormConfiguration>
</file>

<file path=customXml/itemProps1.xml><?xml version="1.0" encoding="utf-8"?>
<ds:datastoreItem xmlns:ds="http://schemas.openxmlformats.org/officeDocument/2006/customXml" ds:itemID="{9657EA51-94D2-4F82-937A-1B1C71442126}">
  <ds:schemaRefs/>
</ds:datastoreItem>
</file>

<file path=customXml/itemProps10.xml><?xml version="1.0" encoding="utf-8"?>
<ds:datastoreItem xmlns:ds="http://schemas.openxmlformats.org/officeDocument/2006/customXml" ds:itemID="{D2C3A0A5-E845-4A19-A39A-784C83FB77CF}">
  <ds:schemaRefs/>
</ds:datastoreItem>
</file>

<file path=customXml/itemProps11.xml><?xml version="1.0" encoding="utf-8"?>
<ds:datastoreItem xmlns:ds="http://schemas.openxmlformats.org/officeDocument/2006/customXml" ds:itemID="{4ADF970B-9419-43E3-ACD7-435DE5C0A88D}">
  <ds:schemaRefs/>
</ds:datastoreItem>
</file>

<file path=customXml/itemProps2.xml><?xml version="1.0" encoding="utf-8"?>
<ds:datastoreItem xmlns:ds="http://schemas.openxmlformats.org/officeDocument/2006/customXml" ds:itemID="{2E445D1C-76F6-4B58-B677-6F5548564996}">
  <ds:schemaRefs/>
</ds:datastoreItem>
</file>

<file path=customXml/itemProps3.xml><?xml version="1.0" encoding="utf-8"?>
<ds:datastoreItem xmlns:ds="http://schemas.openxmlformats.org/officeDocument/2006/customXml" ds:itemID="{55796808-0922-4B1E-8D00-1A8015116D7F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9EB74AFA-A478-4CB5-B7C6-F4A22FEFA8E4}">
  <ds:schemaRefs>
    <ds:schemaRef ds:uri="3c9e15a3-223f-4584-afb1-1dbe0b3878fa"/>
    <ds:schemaRef ds:uri="59c90fb0-c0f5-4665-ae5d-5536ff216a4c"/>
    <ds:schemaRef ds:uri="e42a5c1d-f60b-4625-aa8b-e9a7a61480d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ab0a68de-8067-4d02-b9a9-3471864b92a1"/>
    <ds:schemaRef ds:uri="f933e4e2-b1ab-4be3-bd5b-27fe7816f9f4"/>
  </ds:schemaRefs>
</ds:datastoreItem>
</file>

<file path=customXml/itemProps5.xml><?xml version="1.0" encoding="utf-8"?>
<ds:datastoreItem xmlns:ds="http://schemas.openxmlformats.org/officeDocument/2006/customXml" ds:itemID="{5F75C524-C7AB-4728-960E-4F0C09433EE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b0a68de-8067-4d02-b9a9-3471864b92a1"/>
    <ds:schemaRef ds:uri="f933e4e2-b1ab-4be3-bd5b-27fe7816f9f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6.xml><?xml version="1.0" encoding="utf-8"?>
<ds:datastoreItem xmlns:ds="http://schemas.openxmlformats.org/officeDocument/2006/customXml" ds:itemID="{D1554F6B-DC5E-4BA5-A134-B14B6A3AE002}">
  <ds:schemaRefs/>
</ds:datastoreItem>
</file>

<file path=customXml/itemProps7.xml><?xml version="1.0" encoding="utf-8"?>
<ds:datastoreItem xmlns:ds="http://schemas.openxmlformats.org/officeDocument/2006/customXml" ds:itemID="{3AA58967-62B9-4DD9-9269-4AEAA1D76119}">
  <ds:schemaRefs/>
</ds:datastoreItem>
</file>

<file path=customXml/itemProps8.xml><?xml version="1.0" encoding="utf-8"?>
<ds:datastoreItem xmlns:ds="http://schemas.openxmlformats.org/officeDocument/2006/customXml" ds:itemID="{748E3034-2FF6-4F49-BB63-CF3810CFF876}">
  <ds:schemaRefs/>
</ds:datastoreItem>
</file>

<file path=customXml/itemProps9.xml><?xml version="1.0" encoding="utf-8"?>
<ds:datastoreItem xmlns:ds="http://schemas.openxmlformats.org/officeDocument/2006/customXml" ds:itemID="{F84E0FB4-46E4-4CA2-ABE1-CCE7DECF2A18}">
  <ds:schemaRefs/>
</ds:datastoreItem>
</file>

<file path=docMetadata/LabelInfo.xml><?xml version="1.0" encoding="utf-8"?>
<clbl:labelList xmlns:clbl="http://schemas.microsoft.com/office/2020/mipLabelMetadata">
  <clbl:label id="{61f7c44d-d510-4321-9258-956e71d8b56e}" enabled="0" method="" siteId="{61f7c44d-d510-4321-9258-956e71d8b56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BaseTemplate 16-9 UK</Template>
  <Application>Microsoft Office PowerPoint</Application>
  <PresentationFormat>Widescreen</PresentationFormat>
  <Slides>27</Slides>
  <Notes>8</Notes>
  <HiddenSlides>1</HiddenSlide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NAIC Generic</vt:lpstr>
      <vt:lpstr>NAIC Generic</vt:lpstr>
      <vt:lpstr>NAIC Generic</vt:lpstr>
      <vt:lpstr>PowerPoint Presentation</vt:lpstr>
      <vt:lpstr>Member Attendance</vt:lpstr>
      <vt:lpstr>Agenda</vt:lpstr>
      <vt:lpstr>General Updates </vt:lpstr>
      <vt:lpstr>SERFF Login Transition to Okta</vt:lpstr>
      <vt:lpstr>Checking Your Okta Access </vt:lpstr>
      <vt:lpstr>Events</vt:lpstr>
      <vt:lpstr>SERFF Education &amp; Training</vt:lpstr>
      <vt:lpstr>National Meeting Presentation Repeat</vt:lpstr>
      <vt:lpstr>Reflecting on First Year</vt:lpstr>
      <vt:lpstr>Release 1 Wins</vt:lpstr>
      <vt:lpstr>New Features &amp; Capabilities</vt:lpstr>
      <vt:lpstr>Challenges</vt:lpstr>
      <vt:lpstr>How We Are Responding</vt:lpstr>
      <vt:lpstr>2026 Roadmap</vt:lpstr>
      <vt:lpstr>2026 Roadmap</vt:lpstr>
      <vt:lpstr>Early Adopter States</vt:lpstr>
      <vt:lpstr>Co-Existence &amp; Transition Timelines</vt:lpstr>
      <vt:lpstr>Training &amp; Transition</vt:lpstr>
      <vt:lpstr>CLARA</vt:lpstr>
      <vt:lpstr>Behind the Curtain </vt:lpstr>
      <vt:lpstr>Training &amp; Using CLARA for Review</vt:lpstr>
      <vt:lpstr>CLARA Pilot &amp; 2026 Roadmap</vt:lpstr>
      <vt:lpstr>Open Q&amp;A (Menti)</vt:lpstr>
      <vt:lpstr>PowerPoint Presentation</vt:lpstr>
      <vt:lpstr>2026 Meeting Dates</vt:lpstr>
      <vt:lpstr>Thank You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revision>77</cp:revision>
  <dcterms:created xsi:type="dcterms:W3CDTF">2021-09-30T14:08:22Z</dcterms:created>
  <dcterms:modified xsi:type="dcterms:W3CDTF">2026-04-01T21:01:11Z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0x010100E39D06FD1E248E4F969FAA4108632602</vt:lpwstr>
  </property>
  <property fmtid="{D5CDD505-2E9C-101B-9397-08002B2CF9AE}" pid="3" name="MediaServiceImageTags">
    <vt:lpwstr/>
  </property>
  <property fmtid="{D5CDD505-2E9C-101B-9397-08002B2CF9AE}" pid="4" name="Order">
    <vt:lpwstr>1562100.00000000</vt:lpwstr>
  </property>
  <property fmtid="{D5CDD505-2E9C-101B-9397-08002B2CF9AE}" pid="5" name="xd_ProgID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  <property fmtid="{D5CDD505-2E9C-101B-9397-08002B2CF9AE}" pid="11" name="TriggerFlowInfo">
    <vt:lpwstr/>
  </property>
  <property fmtid="{D5CDD505-2E9C-101B-9397-08002B2CF9AE}" pid="12" name="xd_Signature">
    <vt:lpwstr/>
  </property>
</Properties>
</file>